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3.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4.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9" r:id="rId5"/>
    <p:sldMasterId id="2147483754" r:id="rId6"/>
    <p:sldMasterId id="2147483794" r:id="rId7"/>
    <p:sldMasterId id="2147483835" r:id="rId8"/>
  </p:sldMasterIdLst>
  <p:notesMasterIdLst>
    <p:notesMasterId r:id="rId88"/>
  </p:notesMasterIdLst>
  <p:sldIdLst>
    <p:sldId id="2228" r:id="rId9"/>
    <p:sldId id="2217" r:id="rId10"/>
    <p:sldId id="1473" r:id="rId11"/>
    <p:sldId id="1746" r:id="rId12"/>
    <p:sldId id="1882" r:id="rId13"/>
    <p:sldId id="2185" r:id="rId14"/>
    <p:sldId id="347" r:id="rId15"/>
    <p:sldId id="1875" r:id="rId16"/>
    <p:sldId id="1883" r:id="rId17"/>
    <p:sldId id="1891" r:id="rId18"/>
    <p:sldId id="1168" r:id="rId19"/>
    <p:sldId id="1884" r:id="rId20"/>
    <p:sldId id="1151" r:id="rId21"/>
    <p:sldId id="1885" r:id="rId22"/>
    <p:sldId id="481" r:id="rId23"/>
    <p:sldId id="1886" r:id="rId24"/>
    <p:sldId id="1890" r:id="rId25"/>
    <p:sldId id="1888" r:id="rId26"/>
    <p:sldId id="1887" r:id="rId27"/>
    <p:sldId id="2186" r:id="rId28"/>
    <p:sldId id="1796" r:id="rId29"/>
    <p:sldId id="1872" r:id="rId30"/>
    <p:sldId id="1873" r:id="rId31"/>
    <p:sldId id="1874" r:id="rId32"/>
    <p:sldId id="398" r:id="rId33"/>
    <p:sldId id="1862" r:id="rId34"/>
    <p:sldId id="1863" r:id="rId35"/>
    <p:sldId id="2187" r:id="rId36"/>
    <p:sldId id="550" r:id="rId37"/>
    <p:sldId id="1856" r:id="rId38"/>
    <p:sldId id="1881" r:id="rId39"/>
    <p:sldId id="1880" r:id="rId40"/>
    <p:sldId id="2190" r:id="rId41"/>
    <p:sldId id="1857" r:id="rId42"/>
    <p:sldId id="499" r:id="rId43"/>
    <p:sldId id="1865" r:id="rId44"/>
    <p:sldId id="2191" r:id="rId45"/>
    <p:sldId id="1834" r:id="rId46"/>
    <p:sldId id="2192" r:id="rId47"/>
    <p:sldId id="2193" r:id="rId48"/>
    <p:sldId id="1866" r:id="rId49"/>
    <p:sldId id="1867" r:id="rId50"/>
    <p:sldId id="1847" r:id="rId51"/>
    <p:sldId id="2194" r:id="rId52"/>
    <p:sldId id="564" r:id="rId53"/>
    <p:sldId id="2195" r:id="rId54"/>
    <p:sldId id="2196" r:id="rId55"/>
    <p:sldId id="2197" r:id="rId56"/>
    <p:sldId id="1843" r:id="rId57"/>
    <p:sldId id="1878" r:id="rId58"/>
    <p:sldId id="1792" r:id="rId59"/>
    <p:sldId id="2198" r:id="rId60"/>
    <p:sldId id="1852" r:id="rId61"/>
    <p:sldId id="2199" r:id="rId62"/>
    <p:sldId id="1870" r:id="rId63"/>
    <p:sldId id="402" r:id="rId64"/>
    <p:sldId id="801" r:id="rId65"/>
    <p:sldId id="1730" r:id="rId66"/>
    <p:sldId id="806" r:id="rId67"/>
    <p:sldId id="805" r:id="rId68"/>
    <p:sldId id="1807" r:id="rId69"/>
    <p:sldId id="405" r:id="rId70"/>
    <p:sldId id="1808" r:id="rId71"/>
    <p:sldId id="1809" r:id="rId72"/>
    <p:sldId id="1814" r:id="rId73"/>
    <p:sldId id="1810" r:id="rId74"/>
    <p:sldId id="1815" r:id="rId75"/>
    <p:sldId id="1756" r:id="rId76"/>
    <p:sldId id="1678" r:id="rId77"/>
    <p:sldId id="2230" r:id="rId78"/>
    <p:sldId id="2233" r:id="rId79"/>
    <p:sldId id="562" r:id="rId80"/>
    <p:sldId id="2235" r:id="rId81"/>
    <p:sldId id="2236" r:id="rId82"/>
    <p:sldId id="2237" r:id="rId83"/>
    <p:sldId id="2238" r:id="rId84"/>
    <p:sldId id="2239" r:id="rId85"/>
    <p:sldId id="482" r:id="rId86"/>
    <p:sldId id="502" r:id="rId8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5D2DE9F8-49D4-40D7-BDA9-865550C88175}">
          <p14:sldIdLst>
            <p14:sldId id="2228"/>
            <p14:sldId id="2217"/>
            <p14:sldId id="1473"/>
          </p14:sldIdLst>
        </p14:section>
        <p14:section name="Product" id="{9F47ECD1-FFB7-4B07-BDE8-C0079AFB6E9B}">
          <p14:sldIdLst>
            <p14:sldId id="1746"/>
            <p14:sldId id="1882"/>
            <p14:sldId id="2185"/>
            <p14:sldId id="347"/>
            <p14:sldId id="1875"/>
            <p14:sldId id="1883"/>
            <p14:sldId id="1891"/>
            <p14:sldId id="1168"/>
            <p14:sldId id="1884"/>
            <p14:sldId id="1151"/>
            <p14:sldId id="1885"/>
            <p14:sldId id="481"/>
            <p14:sldId id="1886"/>
            <p14:sldId id="1890"/>
            <p14:sldId id="1888"/>
            <p14:sldId id="1887"/>
            <p14:sldId id="2186"/>
            <p14:sldId id="1796"/>
            <p14:sldId id="1872"/>
            <p14:sldId id="1873"/>
            <p14:sldId id="1874"/>
          </p14:sldIdLst>
        </p14:section>
        <p14:section name="Truck" id="{4D0A8F58-6E46-49E0-A3C2-C0F0FBA5CD8E}">
          <p14:sldIdLst>
            <p14:sldId id="398"/>
            <p14:sldId id="1862"/>
            <p14:sldId id="1863"/>
          </p14:sldIdLst>
        </p14:section>
        <p14:section name="Bike &amp; Camp" id="{39EADA94-A32B-434C-9DE8-30E2CF1CD8BF}">
          <p14:sldIdLst>
            <p14:sldId id="2187"/>
            <p14:sldId id="550"/>
            <p14:sldId id="1856"/>
            <p14:sldId id="1881"/>
            <p14:sldId id="1880"/>
            <p14:sldId id="2190"/>
            <p14:sldId id="1857"/>
            <p14:sldId id="499"/>
            <p14:sldId id="1865"/>
            <p14:sldId id="2191"/>
            <p14:sldId id="1834"/>
            <p14:sldId id="2192"/>
            <p14:sldId id="2193"/>
            <p14:sldId id="1866"/>
            <p14:sldId id="1867"/>
            <p14:sldId id="1847"/>
            <p14:sldId id="2194"/>
            <p14:sldId id="564"/>
            <p14:sldId id="2195"/>
            <p14:sldId id="2196"/>
            <p14:sldId id="2197"/>
            <p14:sldId id="1843"/>
            <p14:sldId id="1878"/>
            <p14:sldId id="1792"/>
            <p14:sldId id="2198"/>
            <p14:sldId id="1852"/>
            <p14:sldId id="2199"/>
            <p14:sldId id="1870"/>
          </p14:sldIdLst>
        </p14:section>
        <p14:section name="GTM Toolkit" id="{1994E28D-68B7-41A4-A8C9-08664634A2D9}">
          <p14:sldIdLst>
            <p14:sldId id="402"/>
            <p14:sldId id="801"/>
            <p14:sldId id="1730"/>
            <p14:sldId id="806"/>
            <p14:sldId id="805"/>
            <p14:sldId id="1807"/>
            <p14:sldId id="405"/>
            <p14:sldId id="1808"/>
            <p14:sldId id="1809"/>
            <p14:sldId id="1814"/>
            <p14:sldId id="1810"/>
            <p14:sldId id="1815"/>
            <p14:sldId id="1756"/>
            <p14:sldId id="1678"/>
          </p14:sldIdLst>
        </p14:section>
        <p14:section name="Sales &amp; Programs" id="{4070F941-B9FF-4F3F-81BB-834DA578BAED}">
          <p14:sldIdLst>
            <p14:sldId id="2230"/>
            <p14:sldId id="2233"/>
            <p14:sldId id="562"/>
            <p14:sldId id="2235"/>
            <p14:sldId id="2236"/>
            <p14:sldId id="2237"/>
            <p14:sldId id="2238"/>
            <p14:sldId id="2239"/>
            <p14:sldId id="482"/>
            <p14:sldId id="50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F3E734-BE5A-32AE-BD6E-D6D54738F43A}" name="Kristian Kolflat" initials="" userId="S::kristiank@corp.yakima.com::de3f183c-616b-4d73-a7e2-04136e1a47c7" providerId="AD"/>
  <p188:author id="{22F6A852-497E-21B2-0071-F54F1B25B7DA}" name="Garrett Barnum" initials="GB" userId="S::garrettb@corp.yakima.com::62dfaa7f-854b-4563-ba2d-e849baa9af9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46D00"/>
    <a:srgbClr val="0BA450"/>
    <a:srgbClr val="F99D0F"/>
    <a:srgbClr val="939E9F"/>
    <a:srgbClr val="9F9778"/>
    <a:srgbClr val="87D9E9"/>
    <a:srgbClr val="C6CDCB"/>
    <a:srgbClr val="06B060"/>
    <a:srgbClr val="FCA8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F655E9-8C41-4A14-8CA6-7CEC080BA6E2}" v="1" dt="2025-05-21T23:18:19.096"/>
    <p1510:client id="{F84D4CAE-2F4D-4A6C-AF72-211A859DF25F}" v="15" dt="2025-05-21T22:37:26.6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834" y="7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presProps" Target="presProps.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2.xml"/><Relationship Id="rId90" Type="http://schemas.openxmlformats.org/officeDocument/2006/relationships/viewProps" Target="viewProps.xml"/><Relationship Id="rId95" Type="http://schemas.microsoft.com/office/2018/10/relationships/authors" Target="authors.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rrett Barnum" userId="62dfaa7f-854b-4563-ba2d-e849baa9af96" providerId="ADAL" clId="{8EF655E9-8C41-4A14-8CA6-7CEC080BA6E2}"/>
    <pc:docChg chg="delSld modSection">
      <pc:chgData name="Garrett Barnum" userId="62dfaa7f-854b-4563-ba2d-e849baa9af96" providerId="ADAL" clId="{8EF655E9-8C41-4A14-8CA6-7CEC080BA6E2}" dt="2025-05-21T23:30:27.181" v="0" actId="47"/>
      <pc:docMkLst>
        <pc:docMk/>
      </pc:docMkLst>
      <pc:sldChg chg="del">
        <pc:chgData name="Garrett Barnum" userId="62dfaa7f-854b-4563-ba2d-e849baa9af96" providerId="ADAL" clId="{8EF655E9-8C41-4A14-8CA6-7CEC080BA6E2}" dt="2025-05-21T23:30:27.181" v="0" actId="47"/>
        <pc:sldMkLst>
          <pc:docMk/>
          <pc:sldMk cId="764945986" sldId="2229"/>
        </pc:sldMkLst>
      </pc:sldChg>
    </pc:docChg>
  </pc:docChgLst>
  <pc:docChgLst>
    <pc:chgData name="Garrett Barnum" userId="62dfaa7f-854b-4563-ba2d-e849baa9af96" providerId="ADAL" clId="{F84D4CAE-2F4D-4A6C-AF72-211A859DF25F}"/>
    <pc:docChg chg="undo custSel addSld delSld modSld sldOrd delSection modSection">
      <pc:chgData name="Garrett Barnum" userId="62dfaa7f-854b-4563-ba2d-e849baa9af96" providerId="ADAL" clId="{F84D4CAE-2F4D-4A6C-AF72-211A859DF25F}" dt="2025-05-21T22:37:07.631" v="73" actId="47"/>
      <pc:docMkLst>
        <pc:docMk/>
      </pc:docMkLst>
      <pc:sldChg chg="del">
        <pc:chgData name="Garrett Barnum" userId="62dfaa7f-854b-4563-ba2d-e849baa9af96" providerId="ADAL" clId="{F84D4CAE-2F4D-4A6C-AF72-211A859DF25F}" dt="2025-05-21T22:33:38.044" v="50" actId="47"/>
        <pc:sldMkLst>
          <pc:docMk/>
          <pc:sldMk cId="321862484" sldId="265"/>
        </pc:sldMkLst>
      </pc:sldChg>
      <pc:sldChg chg="del">
        <pc:chgData name="Garrett Barnum" userId="62dfaa7f-854b-4563-ba2d-e849baa9af96" providerId="ADAL" clId="{F84D4CAE-2F4D-4A6C-AF72-211A859DF25F}" dt="2025-05-21T22:32:44.688" v="47" actId="47"/>
        <pc:sldMkLst>
          <pc:docMk/>
          <pc:sldMk cId="2911968858" sldId="267"/>
        </pc:sldMkLst>
      </pc:sldChg>
      <pc:sldChg chg="del">
        <pc:chgData name="Garrett Barnum" userId="62dfaa7f-854b-4563-ba2d-e849baa9af96" providerId="ADAL" clId="{F84D4CAE-2F4D-4A6C-AF72-211A859DF25F}" dt="2025-05-21T22:32:39.125" v="46" actId="47"/>
        <pc:sldMkLst>
          <pc:docMk/>
          <pc:sldMk cId="385926426" sldId="268"/>
        </pc:sldMkLst>
      </pc:sldChg>
      <pc:sldChg chg="modSp del mod">
        <pc:chgData name="Garrett Barnum" userId="62dfaa7f-854b-4563-ba2d-e849baa9af96" providerId="ADAL" clId="{F84D4CAE-2F4D-4A6C-AF72-211A859DF25F}" dt="2025-05-21T22:17:57.550" v="41" actId="47"/>
        <pc:sldMkLst>
          <pc:docMk/>
          <pc:sldMk cId="2623920474" sldId="269"/>
        </pc:sldMkLst>
        <pc:spChg chg="mod">
          <ac:chgData name="Garrett Barnum" userId="62dfaa7f-854b-4563-ba2d-e849baa9af96" providerId="ADAL" clId="{F84D4CAE-2F4D-4A6C-AF72-211A859DF25F}" dt="2025-05-21T22:15:40.379" v="39" actId="20577"/>
          <ac:spMkLst>
            <pc:docMk/>
            <pc:sldMk cId="2623920474" sldId="269"/>
            <ac:spMk id="4" creationId="{00000000-0000-0000-0000-000000000000}"/>
          </ac:spMkLst>
        </pc:spChg>
      </pc:sldChg>
      <pc:sldChg chg="del">
        <pc:chgData name="Garrett Barnum" userId="62dfaa7f-854b-4563-ba2d-e849baa9af96" providerId="ADAL" clId="{F84D4CAE-2F4D-4A6C-AF72-211A859DF25F}" dt="2025-05-21T22:23:22.290" v="44" actId="18676"/>
        <pc:sldMkLst>
          <pc:docMk/>
          <pc:sldMk cId="173009386" sldId="283"/>
        </pc:sldMkLst>
      </pc:sldChg>
      <pc:sldChg chg="del">
        <pc:chgData name="Garrett Barnum" userId="62dfaa7f-854b-4563-ba2d-e849baa9af96" providerId="ADAL" clId="{F84D4CAE-2F4D-4A6C-AF72-211A859DF25F}" dt="2025-05-21T22:23:22.290" v="44" actId="18676"/>
        <pc:sldMkLst>
          <pc:docMk/>
          <pc:sldMk cId="4085645233" sldId="457"/>
        </pc:sldMkLst>
      </pc:sldChg>
      <pc:sldChg chg="del">
        <pc:chgData name="Garrett Barnum" userId="62dfaa7f-854b-4563-ba2d-e849baa9af96" providerId="ADAL" clId="{F84D4CAE-2F4D-4A6C-AF72-211A859DF25F}" dt="2025-05-21T22:23:22.290" v="44" actId="18676"/>
        <pc:sldMkLst>
          <pc:docMk/>
          <pc:sldMk cId="91070961" sldId="501"/>
        </pc:sldMkLst>
      </pc:sldChg>
      <pc:sldChg chg="delSp mod modAnim">
        <pc:chgData name="Garrett Barnum" userId="62dfaa7f-854b-4563-ba2d-e849baa9af96" providerId="ADAL" clId="{F84D4CAE-2F4D-4A6C-AF72-211A859DF25F}" dt="2025-05-21T22:36:38.395" v="68" actId="478"/>
        <pc:sldMkLst>
          <pc:docMk/>
          <pc:sldMk cId="3766811649" sldId="502"/>
        </pc:sldMkLst>
        <pc:spChg chg="del">
          <ac:chgData name="Garrett Barnum" userId="62dfaa7f-854b-4563-ba2d-e849baa9af96" providerId="ADAL" clId="{F84D4CAE-2F4D-4A6C-AF72-211A859DF25F}" dt="2025-05-21T22:36:38.395" v="68" actId="478"/>
          <ac:spMkLst>
            <pc:docMk/>
            <pc:sldMk cId="3766811649" sldId="502"/>
            <ac:spMk id="5" creationId="{00000000-0000-0000-0000-000000000000}"/>
          </ac:spMkLst>
        </pc:spChg>
      </pc:sldChg>
      <pc:sldChg chg="del">
        <pc:chgData name="Garrett Barnum" userId="62dfaa7f-854b-4563-ba2d-e849baa9af96" providerId="ADAL" clId="{F84D4CAE-2F4D-4A6C-AF72-211A859DF25F}" dt="2025-05-21T22:23:22.290" v="44" actId="18676"/>
        <pc:sldMkLst>
          <pc:docMk/>
          <pc:sldMk cId="1674254104" sldId="557"/>
        </pc:sldMkLst>
      </pc:sldChg>
      <pc:sldChg chg="del">
        <pc:chgData name="Garrett Barnum" userId="62dfaa7f-854b-4563-ba2d-e849baa9af96" providerId="ADAL" clId="{F84D4CAE-2F4D-4A6C-AF72-211A859DF25F}" dt="2025-05-21T22:37:07.631" v="73" actId="47"/>
        <pc:sldMkLst>
          <pc:docMk/>
          <pc:sldMk cId="2386300983" sldId="560"/>
        </pc:sldMkLst>
      </pc:sldChg>
      <pc:sldChg chg="add del">
        <pc:chgData name="Garrett Barnum" userId="62dfaa7f-854b-4563-ba2d-e849baa9af96" providerId="ADAL" clId="{F84D4CAE-2F4D-4A6C-AF72-211A859DF25F}" dt="2025-05-21T22:36:04.791" v="62" actId="47"/>
        <pc:sldMkLst>
          <pc:docMk/>
          <pc:sldMk cId="4119820530" sldId="562"/>
        </pc:sldMkLst>
      </pc:sldChg>
      <pc:sldChg chg="modAnim">
        <pc:chgData name="Garrett Barnum" userId="62dfaa7f-854b-4563-ba2d-e849baa9af96" providerId="ADAL" clId="{F84D4CAE-2F4D-4A6C-AF72-211A859DF25F}" dt="2025-05-21T22:09:32.830" v="19"/>
        <pc:sldMkLst>
          <pc:docMk/>
          <pc:sldMk cId="3805485171" sldId="1151"/>
        </pc:sldMkLst>
      </pc:sldChg>
      <pc:sldChg chg="modAnim">
        <pc:chgData name="Garrett Barnum" userId="62dfaa7f-854b-4563-ba2d-e849baa9af96" providerId="ADAL" clId="{F84D4CAE-2F4D-4A6C-AF72-211A859DF25F}" dt="2025-05-21T22:09:21.978" v="17"/>
        <pc:sldMkLst>
          <pc:docMk/>
          <pc:sldMk cId="294361593" sldId="1168"/>
        </pc:sldMkLst>
      </pc:sldChg>
      <pc:sldChg chg="del">
        <pc:chgData name="Garrett Barnum" userId="62dfaa7f-854b-4563-ba2d-e849baa9af96" providerId="ADAL" clId="{F84D4CAE-2F4D-4A6C-AF72-211A859DF25F}" dt="2025-05-21T22:00:45.894" v="2" actId="2696"/>
        <pc:sldMkLst>
          <pc:docMk/>
          <pc:sldMk cId="663155982" sldId="1470"/>
        </pc:sldMkLst>
      </pc:sldChg>
      <pc:sldChg chg="del">
        <pc:chgData name="Garrett Barnum" userId="62dfaa7f-854b-4563-ba2d-e849baa9af96" providerId="ADAL" clId="{F84D4CAE-2F4D-4A6C-AF72-211A859DF25F}" dt="2025-05-21T22:00:45.894" v="2" actId="2696"/>
        <pc:sldMkLst>
          <pc:docMk/>
          <pc:sldMk cId="1504690598" sldId="1471"/>
        </pc:sldMkLst>
      </pc:sldChg>
      <pc:sldChg chg="del">
        <pc:chgData name="Garrett Barnum" userId="62dfaa7f-854b-4563-ba2d-e849baa9af96" providerId="ADAL" clId="{F84D4CAE-2F4D-4A6C-AF72-211A859DF25F}" dt="2025-05-21T22:00:45.894" v="2" actId="2696"/>
        <pc:sldMkLst>
          <pc:docMk/>
          <pc:sldMk cId="2033548937" sldId="1472"/>
        </pc:sldMkLst>
      </pc:sldChg>
      <pc:sldChg chg="ord">
        <pc:chgData name="Garrett Barnum" userId="62dfaa7f-854b-4563-ba2d-e849baa9af96" providerId="ADAL" clId="{F84D4CAE-2F4D-4A6C-AF72-211A859DF25F}" dt="2025-05-21T22:01:20.200" v="8"/>
        <pc:sldMkLst>
          <pc:docMk/>
          <pc:sldMk cId="2033243738" sldId="1473"/>
        </pc:sldMkLst>
      </pc:sldChg>
      <pc:sldChg chg="del">
        <pc:chgData name="Garrett Barnum" userId="62dfaa7f-854b-4563-ba2d-e849baa9af96" providerId="ADAL" clId="{F84D4CAE-2F4D-4A6C-AF72-211A859DF25F}" dt="2025-05-21T22:01:14.813" v="4" actId="47"/>
        <pc:sldMkLst>
          <pc:docMk/>
          <pc:sldMk cId="3766311820" sldId="1475"/>
        </pc:sldMkLst>
      </pc:sldChg>
      <pc:sldChg chg="del">
        <pc:chgData name="Garrett Barnum" userId="62dfaa7f-854b-4563-ba2d-e849baa9af96" providerId="ADAL" clId="{F84D4CAE-2F4D-4A6C-AF72-211A859DF25F}" dt="2025-05-21T22:01:15.828" v="5" actId="47"/>
        <pc:sldMkLst>
          <pc:docMk/>
          <pc:sldMk cId="3202042612" sldId="1476"/>
        </pc:sldMkLst>
      </pc:sldChg>
      <pc:sldChg chg="modSp mod">
        <pc:chgData name="Garrett Barnum" userId="62dfaa7f-854b-4563-ba2d-e849baa9af96" providerId="ADAL" clId="{F84D4CAE-2F4D-4A6C-AF72-211A859DF25F}" dt="2025-05-21T22:33:48.617" v="51" actId="14100"/>
        <pc:sldMkLst>
          <pc:docMk/>
          <pc:sldMk cId="739537337" sldId="1678"/>
        </pc:sldMkLst>
        <pc:spChg chg="mod">
          <ac:chgData name="Garrett Barnum" userId="62dfaa7f-854b-4563-ba2d-e849baa9af96" providerId="ADAL" clId="{F84D4CAE-2F4D-4A6C-AF72-211A859DF25F}" dt="2025-05-21T22:33:48.617" v="51" actId="14100"/>
          <ac:spMkLst>
            <pc:docMk/>
            <pc:sldMk cId="739537337" sldId="1678"/>
            <ac:spMk id="3" creationId="{9FC7DED7-9E68-488B-9B33-8795D6B3D367}"/>
          </ac:spMkLst>
        </pc:spChg>
      </pc:sldChg>
      <pc:sldChg chg="delSp mod">
        <pc:chgData name="Garrett Barnum" userId="62dfaa7f-854b-4563-ba2d-e849baa9af96" providerId="ADAL" clId="{F84D4CAE-2F4D-4A6C-AF72-211A859DF25F}" dt="2025-05-21T22:01:46.131" v="12" actId="478"/>
        <pc:sldMkLst>
          <pc:docMk/>
          <pc:sldMk cId="1734723467" sldId="1746"/>
        </pc:sldMkLst>
        <pc:spChg chg="del">
          <ac:chgData name="Garrett Barnum" userId="62dfaa7f-854b-4563-ba2d-e849baa9af96" providerId="ADAL" clId="{F84D4CAE-2F4D-4A6C-AF72-211A859DF25F}" dt="2025-05-21T22:01:46.131" v="12" actId="478"/>
          <ac:spMkLst>
            <pc:docMk/>
            <pc:sldMk cId="1734723467" sldId="1746"/>
            <ac:spMk id="2" creationId="{9B745863-A78E-D0DB-AA6A-FA462EE278FC}"/>
          </ac:spMkLst>
        </pc:spChg>
      </pc:sldChg>
      <pc:sldChg chg="del">
        <pc:chgData name="Garrett Barnum" userId="62dfaa7f-854b-4563-ba2d-e849baa9af96" providerId="ADAL" clId="{F84D4CAE-2F4D-4A6C-AF72-211A859DF25F}" dt="2025-05-21T22:15:48.712" v="40" actId="47"/>
        <pc:sldMkLst>
          <pc:docMk/>
          <pc:sldMk cId="1823211645" sldId="1801"/>
        </pc:sldMkLst>
      </pc:sldChg>
      <pc:sldChg chg="del">
        <pc:chgData name="Garrett Barnum" userId="62dfaa7f-854b-4563-ba2d-e849baa9af96" providerId="ADAL" clId="{F84D4CAE-2F4D-4A6C-AF72-211A859DF25F}" dt="2025-05-21T22:21:48.316" v="42" actId="47"/>
        <pc:sldMkLst>
          <pc:docMk/>
          <pc:sldMk cId="3379353725" sldId="1805"/>
        </pc:sldMkLst>
      </pc:sldChg>
      <pc:sldChg chg="del">
        <pc:chgData name="Garrett Barnum" userId="62dfaa7f-854b-4563-ba2d-e849baa9af96" providerId="ADAL" clId="{F84D4CAE-2F4D-4A6C-AF72-211A859DF25F}" dt="2025-05-21T22:34:18.444" v="53" actId="47"/>
        <pc:sldMkLst>
          <pc:docMk/>
          <pc:sldMk cId="763744086" sldId="1817"/>
        </pc:sldMkLst>
      </pc:sldChg>
      <pc:sldChg chg="del">
        <pc:chgData name="Garrett Barnum" userId="62dfaa7f-854b-4563-ba2d-e849baa9af96" providerId="ADAL" clId="{F84D4CAE-2F4D-4A6C-AF72-211A859DF25F}" dt="2025-05-21T22:34:18.444" v="53" actId="47"/>
        <pc:sldMkLst>
          <pc:docMk/>
          <pc:sldMk cId="4139197077" sldId="1818"/>
        </pc:sldMkLst>
      </pc:sldChg>
      <pc:sldChg chg="add del">
        <pc:chgData name="Garrett Barnum" userId="62dfaa7f-854b-4563-ba2d-e849baa9af96" providerId="ADAL" clId="{F84D4CAE-2F4D-4A6C-AF72-211A859DF25F}" dt="2025-05-21T22:33:51.794" v="52" actId="47"/>
        <pc:sldMkLst>
          <pc:docMk/>
          <pc:sldMk cId="1235658887" sldId="1820"/>
        </pc:sldMkLst>
      </pc:sldChg>
      <pc:sldChg chg="del">
        <pc:chgData name="Garrett Barnum" userId="62dfaa7f-854b-4563-ba2d-e849baa9af96" providerId="ADAL" clId="{F84D4CAE-2F4D-4A6C-AF72-211A859DF25F}" dt="2025-05-21T22:37:00.505" v="70" actId="47"/>
        <pc:sldMkLst>
          <pc:docMk/>
          <pc:sldMk cId="2701538029" sldId="1864"/>
        </pc:sldMkLst>
      </pc:sldChg>
      <pc:sldChg chg="modAnim">
        <pc:chgData name="Garrett Barnum" userId="62dfaa7f-854b-4563-ba2d-e849baa9af96" providerId="ADAL" clId="{F84D4CAE-2F4D-4A6C-AF72-211A859DF25F}" dt="2025-05-21T22:08:32.465" v="14"/>
        <pc:sldMkLst>
          <pc:docMk/>
          <pc:sldMk cId="1426139463" sldId="1883"/>
        </pc:sldMkLst>
      </pc:sldChg>
      <pc:sldChg chg="modAnim">
        <pc:chgData name="Garrett Barnum" userId="62dfaa7f-854b-4563-ba2d-e849baa9af96" providerId="ADAL" clId="{F84D4CAE-2F4D-4A6C-AF72-211A859DF25F}" dt="2025-05-21T22:09:28.293" v="18"/>
        <pc:sldMkLst>
          <pc:docMk/>
          <pc:sldMk cId="2662788552" sldId="1884"/>
        </pc:sldMkLst>
      </pc:sldChg>
      <pc:sldChg chg="modAnim">
        <pc:chgData name="Garrett Barnum" userId="62dfaa7f-854b-4563-ba2d-e849baa9af96" providerId="ADAL" clId="{F84D4CAE-2F4D-4A6C-AF72-211A859DF25F}" dt="2025-05-21T22:09:39.169" v="20"/>
        <pc:sldMkLst>
          <pc:docMk/>
          <pc:sldMk cId="34782904" sldId="1885"/>
        </pc:sldMkLst>
      </pc:sldChg>
      <pc:sldChg chg="modAnim">
        <pc:chgData name="Garrett Barnum" userId="62dfaa7f-854b-4563-ba2d-e849baa9af96" providerId="ADAL" clId="{F84D4CAE-2F4D-4A6C-AF72-211A859DF25F}" dt="2025-05-21T22:08:42.180" v="15"/>
        <pc:sldMkLst>
          <pc:docMk/>
          <pc:sldMk cId="3132427336" sldId="1891"/>
        </pc:sldMkLst>
      </pc:sldChg>
      <pc:sldChg chg="del">
        <pc:chgData name="Garrett Barnum" userId="62dfaa7f-854b-4563-ba2d-e849baa9af96" providerId="ADAL" clId="{F84D4CAE-2F4D-4A6C-AF72-211A859DF25F}" dt="2025-05-21T22:34:24.847" v="54" actId="47"/>
        <pc:sldMkLst>
          <pc:docMk/>
          <pc:sldMk cId="1650763939" sldId="2110"/>
        </pc:sldMkLst>
      </pc:sldChg>
      <pc:sldChg chg="del">
        <pc:chgData name="Garrett Barnum" userId="62dfaa7f-854b-4563-ba2d-e849baa9af96" providerId="ADAL" clId="{F84D4CAE-2F4D-4A6C-AF72-211A859DF25F}" dt="2025-05-21T22:23:34.367" v="45" actId="18676"/>
        <pc:sldMkLst>
          <pc:docMk/>
          <pc:sldMk cId="3968190853" sldId="2169"/>
        </pc:sldMkLst>
      </pc:sldChg>
      <pc:sldChg chg="del">
        <pc:chgData name="Garrett Barnum" userId="62dfaa7f-854b-4563-ba2d-e849baa9af96" providerId="ADAL" clId="{F84D4CAE-2F4D-4A6C-AF72-211A859DF25F}" dt="2025-05-21T22:23:34.367" v="45" actId="18676"/>
        <pc:sldMkLst>
          <pc:docMk/>
          <pc:sldMk cId="3340993901" sldId="2170"/>
        </pc:sldMkLst>
      </pc:sldChg>
      <pc:sldChg chg="del">
        <pc:chgData name="Garrett Barnum" userId="62dfaa7f-854b-4563-ba2d-e849baa9af96" providerId="ADAL" clId="{F84D4CAE-2F4D-4A6C-AF72-211A859DF25F}" dt="2025-05-21T22:14:50.902" v="31" actId="18676"/>
        <pc:sldMkLst>
          <pc:docMk/>
          <pc:sldMk cId="529086162" sldId="2171"/>
        </pc:sldMkLst>
      </pc:sldChg>
      <pc:sldChg chg="del">
        <pc:chgData name="Garrett Barnum" userId="62dfaa7f-854b-4563-ba2d-e849baa9af96" providerId="ADAL" clId="{F84D4CAE-2F4D-4A6C-AF72-211A859DF25F}" dt="2025-05-21T22:37:03.488" v="71" actId="47"/>
        <pc:sldMkLst>
          <pc:docMk/>
          <pc:sldMk cId="1158490228" sldId="2188"/>
        </pc:sldMkLst>
      </pc:sldChg>
      <pc:sldChg chg="del">
        <pc:chgData name="Garrett Barnum" userId="62dfaa7f-854b-4563-ba2d-e849baa9af96" providerId="ADAL" clId="{F84D4CAE-2F4D-4A6C-AF72-211A859DF25F}" dt="2025-05-21T22:37:05.714" v="72" actId="47"/>
        <pc:sldMkLst>
          <pc:docMk/>
          <pc:sldMk cId="1161147070" sldId="2189"/>
        </pc:sldMkLst>
      </pc:sldChg>
      <pc:sldChg chg="addSp delSp modSp mod delAnim">
        <pc:chgData name="Garrett Barnum" userId="62dfaa7f-854b-4563-ba2d-e849baa9af96" providerId="ADAL" clId="{F84D4CAE-2F4D-4A6C-AF72-211A859DF25F}" dt="2025-05-21T22:14:17.453" v="30"/>
        <pc:sldMkLst>
          <pc:docMk/>
          <pc:sldMk cId="333925092" sldId="2190"/>
        </pc:sldMkLst>
        <pc:picChg chg="del">
          <ac:chgData name="Garrett Barnum" userId="62dfaa7f-854b-4563-ba2d-e849baa9af96" providerId="ADAL" clId="{F84D4CAE-2F4D-4A6C-AF72-211A859DF25F}" dt="2025-05-21T22:12:35.017" v="24" actId="478"/>
          <ac:picMkLst>
            <pc:docMk/>
            <pc:sldMk cId="333925092" sldId="2190"/>
            <ac:picMk id="2" creationId="{2EF89666-29DE-7F61-D310-68E50CDF41AA}"/>
          </ac:picMkLst>
        </pc:picChg>
        <pc:picChg chg="add mod">
          <ac:chgData name="Garrett Barnum" userId="62dfaa7f-854b-4563-ba2d-e849baa9af96" providerId="ADAL" clId="{F84D4CAE-2F4D-4A6C-AF72-211A859DF25F}" dt="2025-05-21T22:14:17.453" v="30"/>
          <ac:picMkLst>
            <pc:docMk/>
            <pc:sldMk cId="333925092" sldId="2190"/>
            <ac:picMk id="10" creationId="{A6253FAD-E948-2A51-8063-BBA3D6A28A3F}"/>
          </ac:picMkLst>
        </pc:picChg>
      </pc:sldChg>
      <pc:sldChg chg="del">
        <pc:chgData name="Garrett Barnum" userId="62dfaa7f-854b-4563-ba2d-e849baa9af96" providerId="ADAL" clId="{F84D4CAE-2F4D-4A6C-AF72-211A859DF25F}" dt="2025-05-21T22:01:39.453" v="11" actId="18676"/>
        <pc:sldMkLst>
          <pc:docMk/>
          <pc:sldMk cId="410047674" sldId="2200"/>
        </pc:sldMkLst>
      </pc:sldChg>
      <pc:sldChg chg="del">
        <pc:chgData name="Garrett Barnum" userId="62dfaa7f-854b-4563-ba2d-e849baa9af96" providerId="ADAL" clId="{F84D4CAE-2F4D-4A6C-AF72-211A859DF25F}" dt="2025-05-21T22:23:16.008" v="43" actId="18676"/>
        <pc:sldMkLst>
          <pc:docMk/>
          <pc:sldMk cId="1959597810" sldId="2201"/>
        </pc:sldMkLst>
      </pc:sldChg>
      <pc:sldChg chg="del">
        <pc:chgData name="Garrett Barnum" userId="62dfaa7f-854b-4563-ba2d-e849baa9af96" providerId="ADAL" clId="{F84D4CAE-2F4D-4A6C-AF72-211A859DF25F}" dt="2025-05-21T22:23:22.290" v="44" actId="18676"/>
        <pc:sldMkLst>
          <pc:docMk/>
          <pc:sldMk cId="4104979711" sldId="2206"/>
        </pc:sldMkLst>
      </pc:sldChg>
      <pc:sldChg chg="del">
        <pc:chgData name="Garrett Barnum" userId="62dfaa7f-854b-4563-ba2d-e849baa9af96" providerId="ADAL" clId="{F84D4CAE-2F4D-4A6C-AF72-211A859DF25F}" dt="2025-05-21T22:23:22.290" v="44" actId="18676"/>
        <pc:sldMkLst>
          <pc:docMk/>
          <pc:sldMk cId="3410685286" sldId="2207"/>
        </pc:sldMkLst>
      </pc:sldChg>
      <pc:sldChg chg="del">
        <pc:chgData name="Garrett Barnum" userId="62dfaa7f-854b-4563-ba2d-e849baa9af96" providerId="ADAL" clId="{F84D4CAE-2F4D-4A6C-AF72-211A859DF25F}" dt="2025-05-21T22:23:22.290" v="44" actId="18676"/>
        <pc:sldMkLst>
          <pc:docMk/>
          <pc:sldMk cId="4224198377" sldId="2208"/>
        </pc:sldMkLst>
      </pc:sldChg>
      <pc:sldChg chg="del">
        <pc:chgData name="Garrett Barnum" userId="62dfaa7f-854b-4563-ba2d-e849baa9af96" providerId="ADAL" clId="{F84D4CAE-2F4D-4A6C-AF72-211A859DF25F}" dt="2025-05-21T22:23:22.290" v="44" actId="18676"/>
        <pc:sldMkLst>
          <pc:docMk/>
          <pc:sldMk cId="627860427" sldId="2209"/>
        </pc:sldMkLst>
      </pc:sldChg>
      <pc:sldChg chg="del">
        <pc:chgData name="Garrett Barnum" userId="62dfaa7f-854b-4563-ba2d-e849baa9af96" providerId="ADAL" clId="{F84D4CAE-2F4D-4A6C-AF72-211A859DF25F}" dt="2025-05-21T21:58:26.994" v="1" actId="47"/>
        <pc:sldMkLst>
          <pc:docMk/>
          <pc:sldMk cId="491291909" sldId="2213"/>
        </pc:sldMkLst>
      </pc:sldChg>
      <pc:sldChg chg="del">
        <pc:chgData name="Garrett Barnum" userId="62dfaa7f-854b-4563-ba2d-e849baa9af96" providerId="ADAL" clId="{F84D4CAE-2F4D-4A6C-AF72-211A859DF25F}" dt="2025-05-21T21:58:26.994" v="1" actId="47"/>
        <pc:sldMkLst>
          <pc:docMk/>
          <pc:sldMk cId="2137274822" sldId="2214"/>
        </pc:sldMkLst>
      </pc:sldChg>
      <pc:sldChg chg="del">
        <pc:chgData name="Garrett Barnum" userId="62dfaa7f-854b-4563-ba2d-e849baa9af96" providerId="ADAL" clId="{F84D4CAE-2F4D-4A6C-AF72-211A859DF25F}" dt="2025-05-21T21:58:26.994" v="1" actId="47"/>
        <pc:sldMkLst>
          <pc:docMk/>
          <pc:sldMk cId="1341835050" sldId="2215"/>
        </pc:sldMkLst>
      </pc:sldChg>
      <pc:sldChg chg="del">
        <pc:chgData name="Garrett Barnum" userId="62dfaa7f-854b-4563-ba2d-e849baa9af96" providerId="ADAL" clId="{F84D4CAE-2F4D-4A6C-AF72-211A859DF25F}" dt="2025-05-21T21:58:26.994" v="1" actId="47"/>
        <pc:sldMkLst>
          <pc:docMk/>
          <pc:sldMk cId="1713653078" sldId="2216"/>
        </pc:sldMkLst>
      </pc:sldChg>
      <pc:sldChg chg="del">
        <pc:chgData name="Garrett Barnum" userId="62dfaa7f-854b-4563-ba2d-e849baa9af96" providerId="ADAL" clId="{F84D4CAE-2F4D-4A6C-AF72-211A859DF25F}" dt="2025-05-21T22:00:45.894" v="2" actId="2696"/>
        <pc:sldMkLst>
          <pc:docMk/>
          <pc:sldMk cId="2835969762" sldId="2218"/>
        </pc:sldMkLst>
      </pc:sldChg>
      <pc:sldChg chg="del">
        <pc:chgData name="Garrett Barnum" userId="62dfaa7f-854b-4563-ba2d-e849baa9af96" providerId="ADAL" clId="{F84D4CAE-2F4D-4A6C-AF72-211A859DF25F}" dt="2025-05-21T22:00:45.894" v="2" actId="2696"/>
        <pc:sldMkLst>
          <pc:docMk/>
          <pc:sldMk cId="1413319742" sldId="2219"/>
        </pc:sldMkLst>
      </pc:sldChg>
      <pc:sldChg chg="del">
        <pc:chgData name="Garrett Barnum" userId="62dfaa7f-854b-4563-ba2d-e849baa9af96" providerId="ADAL" clId="{F84D4CAE-2F4D-4A6C-AF72-211A859DF25F}" dt="2025-05-21T21:58:26.994" v="1" actId="47"/>
        <pc:sldMkLst>
          <pc:docMk/>
          <pc:sldMk cId="864518884" sldId="2223"/>
        </pc:sldMkLst>
      </pc:sldChg>
      <pc:sldChg chg="del">
        <pc:chgData name="Garrett Barnum" userId="62dfaa7f-854b-4563-ba2d-e849baa9af96" providerId="ADAL" clId="{F84D4CAE-2F4D-4A6C-AF72-211A859DF25F}" dt="2025-05-21T22:09:52.591" v="21" actId="47"/>
        <pc:sldMkLst>
          <pc:docMk/>
          <pc:sldMk cId="928495170" sldId="2224"/>
        </pc:sldMkLst>
      </pc:sldChg>
      <pc:sldChg chg="del">
        <pc:chgData name="Garrett Barnum" userId="62dfaa7f-854b-4563-ba2d-e849baa9af96" providerId="ADAL" clId="{F84D4CAE-2F4D-4A6C-AF72-211A859DF25F}" dt="2025-05-21T22:01:24.189" v="9" actId="47"/>
        <pc:sldMkLst>
          <pc:docMk/>
          <pc:sldMk cId="2162552545" sldId="2225"/>
        </pc:sldMkLst>
      </pc:sldChg>
      <pc:sldChg chg="del">
        <pc:chgData name="Garrett Barnum" userId="62dfaa7f-854b-4563-ba2d-e849baa9af96" providerId="ADAL" clId="{F84D4CAE-2F4D-4A6C-AF72-211A859DF25F}" dt="2025-05-21T22:36:41.198" v="69" actId="47"/>
        <pc:sldMkLst>
          <pc:docMk/>
          <pc:sldMk cId="1896970078" sldId="2227"/>
        </pc:sldMkLst>
      </pc:sldChg>
      <pc:sldChg chg="del">
        <pc:chgData name="Garrett Barnum" userId="62dfaa7f-854b-4563-ba2d-e849baa9af96" providerId="ADAL" clId="{F84D4CAE-2F4D-4A6C-AF72-211A859DF25F}" dt="2025-05-21T22:34:56.768" v="56" actId="47"/>
        <pc:sldMkLst>
          <pc:docMk/>
          <pc:sldMk cId="1662668848" sldId="2231"/>
        </pc:sldMkLst>
      </pc:sldChg>
      <pc:sldChg chg="del">
        <pc:chgData name="Garrett Barnum" userId="62dfaa7f-854b-4563-ba2d-e849baa9af96" providerId="ADAL" clId="{F84D4CAE-2F4D-4A6C-AF72-211A859DF25F}" dt="2025-05-21T22:34:59.967" v="57" actId="47"/>
        <pc:sldMkLst>
          <pc:docMk/>
          <pc:sldMk cId="2036638814" sldId="2232"/>
        </pc:sldMkLst>
      </pc:sldChg>
      <pc:sldChg chg="modAnim">
        <pc:chgData name="Garrett Barnum" userId="62dfaa7f-854b-4563-ba2d-e849baa9af96" providerId="ADAL" clId="{F84D4CAE-2F4D-4A6C-AF72-211A859DF25F}" dt="2025-05-21T22:35:07.892" v="58"/>
        <pc:sldMkLst>
          <pc:docMk/>
          <pc:sldMk cId="1174676139" sldId="2233"/>
        </pc:sldMkLst>
      </pc:sldChg>
      <pc:sldChg chg="modSp del mod">
        <pc:chgData name="Garrett Barnum" userId="62dfaa7f-854b-4563-ba2d-e849baa9af96" providerId="ADAL" clId="{F84D4CAE-2F4D-4A6C-AF72-211A859DF25F}" dt="2025-05-21T22:35:54.166" v="60" actId="47"/>
        <pc:sldMkLst>
          <pc:docMk/>
          <pc:sldMk cId="563437822" sldId="2234"/>
        </pc:sldMkLst>
        <pc:spChg chg="mod">
          <ac:chgData name="Garrett Barnum" userId="62dfaa7f-854b-4563-ba2d-e849baa9af96" providerId="ADAL" clId="{F84D4CAE-2F4D-4A6C-AF72-211A859DF25F}" dt="2025-05-21T22:35:21.005" v="59" actId="14100"/>
          <ac:spMkLst>
            <pc:docMk/>
            <pc:sldMk cId="563437822" sldId="2234"/>
            <ac:spMk id="8" creationId="{D6BFDF9A-DC43-EF44-5A29-F105CA4426B5}"/>
          </ac:spMkLst>
        </pc:spChg>
      </pc:sldChg>
      <pc:sldChg chg="modAnim">
        <pc:chgData name="Garrett Barnum" userId="62dfaa7f-854b-4563-ba2d-e849baa9af96" providerId="ADAL" clId="{F84D4CAE-2F4D-4A6C-AF72-211A859DF25F}" dt="2025-05-21T22:36:13.681" v="63"/>
        <pc:sldMkLst>
          <pc:docMk/>
          <pc:sldMk cId="1021968445" sldId="2235"/>
        </pc:sldMkLst>
      </pc:sldChg>
      <pc:sldChg chg="modAnim">
        <pc:chgData name="Garrett Barnum" userId="62dfaa7f-854b-4563-ba2d-e849baa9af96" providerId="ADAL" clId="{F84D4CAE-2F4D-4A6C-AF72-211A859DF25F}" dt="2025-05-21T22:36:20.020" v="64"/>
        <pc:sldMkLst>
          <pc:docMk/>
          <pc:sldMk cId="174144465" sldId="2236"/>
        </pc:sldMkLst>
      </pc:sldChg>
      <pc:sldChg chg="modAnim">
        <pc:chgData name="Garrett Barnum" userId="62dfaa7f-854b-4563-ba2d-e849baa9af96" providerId="ADAL" clId="{F84D4CAE-2F4D-4A6C-AF72-211A859DF25F}" dt="2025-05-21T22:36:27.422" v="65"/>
        <pc:sldMkLst>
          <pc:docMk/>
          <pc:sldMk cId="622063830" sldId="2238"/>
        </pc:sldMkLst>
      </pc:sldChg>
      <pc:sldChg chg="modAnim">
        <pc:chgData name="Garrett Barnum" userId="62dfaa7f-854b-4563-ba2d-e849baa9af96" providerId="ADAL" clId="{F84D4CAE-2F4D-4A6C-AF72-211A859DF25F}" dt="2025-05-21T22:36:30.652" v="66"/>
        <pc:sldMkLst>
          <pc:docMk/>
          <pc:sldMk cId="2395625398" sldId="2239"/>
        </pc:sldMkLst>
      </pc:sldChg>
      <pc:sldChg chg="del">
        <pc:chgData name="Garrett Barnum" userId="62dfaa7f-854b-4563-ba2d-e849baa9af96" providerId="ADAL" clId="{F84D4CAE-2F4D-4A6C-AF72-211A859DF25F}" dt="2025-05-21T22:00:45.894" v="2" actId="2696"/>
        <pc:sldMkLst>
          <pc:docMk/>
          <pc:sldMk cId="981793788" sldId="2240"/>
        </pc:sldMkLst>
      </pc:sldChg>
      <pc:sldChg chg="del">
        <pc:chgData name="Garrett Barnum" userId="62dfaa7f-854b-4563-ba2d-e849baa9af96" providerId="ADAL" clId="{F84D4CAE-2F4D-4A6C-AF72-211A859DF25F}" dt="2025-05-21T22:01:18.079" v="6" actId="47"/>
        <pc:sldMkLst>
          <pc:docMk/>
          <pc:sldMk cId="977081723" sldId="2241"/>
        </pc:sldMkLst>
      </pc:sldChg>
      <pc:sldMasterChg chg="delSldLayout">
        <pc:chgData name="Garrett Barnum" userId="62dfaa7f-854b-4563-ba2d-e849baa9af96" providerId="ADAL" clId="{F84D4CAE-2F4D-4A6C-AF72-211A859DF25F}" dt="2025-05-21T22:33:38.044" v="50" actId="47"/>
        <pc:sldMasterMkLst>
          <pc:docMk/>
          <pc:sldMasterMk cId="3082189883" sldId="2147483699"/>
        </pc:sldMasterMkLst>
        <pc:sldLayoutChg chg="del">
          <pc:chgData name="Garrett Barnum" userId="62dfaa7f-854b-4563-ba2d-e849baa9af96" providerId="ADAL" clId="{F84D4CAE-2F4D-4A6C-AF72-211A859DF25F}" dt="2025-05-21T22:33:38.044" v="50" actId="47"/>
          <pc:sldLayoutMkLst>
            <pc:docMk/>
            <pc:sldMasterMk cId="3082189883" sldId="2147483699"/>
            <pc:sldLayoutMk cId="1342227134" sldId="2147483834"/>
          </pc:sldLayoutMkLst>
        </pc:sldLayoutChg>
      </pc:sldMasterChg>
    </pc:docChg>
  </pc:docChgLst>
  <pc:docChgLst>
    <pc:chgData name="Chris Horton" userId="4428c47e-de13-4058-b31f-88446d46e31e" providerId="ADAL" clId="{4D45AAE9-47B8-4E40-9C82-4BF91255B37E}"/>
    <pc:docChg chg="modSld">
      <pc:chgData name="Chris Horton" userId="4428c47e-de13-4058-b31f-88446d46e31e" providerId="ADAL" clId="{4D45AAE9-47B8-4E40-9C82-4BF91255B37E}" dt="2025-05-21T22:43:58.474" v="1" actId="20577"/>
      <pc:docMkLst>
        <pc:docMk/>
      </pc:docMkLst>
      <pc:sldChg chg="modSp mod">
        <pc:chgData name="Chris Horton" userId="4428c47e-de13-4058-b31f-88446d46e31e" providerId="ADAL" clId="{4D45AAE9-47B8-4E40-9C82-4BF91255B37E}" dt="2025-05-21T22:43:58.474" v="1" actId="20577"/>
        <pc:sldMkLst>
          <pc:docMk/>
          <pc:sldMk cId="174144465" sldId="2236"/>
        </pc:sldMkLst>
        <pc:spChg chg="mod">
          <ac:chgData name="Chris Horton" userId="4428c47e-de13-4058-b31f-88446d46e31e" providerId="ADAL" clId="{4D45AAE9-47B8-4E40-9C82-4BF91255B37E}" dt="2025-05-21T22:43:58.474" v="1" actId="20577"/>
          <ac:spMkLst>
            <pc:docMk/>
            <pc:sldMk cId="174144465" sldId="2236"/>
            <ac:spMk id="12" creationId="{588403DB-1215-1F50-00B6-135DBC9A8241}"/>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chrish\Downloads\2021%20Product%20Report%20(Horton)_47.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dLblPos val="outEnd"/>
          <c:showLegendKey val="0"/>
          <c:showVal val="0"/>
          <c:showCatName val="0"/>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7E4AB3-A5BA-4CFC-AB0F-5B306EAEAC57}" type="doc">
      <dgm:prSet loTypeId="urn:microsoft.com/office/officeart/2005/8/layout/chevron1" loCatId="process" qsTypeId="urn:microsoft.com/office/officeart/2005/8/quickstyle/3d3" qsCatId="3D" csTypeId="urn:microsoft.com/office/officeart/2005/8/colors/accent1_3" csCatId="accent1" phldr="1"/>
      <dgm:spPr/>
    </dgm:pt>
    <dgm:pt modelId="{2098AA30-4491-4B21-A86A-FE21BA4137B0}">
      <dgm:prSet phldrT="[Text]" custT="1"/>
      <dgm:spPr/>
      <dgm:t>
        <a:bodyPr/>
        <a:lstStyle/>
        <a:p>
          <a:r>
            <a:rPr lang="en-US" sz="2400" noProof="0">
              <a:solidFill>
                <a:schemeClr val="bg2"/>
              </a:solidFill>
            </a:rPr>
            <a:t>HoldUp</a:t>
          </a:r>
        </a:p>
      </dgm:t>
    </dgm:pt>
    <dgm:pt modelId="{F16D3BC1-F75D-4136-81AC-1DDA8D11FC46}" type="parTrans" cxnId="{481C7E25-637E-48D2-9596-2ED6BBE3C0E4}">
      <dgm:prSet/>
      <dgm:spPr/>
      <dgm:t>
        <a:bodyPr/>
        <a:lstStyle/>
        <a:p>
          <a:endParaRPr lang="en-US" sz="1100">
            <a:solidFill>
              <a:schemeClr val="bg2"/>
            </a:solidFill>
          </a:endParaRPr>
        </a:p>
      </dgm:t>
    </dgm:pt>
    <dgm:pt modelId="{2F31BF7C-B83B-458C-A667-C15CE2779090}" type="sibTrans" cxnId="{481C7E25-637E-48D2-9596-2ED6BBE3C0E4}">
      <dgm:prSet/>
      <dgm:spPr/>
      <dgm:t>
        <a:bodyPr/>
        <a:lstStyle/>
        <a:p>
          <a:endParaRPr lang="en-US" sz="1100">
            <a:solidFill>
              <a:schemeClr val="bg2"/>
            </a:solidFill>
          </a:endParaRPr>
        </a:p>
      </dgm:t>
    </dgm:pt>
    <dgm:pt modelId="{A1DF31E3-082D-4D98-892D-306C90FDE687}">
      <dgm:prSet phldrT="[Text]" custT="1"/>
      <dgm:spPr/>
      <dgm:t>
        <a:bodyPr/>
        <a:lstStyle/>
        <a:p>
          <a:r>
            <a:rPr lang="en-US" sz="2400" noProof="0">
              <a:solidFill>
                <a:schemeClr val="bg2"/>
              </a:solidFill>
            </a:rPr>
            <a:t>StepUp</a:t>
          </a:r>
        </a:p>
      </dgm:t>
    </dgm:pt>
    <dgm:pt modelId="{02CF2618-6668-48D6-817E-5BADFAB2689D}" type="parTrans" cxnId="{0AE9B503-9ED5-47A1-A012-54E84635E286}">
      <dgm:prSet/>
      <dgm:spPr/>
      <dgm:t>
        <a:bodyPr/>
        <a:lstStyle/>
        <a:p>
          <a:endParaRPr lang="en-US" sz="1100">
            <a:solidFill>
              <a:schemeClr val="bg2"/>
            </a:solidFill>
          </a:endParaRPr>
        </a:p>
      </dgm:t>
    </dgm:pt>
    <dgm:pt modelId="{B0A80B29-0599-4952-A46B-DF8EDF29A338}" type="sibTrans" cxnId="{0AE9B503-9ED5-47A1-A012-54E84635E286}">
      <dgm:prSet/>
      <dgm:spPr/>
      <dgm:t>
        <a:bodyPr/>
        <a:lstStyle/>
        <a:p>
          <a:endParaRPr lang="en-US" sz="1100">
            <a:solidFill>
              <a:schemeClr val="bg2"/>
            </a:solidFill>
          </a:endParaRPr>
        </a:p>
      </dgm:t>
    </dgm:pt>
    <dgm:pt modelId="{179331F8-6ED5-4961-8C0E-79EF10BD2909}">
      <dgm:prSet phldrT="[Text]" custT="1"/>
      <dgm:spPr/>
      <dgm:t>
        <a:bodyPr/>
        <a:lstStyle/>
        <a:p>
          <a:r>
            <a:rPr lang="en-US" sz="2400" noProof="0">
              <a:solidFill>
                <a:schemeClr val="bg2"/>
              </a:solidFill>
            </a:rPr>
            <a:t>StageTwo</a:t>
          </a:r>
        </a:p>
      </dgm:t>
    </dgm:pt>
    <dgm:pt modelId="{FAF7A189-A212-48BB-BB0C-54AA6A2DA915}" type="parTrans" cxnId="{5DDF703F-FAFE-465B-9D3D-8C1228DDA4A1}">
      <dgm:prSet/>
      <dgm:spPr/>
      <dgm:t>
        <a:bodyPr/>
        <a:lstStyle/>
        <a:p>
          <a:endParaRPr lang="en-US" sz="1100">
            <a:solidFill>
              <a:schemeClr val="bg2"/>
            </a:solidFill>
          </a:endParaRPr>
        </a:p>
      </dgm:t>
    </dgm:pt>
    <dgm:pt modelId="{FA7D0D55-B7A7-4816-AE73-0252F8939C76}" type="sibTrans" cxnId="{5DDF703F-FAFE-465B-9D3D-8C1228DDA4A1}">
      <dgm:prSet/>
      <dgm:spPr/>
      <dgm:t>
        <a:bodyPr/>
        <a:lstStyle/>
        <a:p>
          <a:endParaRPr lang="en-US" sz="1100">
            <a:solidFill>
              <a:schemeClr val="bg2"/>
            </a:solidFill>
          </a:endParaRPr>
        </a:p>
      </dgm:t>
    </dgm:pt>
    <dgm:pt modelId="{C59B3548-B877-4EBB-90A5-F72E77C32D77}" type="pres">
      <dgm:prSet presAssocID="{CD7E4AB3-A5BA-4CFC-AB0F-5B306EAEAC57}" presName="Name0" presStyleCnt="0">
        <dgm:presLayoutVars>
          <dgm:dir/>
          <dgm:animLvl val="lvl"/>
          <dgm:resizeHandles val="exact"/>
        </dgm:presLayoutVars>
      </dgm:prSet>
      <dgm:spPr/>
    </dgm:pt>
    <dgm:pt modelId="{CEFEB929-ADB5-48E9-B96F-96BCE5930F03}" type="pres">
      <dgm:prSet presAssocID="{2098AA30-4491-4B21-A86A-FE21BA4137B0}" presName="parTxOnly" presStyleLbl="node1" presStyleIdx="0" presStyleCnt="3">
        <dgm:presLayoutVars>
          <dgm:chMax val="0"/>
          <dgm:chPref val="0"/>
          <dgm:bulletEnabled val="1"/>
        </dgm:presLayoutVars>
      </dgm:prSet>
      <dgm:spPr/>
    </dgm:pt>
    <dgm:pt modelId="{353D98B1-B02D-4359-825D-3C2AF8050EA4}" type="pres">
      <dgm:prSet presAssocID="{2F31BF7C-B83B-458C-A667-C15CE2779090}" presName="parTxOnlySpace" presStyleCnt="0"/>
      <dgm:spPr/>
    </dgm:pt>
    <dgm:pt modelId="{6C34EC95-1C85-48AE-B698-B9BCB9E8C54D}" type="pres">
      <dgm:prSet presAssocID="{A1DF31E3-082D-4D98-892D-306C90FDE687}" presName="parTxOnly" presStyleLbl="node1" presStyleIdx="1" presStyleCnt="3">
        <dgm:presLayoutVars>
          <dgm:chMax val="0"/>
          <dgm:chPref val="0"/>
          <dgm:bulletEnabled val="1"/>
        </dgm:presLayoutVars>
      </dgm:prSet>
      <dgm:spPr/>
    </dgm:pt>
    <dgm:pt modelId="{C0E3D912-2598-40EF-B15B-A487943C50CD}" type="pres">
      <dgm:prSet presAssocID="{B0A80B29-0599-4952-A46B-DF8EDF29A338}" presName="parTxOnlySpace" presStyleCnt="0"/>
      <dgm:spPr/>
    </dgm:pt>
    <dgm:pt modelId="{6AEEC6FF-1AA9-4B65-9164-CBEECBCF4855}" type="pres">
      <dgm:prSet presAssocID="{179331F8-6ED5-4961-8C0E-79EF10BD2909}" presName="parTxOnly" presStyleLbl="node1" presStyleIdx="2" presStyleCnt="3">
        <dgm:presLayoutVars>
          <dgm:chMax val="0"/>
          <dgm:chPref val="0"/>
          <dgm:bulletEnabled val="1"/>
        </dgm:presLayoutVars>
      </dgm:prSet>
      <dgm:spPr/>
    </dgm:pt>
  </dgm:ptLst>
  <dgm:cxnLst>
    <dgm:cxn modelId="{0AE9B503-9ED5-47A1-A012-54E84635E286}" srcId="{CD7E4AB3-A5BA-4CFC-AB0F-5B306EAEAC57}" destId="{A1DF31E3-082D-4D98-892D-306C90FDE687}" srcOrd="1" destOrd="0" parTransId="{02CF2618-6668-48D6-817E-5BADFAB2689D}" sibTransId="{B0A80B29-0599-4952-A46B-DF8EDF29A338}"/>
    <dgm:cxn modelId="{481C7E25-637E-48D2-9596-2ED6BBE3C0E4}" srcId="{CD7E4AB3-A5BA-4CFC-AB0F-5B306EAEAC57}" destId="{2098AA30-4491-4B21-A86A-FE21BA4137B0}" srcOrd="0" destOrd="0" parTransId="{F16D3BC1-F75D-4136-81AC-1DDA8D11FC46}" sibTransId="{2F31BF7C-B83B-458C-A667-C15CE2779090}"/>
    <dgm:cxn modelId="{A3B2D52A-A5B2-42C0-A08E-4B756D93032C}" type="presOf" srcId="{CD7E4AB3-A5BA-4CFC-AB0F-5B306EAEAC57}" destId="{C59B3548-B877-4EBB-90A5-F72E77C32D77}" srcOrd="0" destOrd="0" presId="urn:microsoft.com/office/officeart/2005/8/layout/chevron1"/>
    <dgm:cxn modelId="{5DDF703F-FAFE-465B-9D3D-8C1228DDA4A1}" srcId="{CD7E4AB3-A5BA-4CFC-AB0F-5B306EAEAC57}" destId="{179331F8-6ED5-4961-8C0E-79EF10BD2909}" srcOrd="2" destOrd="0" parTransId="{FAF7A189-A212-48BB-BB0C-54AA6A2DA915}" sibTransId="{FA7D0D55-B7A7-4816-AE73-0252F8939C76}"/>
    <dgm:cxn modelId="{F063EEB8-59FD-49E2-AC30-6E877C5DD140}" type="presOf" srcId="{A1DF31E3-082D-4D98-892D-306C90FDE687}" destId="{6C34EC95-1C85-48AE-B698-B9BCB9E8C54D}" srcOrd="0" destOrd="0" presId="urn:microsoft.com/office/officeart/2005/8/layout/chevron1"/>
    <dgm:cxn modelId="{39B647C2-42ED-4168-8A4E-4A9C3CA61913}" type="presOf" srcId="{2098AA30-4491-4B21-A86A-FE21BA4137B0}" destId="{CEFEB929-ADB5-48E9-B96F-96BCE5930F03}" srcOrd="0" destOrd="0" presId="urn:microsoft.com/office/officeart/2005/8/layout/chevron1"/>
    <dgm:cxn modelId="{854AA9CA-2223-4271-9D2C-1765D3438973}" type="presOf" srcId="{179331F8-6ED5-4961-8C0E-79EF10BD2909}" destId="{6AEEC6FF-1AA9-4B65-9164-CBEECBCF4855}" srcOrd="0" destOrd="0" presId="urn:microsoft.com/office/officeart/2005/8/layout/chevron1"/>
    <dgm:cxn modelId="{054E8397-916E-4ED1-B9FC-299EA492D20C}" type="presParOf" srcId="{C59B3548-B877-4EBB-90A5-F72E77C32D77}" destId="{CEFEB929-ADB5-48E9-B96F-96BCE5930F03}" srcOrd="0" destOrd="0" presId="urn:microsoft.com/office/officeart/2005/8/layout/chevron1"/>
    <dgm:cxn modelId="{5FF148F8-D592-45F3-9AB4-6E658A2FC2EF}" type="presParOf" srcId="{C59B3548-B877-4EBB-90A5-F72E77C32D77}" destId="{353D98B1-B02D-4359-825D-3C2AF8050EA4}" srcOrd="1" destOrd="0" presId="urn:microsoft.com/office/officeart/2005/8/layout/chevron1"/>
    <dgm:cxn modelId="{BC10DE9B-774A-4A6B-BFDC-C2CF26DEFD5B}" type="presParOf" srcId="{C59B3548-B877-4EBB-90A5-F72E77C32D77}" destId="{6C34EC95-1C85-48AE-B698-B9BCB9E8C54D}" srcOrd="2" destOrd="0" presId="urn:microsoft.com/office/officeart/2005/8/layout/chevron1"/>
    <dgm:cxn modelId="{8C98B00C-1EBE-451A-98D2-7E867ECA0832}" type="presParOf" srcId="{C59B3548-B877-4EBB-90A5-F72E77C32D77}" destId="{C0E3D912-2598-40EF-B15B-A487943C50CD}" srcOrd="3" destOrd="0" presId="urn:microsoft.com/office/officeart/2005/8/layout/chevron1"/>
    <dgm:cxn modelId="{95865BE6-D58C-404D-8BF3-F7B52AF3035E}" type="presParOf" srcId="{C59B3548-B877-4EBB-90A5-F72E77C32D77}" destId="{6AEEC6FF-1AA9-4B65-9164-CBEECBCF4855}"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EB929-ADB5-48E9-B96F-96BCE5930F03}">
      <dsp:nvSpPr>
        <dsp:cNvPr id="0" name=""/>
        <dsp:cNvSpPr/>
      </dsp:nvSpPr>
      <dsp:spPr>
        <a:xfrm>
          <a:off x="2784" y="0"/>
          <a:ext cx="3391859" cy="599013"/>
        </a:xfrm>
        <a:prstGeom prst="chevron">
          <a:avLst/>
        </a:prstGeom>
        <a:solidFill>
          <a:schemeClr val="accent1">
            <a:shade val="8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noProof="0">
              <a:solidFill>
                <a:schemeClr val="bg2"/>
              </a:solidFill>
            </a:rPr>
            <a:t>HoldUp</a:t>
          </a:r>
        </a:p>
      </dsp:txBody>
      <dsp:txXfrm>
        <a:off x="302291" y="0"/>
        <a:ext cx="2792846" cy="599013"/>
      </dsp:txXfrm>
    </dsp:sp>
    <dsp:sp modelId="{6C34EC95-1C85-48AE-B698-B9BCB9E8C54D}">
      <dsp:nvSpPr>
        <dsp:cNvPr id="0" name=""/>
        <dsp:cNvSpPr/>
      </dsp:nvSpPr>
      <dsp:spPr>
        <a:xfrm>
          <a:off x="3055457" y="0"/>
          <a:ext cx="3391859" cy="599013"/>
        </a:xfrm>
        <a:prstGeom prst="chevron">
          <a:avLst/>
        </a:prstGeom>
        <a:solidFill>
          <a:schemeClr val="accent1">
            <a:shade val="80000"/>
            <a:hueOff val="41546"/>
            <a:satOff val="-17675"/>
            <a:lumOff val="16415"/>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noProof="0">
              <a:solidFill>
                <a:schemeClr val="bg2"/>
              </a:solidFill>
            </a:rPr>
            <a:t>StepUp</a:t>
          </a:r>
        </a:p>
      </dsp:txBody>
      <dsp:txXfrm>
        <a:off x="3354964" y="0"/>
        <a:ext cx="2792846" cy="599013"/>
      </dsp:txXfrm>
    </dsp:sp>
    <dsp:sp modelId="{6AEEC6FF-1AA9-4B65-9164-CBEECBCF4855}">
      <dsp:nvSpPr>
        <dsp:cNvPr id="0" name=""/>
        <dsp:cNvSpPr/>
      </dsp:nvSpPr>
      <dsp:spPr>
        <a:xfrm>
          <a:off x="6108131" y="0"/>
          <a:ext cx="3391859" cy="599013"/>
        </a:xfrm>
        <a:prstGeom prst="chevron">
          <a:avLst/>
        </a:prstGeom>
        <a:solidFill>
          <a:schemeClr val="accent1">
            <a:shade val="80000"/>
            <a:hueOff val="83091"/>
            <a:satOff val="-35351"/>
            <a:lumOff val="3283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noProof="0">
              <a:solidFill>
                <a:schemeClr val="bg2"/>
              </a:solidFill>
            </a:rPr>
            <a:t>StageTwo</a:t>
          </a:r>
        </a:p>
      </dsp:txBody>
      <dsp:txXfrm>
        <a:off x="6407638" y="0"/>
        <a:ext cx="2792846" cy="599013"/>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6" tIns="46583" rIns="93166" bIns="46583"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3166" tIns="46583" rIns="93166" bIns="46583" rtlCol="0"/>
          <a:lstStyle>
            <a:lvl1pPr algn="r">
              <a:defRPr sz="1200"/>
            </a:lvl1pPr>
          </a:lstStyle>
          <a:p>
            <a:fld id="{CA90113D-4626-4859-A16C-57491B29F4E2}" type="datetimeFigureOut">
              <a:rPr lang="en-US" smtClean="0"/>
              <a:t>5/21/2025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6" tIns="46583" rIns="93166" bIns="46583"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66" tIns="46583" rIns="93166" bIns="4658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6" tIns="46583" rIns="93166" bIns="4658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3166" tIns="46583" rIns="93166" bIns="46583" rtlCol="0" anchor="b"/>
          <a:lstStyle>
            <a:lvl1pPr algn="r">
              <a:defRPr sz="1200"/>
            </a:lvl1pPr>
          </a:lstStyle>
          <a:p>
            <a:fld id="{FE89DDD6-B977-4BCA-B898-B2458970D0F9}" type="slidenum">
              <a:rPr lang="en-US" smtClean="0"/>
              <a:t>‹#›</a:t>
            </a:fld>
            <a:endParaRPr lang="en-US"/>
          </a:p>
        </p:txBody>
      </p:sp>
    </p:spTree>
    <p:extLst>
      <p:ext uri="{BB962C8B-B14F-4D97-AF65-F5344CB8AC3E}">
        <p14:creationId xmlns:p14="http://schemas.microsoft.com/office/powerpoint/2010/main" val="2510981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29">
              <a:defRPr/>
            </a:pPr>
            <a:fld id="{5A23FE7F-A8FE-774F-991E-364A1BDDFCBC}" type="slidenum">
              <a:rPr lang="en-US">
                <a:solidFill>
                  <a:prstClr val="black"/>
                </a:solidFill>
                <a:latin typeface="Calibri"/>
              </a:rPr>
              <a:pPr defTabSz="465829">
                <a:defRPr/>
              </a:pPr>
              <a:t>6</a:t>
            </a:fld>
            <a:endParaRPr lang="en-US">
              <a:solidFill>
                <a:prstClr val="black"/>
              </a:solidFill>
              <a:latin typeface="Calibri"/>
            </a:endParaRPr>
          </a:p>
        </p:txBody>
      </p:sp>
    </p:spTree>
    <p:extLst>
      <p:ext uri="{BB962C8B-B14F-4D97-AF65-F5344CB8AC3E}">
        <p14:creationId xmlns:p14="http://schemas.microsoft.com/office/powerpoint/2010/main" val="1012328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CCE21-33DE-58D6-10A8-066AF9A25E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6DB792-48AD-7391-8637-05B09BB139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14FDA4-3E3C-F29E-B820-C54033DFE14C}"/>
              </a:ext>
            </a:extLst>
          </p:cNvPr>
          <p:cNvSpPr>
            <a:spLocks noGrp="1"/>
          </p:cNvSpPr>
          <p:nvPr>
            <p:ph type="body" idx="1"/>
          </p:nvPr>
        </p:nvSpPr>
        <p:spPr/>
        <p:txBody>
          <a:bodyPr/>
          <a:lstStyle/>
          <a:p>
            <a:pPr defTabSz="621089"/>
            <a:r>
              <a:rPr lang="en-US">
                <a:solidFill>
                  <a:srgbClr val="64686B"/>
                </a:solidFill>
                <a:latin typeface="Mark OT Heavy"/>
              </a:rPr>
              <a:t>StepUp </a:t>
            </a:r>
            <a:r>
              <a:rPr lang="en-US">
                <a:solidFill>
                  <a:srgbClr val="64686B"/>
                </a:solidFill>
                <a:latin typeface="Mark OT"/>
              </a:rPr>
              <a:t>enables riders to have quick access to a great experience, with its thoughtful features from a brand that brings trust and value.</a:t>
            </a:r>
          </a:p>
          <a:p>
            <a:endParaRPr lang="en-US"/>
          </a:p>
        </p:txBody>
      </p:sp>
      <p:sp>
        <p:nvSpPr>
          <p:cNvPr id="4" name="Slide Number Placeholder 3">
            <a:extLst>
              <a:ext uri="{FF2B5EF4-FFF2-40B4-BE49-F238E27FC236}">
                <a16:creationId xmlns:a16="http://schemas.microsoft.com/office/drawing/2014/main" id="{DEF218F8-427D-4E70-5595-142D8309CB39}"/>
              </a:ext>
            </a:extLst>
          </p:cNvPr>
          <p:cNvSpPr>
            <a:spLocks noGrp="1"/>
          </p:cNvSpPr>
          <p:nvPr>
            <p:ph type="sldNum" sz="quarter" idx="5"/>
          </p:nvPr>
        </p:nvSpPr>
        <p:spPr/>
        <p:txBody>
          <a:bodyPr/>
          <a:lstStyle/>
          <a:p>
            <a:pPr defTabSz="465829">
              <a:defRPr/>
            </a:pPr>
            <a:fld id="{5A23FE7F-A8FE-774F-991E-364A1BDDFCBC}" type="slidenum">
              <a:rPr lang="en-US">
                <a:solidFill>
                  <a:prstClr val="black"/>
                </a:solidFill>
                <a:latin typeface="Calibri"/>
              </a:rPr>
              <a:pPr defTabSz="465829">
                <a:defRPr/>
              </a:pPr>
              <a:t>34</a:t>
            </a:fld>
            <a:endParaRPr lang="en-US">
              <a:solidFill>
                <a:prstClr val="black"/>
              </a:solidFill>
              <a:latin typeface="Calibri"/>
            </a:endParaRPr>
          </a:p>
        </p:txBody>
      </p:sp>
    </p:spTree>
    <p:extLst>
      <p:ext uri="{BB962C8B-B14F-4D97-AF65-F5344CB8AC3E}">
        <p14:creationId xmlns:p14="http://schemas.microsoft.com/office/powerpoint/2010/main" val="2297577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57">
              <a:defRPr/>
            </a:pPr>
            <a:r>
              <a:rPr lang="en-US">
                <a:solidFill>
                  <a:srgbClr val="64686B"/>
                </a:solidFill>
                <a:latin typeface="Mark OT Heavy"/>
              </a:rPr>
              <a:t>StepUp </a:t>
            </a:r>
            <a:r>
              <a:rPr lang="en-US">
                <a:solidFill>
                  <a:srgbClr val="64686B"/>
                </a:solidFill>
                <a:latin typeface="Mark OT"/>
              </a:rPr>
              <a:t>enables riders to have quick access to a great experience, with its thoughtful features from a brand that brings trust and value.</a:t>
            </a:r>
          </a:p>
          <a:p>
            <a:endParaRPr lang="en-US"/>
          </a:p>
        </p:txBody>
      </p:sp>
      <p:sp>
        <p:nvSpPr>
          <p:cNvPr id="4" name="Slide Number Placeholder 3"/>
          <p:cNvSpPr>
            <a:spLocks noGrp="1"/>
          </p:cNvSpPr>
          <p:nvPr>
            <p:ph type="sldNum" sz="quarter" idx="5"/>
          </p:nvPr>
        </p:nvSpPr>
        <p:spPr/>
        <p:txBody>
          <a:bodyPr/>
          <a:lstStyle/>
          <a:p>
            <a:pPr defTabSz="465829">
              <a:defRPr/>
            </a:pPr>
            <a:fld id="{5A23FE7F-A8FE-774F-991E-364A1BDDFCBC}" type="slidenum">
              <a:rPr lang="en-US">
                <a:solidFill>
                  <a:prstClr val="black"/>
                </a:solidFill>
                <a:latin typeface="Calibri"/>
              </a:rPr>
              <a:pPr defTabSz="465829">
                <a:defRPr/>
              </a:pPr>
              <a:t>35</a:t>
            </a:fld>
            <a:endParaRPr lang="en-US">
              <a:solidFill>
                <a:prstClr val="black"/>
              </a:solidFill>
              <a:latin typeface="Calibri"/>
            </a:endParaRPr>
          </a:p>
        </p:txBody>
      </p:sp>
    </p:spTree>
    <p:extLst>
      <p:ext uri="{BB962C8B-B14F-4D97-AF65-F5344CB8AC3E}">
        <p14:creationId xmlns:p14="http://schemas.microsoft.com/office/powerpoint/2010/main" val="919635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4E9E3-BDBE-FC7E-3F9B-8F5D38F265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44BA95-1C8E-CD1D-5369-75785EE4AF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DCB3DB-AAC2-293A-A495-349C5091D225}"/>
              </a:ext>
            </a:extLst>
          </p:cNvPr>
          <p:cNvSpPr>
            <a:spLocks noGrp="1"/>
          </p:cNvSpPr>
          <p:nvPr>
            <p:ph type="body" idx="1"/>
          </p:nvPr>
        </p:nvSpPr>
        <p:spPr/>
        <p:txBody>
          <a:bodyPr/>
          <a:lstStyle/>
          <a:p>
            <a:r>
              <a:rPr lang="en-US"/>
              <a:t>Easy &amp; quick</a:t>
            </a:r>
          </a:p>
        </p:txBody>
      </p:sp>
      <p:sp>
        <p:nvSpPr>
          <p:cNvPr id="4" name="Slide Number Placeholder 3">
            <a:extLst>
              <a:ext uri="{FF2B5EF4-FFF2-40B4-BE49-F238E27FC236}">
                <a16:creationId xmlns:a16="http://schemas.microsoft.com/office/drawing/2014/main" id="{1999675E-0866-C4A0-E756-3E8C6F7FCA62}"/>
              </a:ext>
            </a:extLst>
          </p:cNvPr>
          <p:cNvSpPr>
            <a:spLocks noGrp="1"/>
          </p:cNvSpPr>
          <p:nvPr>
            <p:ph type="sldNum" sz="quarter" idx="5"/>
          </p:nvPr>
        </p:nvSpPr>
        <p:spPr/>
        <p:txBody>
          <a:bodyPr/>
          <a:lstStyle/>
          <a:p>
            <a:pPr defTabSz="465829">
              <a:defRPr/>
            </a:pPr>
            <a:fld id="{5A23FE7F-A8FE-774F-991E-364A1BDDFCBC}" type="slidenum">
              <a:rPr lang="en-US">
                <a:solidFill>
                  <a:prstClr val="black"/>
                </a:solidFill>
                <a:latin typeface="Calibri"/>
              </a:rPr>
              <a:pPr defTabSz="465829">
                <a:defRPr/>
              </a:pPr>
              <a:t>36</a:t>
            </a:fld>
            <a:endParaRPr lang="en-US">
              <a:solidFill>
                <a:prstClr val="black"/>
              </a:solidFill>
              <a:latin typeface="Calibri"/>
            </a:endParaRPr>
          </a:p>
        </p:txBody>
      </p:sp>
    </p:spTree>
    <p:extLst>
      <p:ext uri="{BB962C8B-B14F-4D97-AF65-F5344CB8AC3E}">
        <p14:creationId xmlns:p14="http://schemas.microsoft.com/office/powerpoint/2010/main" val="859601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F7A11-6102-B48C-6A4E-E5FA78C5CD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8F0EAF-D8FF-394E-CBA2-C65F33D971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F3EDEB-9D97-8668-0CC4-7A159F54A4F0}"/>
              </a:ext>
            </a:extLst>
          </p:cNvPr>
          <p:cNvSpPr>
            <a:spLocks noGrp="1"/>
          </p:cNvSpPr>
          <p:nvPr>
            <p:ph type="body" idx="1"/>
          </p:nvPr>
        </p:nvSpPr>
        <p:spPr/>
        <p:txBody>
          <a:bodyPr/>
          <a:lstStyle/>
          <a:p>
            <a:r>
              <a:rPr lang="en-US"/>
              <a:t>Easy Access to everyday life</a:t>
            </a:r>
          </a:p>
        </p:txBody>
      </p:sp>
      <p:sp>
        <p:nvSpPr>
          <p:cNvPr id="4" name="Slide Number Placeholder 3">
            <a:extLst>
              <a:ext uri="{FF2B5EF4-FFF2-40B4-BE49-F238E27FC236}">
                <a16:creationId xmlns:a16="http://schemas.microsoft.com/office/drawing/2014/main" id="{06F92B5C-5DBB-4EAD-ECB3-7B800D0B1494}"/>
              </a:ext>
            </a:extLst>
          </p:cNvPr>
          <p:cNvSpPr>
            <a:spLocks noGrp="1"/>
          </p:cNvSpPr>
          <p:nvPr>
            <p:ph type="sldNum" sz="quarter" idx="5"/>
          </p:nvPr>
        </p:nvSpPr>
        <p:spPr/>
        <p:txBody>
          <a:bodyPr/>
          <a:lstStyle/>
          <a:p>
            <a:pPr defTabSz="465829">
              <a:defRPr/>
            </a:pPr>
            <a:fld id="{5A23FE7F-A8FE-774F-991E-364A1BDDFCBC}" type="slidenum">
              <a:rPr lang="en-US">
                <a:solidFill>
                  <a:prstClr val="black"/>
                </a:solidFill>
                <a:latin typeface="Calibri"/>
              </a:rPr>
              <a:pPr defTabSz="465829">
                <a:defRPr/>
              </a:pPr>
              <a:t>37</a:t>
            </a:fld>
            <a:endParaRPr lang="en-US">
              <a:solidFill>
                <a:prstClr val="black"/>
              </a:solidFill>
              <a:latin typeface="Calibri"/>
            </a:endParaRPr>
          </a:p>
        </p:txBody>
      </p:sp>
    </p:spTree>
    <p:extLst>
      <p:ext uri="{BB962C8B-B14F-4D97-AF65-F5344CB8AC3E}">
        <p14:creationId xmlns:p14="http://schemas.microsoft.com/office/powerpoint/2010/main" val="326711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A8BE9-5F64-F1B7-F14A-1555A64829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F43FDA-523C-1C76-4282-C4DCCC1272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DCC2D4-E98B-F9E8-A8C9-B9312573DCF5}"/>
              </a:ext>
            </a:extLst>
          </p:cNvPr>
          <p:cNvSpPr>
            <a:spLocks noGrp="1"/>
          </p:cNvSpPr>
          <p:nvPr>
            <p:ph type="body" idx="1"/>
          </p:nvPr>
        </p:nvSpPr>
        <p:spPr/>
        <p:txBody>
          <a:bodyPr/>
          <a:lstStyle/>
          <a:p>
            <a:r>
              <a:rPr lang="en-US"/>
              <a:t>Thoughtful brand – quick benefits</a:t>
            </a:r>
          </a:p>
        </p:txBody>
      </p:sp>
      <p:sp>
        <p:nvSpPr>
          <p:cNvPr id="4" name="Slide Number Placeholder 3">
            <a:extLst>
              <a:ext uri="{FF2B5EF4-FFF2-40B4-BE49-F238E27FC236}">
                <a16:creationId xmlns:a16="http://schemas.microsoft.com/office/drawing/2014/main" id="{194D3246-0415-7FE2-561C-FBEA3B25BC34}"/>
              </a:ext>
            </a:extLst>
          </p:cNvPr>
          <p:cNvSpPr>
            <a:spLocks noGrp="1"/>
          </p:cNvSpPr>
          <p:nvPr>
            <p:ph type="sldNum" sz="quarter" idx="5"/>
          </p:nvPr>
        </p:nvSpPr>
        <p:spPr/>
        <p:txBody>
          <a:bodyPr/>
          <a:lstStyle/>
          <a:p>
            <a:pPr defTabSz="465829">
              <a:defRPr/>
            </a:pPr>
            <a:fld id="{5A23FE7F-A8FE-774F-991E-364A1BDDFCBC}" type="slidenum">
              <a:rPr lang="en-US">
                <a:solidFill>
                  <a:prstClr val="black"/>
                </a:solidFill>
                <a:latin typeface="Calibri"/>
              </a:rPr>
              <a:pPr defTabSz="465829">
                <a:defRPr/>
              </a:pPr>
              <a:t>38</a:t>
            </a:fld>
            <a:endParaRPr lang="en-US">
              <a:solidFill>
                <a:prstClr val="black"/>
              </a:solidFill>
              <a:latin typeface="Calibri"/>
            </a:endParaRPr>
          </a:p>
        </p:txBody>
      </p:sp>
    </p:spTree>
    <p:extLst>
      <p:ext uri="{BB962C8B-B14F-4D97-AF65-F5344CB8AC3E}">
        <p14:creationId xmlns:p14="http://schemas.microsoft.com/office/powerpoint/2010/main" val="3938900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508DD-4559-A3A4-BB42-CBEC809DE0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1C71C0-0387-2DBA-117C-B268F4BCF5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A9FBF9-6B6F-CE0C-AE72-9EF001EC5A72}"/>
              </a:ext>
            </a:extLst>
          </p:cNvPr>
          <p:cNvSpPr>
            <a:spLocks noGrp="1"/>
          </p:cNvSpPr>
          <p:nvPr>
            <p:ph type="body" idx="1"/>
          </p:nvPr>
        </p:nvSpPr>
        <p:spPr/>
        <p:txBody>
          <a:bodyPr/>
          <a:lstStyle/>
          <a:p>
            <a:r>
              <a:rPr lang="en-US"/>
              <a:t>Safety</a:t>
            </a:r>
          </a:p>
        </p:txBody>
      </p:sp>
      <p:sp>
        <p:nvSpPr>
          <p:cNvPr id="4" name="Slide Number Placeholder 3">
            <a:extLst>
              <a:ext uri="{FF2B5EF4-FFF2-40B4-BE49-F238E27FC236}">
                <a16:creationId xmlns:a16="http://schemas.microsoft.com/office/drawing/2014/main" id="{3EF30011-68D9-4473-CF17-DB8B1D0C81CB}"/>
              </a:ext>
            </a:extLst>
          </p:cNvPr>
          <p:cNvSpPr>
            <a:spLocks noGrp="1"/>
          </p:cNvSpPr>
          <p:nvPr>
            <p:ph type="sldNum" sz="quarter" idx="5"/>
          </p:nvPr>
        </p:nvSpPr>
        <p:spPr/>
        <p:txBody>
          <a:bodyPr/>
          <a:lstStyle/>
          <a:p>
            <a:pPr defTabSz="465829">
              <a:defRPr/>
            </a:pPr>
            <a:fld id="{5A23FE7F-A8FE-774F-991E-364A1BDDFCBC}" type="slidenum">
              <a:rPr lang="en-US">
                <a:solidFill>
                  <a:prstClr val="black"/>
                </a:solidFill>
                <a:latin typeface="Calibri"/>
              </a:rPr>
              <a:pPr defTabSz="465829">
                <a:defRPr/>
              </a:pPr>
              <a:t>39</a:t>
            </a:fld>
            <a:endParaRPr lang="en-US">
              <a:solidFill>
                <a:prstClr val="black"/>
              </a:solidFill>
              <a:latin typeface="Calibri"/>
            </a:endParaRPr>
          </a:p>
        </p:txBody>
      </p:sp>
    </p:spTree>
    <p:extLst>
      <p:ext uri="{BB962C8B-B14F-4D97-AF65-F5344CB8AC3E}">
        <p14:creationId xmlns:p14="http://schemas.microsoft.com/office/powerpoint/2010/main" val="3007021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796DA-5742-1C34-42CF-5BAA6A37BF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2C8CD1-8F0B-C585-02E9-2DF65DEBB1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2B4EF2-6142-7247-F9A6-2D8A81B0883B}"/>
              </a:ext>
            </a:extLst>
          </p:cNvPr>
          <p:cNvSpPr>
            <a:spLocks noGrp="1"/>
          </p:cNvSpPr>
          <p:nvPr>
            <p:ph type="body" idx="1"/>
          </p:nvPr>
        </p:nvSpPr>
        <p:spPr/>
        <p:txBody>
          <a:bodyPr/>
          <a:lstStyle/>
          <a:p>
            <a:r>
              <a:rPr lang="en-US"/>
              <a:t>Fit for all the friends or family, +/- 40” WB</a:t>
            </a:r>
          </a:p>
        </p:txBody>
      </p:sp>
      <p:sp>
        <p:nvSpPr>
          <p:cNvPr id="4" name="Slide Number Placeholder 3">
            <a:extLst>
              <a:ext uri="{FF2B5EF4-FFF2-40B4-BE49-F238E27FC236}">
                <a16:creationId xmlns:a16="http://schemas.microsoft.com/office/drawing/2014/main" id="{B24DAE5F-4DC9-A347-329D-C49DA1BFC171}"/>
              </a:ext>
            </a:extLst>
          </p:cNvPr>
          <p:cNvSpPr>
            <a:spLocks noGrp="1"/>
          </p:cNvSpPr>
          <p:nvPr>
            <p:ph type="sldNum" sz="quarter" idx="5"/>
          </p:nvPr>
        </p:nvSpPr>
        <p:spPr/>
        <p:txBody>
          <a:bodyPr/>
          <a:lstStyle/>
          <a:p>
            <a:pPr defTabSz="465829">
              <a:defRPr/>
            </a:pPr>
            <a:fld id="{5A23FE7F-A8FE-774F-991E-364A1BDDFCBC}" type="slidenum">
              <a:rPr lang="en-US">
                <a:solidFill>
                  <a:prstClr val="black"/>
                </a:solidFill>
                <a:latin typeface="Calibri"/>
              </a:rPr>
              <a:pPr defTabSz="465829">
                <a:defRPr/>
              </a:pPr>
              <a:t>40</a:t>
            </a:fld>
            <a:endParaRPr lang="en-US">
              <a:solidFill>
                <a:prstClr val="black"/>
              </a:solidFill>
              <a:latin typeface="Calibri"/>
            </a:endParaRPr>
          </a:p>
        </p:txBody>
      </p:sp>
    </p:spTree>
    <p:extLst>
      <p:ext uri="{BB962C8B-B14F-4D97-AF65-F5344CB8AC3E}">
        <p14:creationId xmlns:p14="http://schemas.microsoft.com/office/powerpoint/2010/main" val="3046788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13A28-3CA5-5382-E370-15448CF12A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CF5092-43BF-01CD-07F5-BB62F091C6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E5FE2D-8E11-4C9D-C82E-914C25C3D66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3783124-C3DA-0074-83B5-BCAE1A7CF63F}"/>
              </a:ext>
            </a:extLst>
          </p:cNvPr>
          <p:cNvSpPr>
            <a:spLocks noGrp="1"/>
          </p:cNvSpPr>
          <p:nvPr>
            <p:ph type="sldNum" sz="quarter" idx="5"/>
          </p:nvPr>
        </p:nvSpPr>
        <p:spPr/>
        <p:txBody>
          <a:bodyPr/>
          <a:lstStyle/>
          <a:p>
            <a:pPr defTabSz="465829">
              <a:defRPr/>
            </a:pPr>
            <a:fld id="{5A23FE7F-A8FE-774F-991E-364A1BDDFCBC}" type="slidenum">
              <a:rPr lang="en-US">
                <a:solidFill>
                  <a:prstClr val="black"/>
                </a:solidFill>
                <a:latin typeface="Calibri"/>
              </a:rPr>
              <a:pPr defTabSz="465829">
                <a:defRPr/>
              </a:pPr>
              <a:t>41</a:t>
            </a:fld>
            <a:endParaRPr lang="en-US">
              <a:solidFill>
                <a:prstClr val="black"/>
              </a:solidFill>
              <a:latin typeface="Calibri"/>
            </a:endParaRPr>
          </a:p>
        </p:txBody>
      </p:sp>
    </p:spTree>
    <p:extLst>
      <p:ext uri="{BB962C8B-B14F-4D97-AF65-F5344CB8AC3E}">
        <p14:creationId xmlns:p14="http://schemas.microsoft.com/office/powerpoint/2010/main" val="6622139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FC037-EA15-B4C0-AA16-3BDBEC679B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AD19D4-E947-8FA5-3C3B-255535F897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89DFD7-6DE7-F1DE-FAE3-59EB4D88D4B1}"/>
              </a:ext>
            </a:extLst>
          </p:cNvPr>
          <p:cNvSpPr>
            <a:spLocks noGrp="1"/>
          </p:cNvSpPr>
          <p:nvPr>
            <p:ph type="body" idx="1"/>
          </p:nvPr>
        </p:nvSpPr>
        <p:spPr/>
        <p:txBody>
          <a:bodyPr/>
          <a:lstStyle/>
          <a:p>
            <a:pPr defTabSz="465829">
              <a:defRPr/>
            </a:pPr>
            <a:endParaRPr lang="en-US"/>
          </a:p>
        </p:txBody>
      </p:sp>
      <p:sp>
        <p:nvSpPr>
          <p:cNvPr id="4" name="Slide Number Placeholder 3">
            <a:extLst>
              <a:ext uri="{FF2B5EF4-FFF2-40B4-BE49-F238E27FC236}">
                <a16:creationId xmlns:a16="http://schemas.microsoft.com/office/drawing/2014/main" id="{8C49EDF8-7451-5C30-8839-137CA5EF8B9B}"/>
              </a:ext>
            </a:extLst>
          </p:cNvPr>
          <p:cNvSpPr>
            <a:spLocks noGrp="1"/>
          </p:cNvSpPr>
          <p:nvPr>
            <p:ph type="sldNum" sz="quarter" idx="5"/>
          </p:nvPr>
        </p:nvSpPr>
        <p:spPr/>
        <p:txBody>
          <a:bodyPr/>
          <a:lstStyle/>
          <a:p>
            <a:pPr defTabSz="465829">
              <a:defRPr/>
            </a:pPr>
            <a:fld id="{5A23FE7F-A8FE-774F-991E-364A1BDDFCBC}" type="slidenum">
              <a:rPr lang="en-US">
                <a:solidFill>
                  <a:prstClr val="black"/>
                </a:solidFill>
                <a:latin typeface="Calibri"/>
              </a:rPr>
              <a:pPr defTabSz="465829">
                <a:defRPr/>
              </a:pPr>
              <a:t>42</a:t>
            </a:fld>
            <a:endParaRPr lang="en-US">
              <a:solidFill>
                <a:prstClr val="black"/>
              </a:solidFill>
              <a:latin typeface="Calibri"/>
            </a:endParaRPr>
          </a:p>
        </p:txBody>
      </p:sp>
    </p:spTree>
    <p:extLst>
      <p:ext uri="{BB962C8B-B14F-4D97-AF65-F5344CB8AC3E}">
        <p14:creationId xmlns:p14="http://schemas.microsoft.com/office/powerpoint/2010/main" val="3371045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A1B63-AD4D-2FEA-861C-EC3E7C40A7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89C2E0-86B4-C80F-A4DD-DD1849EEDA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0F731A-E943-CDF3-5F11-761D0A31129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5E532C9-75E4-7925-6C5F-7CA2EAE55687}"/>
              </a:ext>
            </a:extLst>
          </p:cNvPr>
          <p:cNvSpPr>
            <a:spLocks noGrp="1"/>
          </p:cNvSpPr>
          <p:nvPr>
            <p:ph type="sldNum" sz="quarter" idx="5"/>
          </p:nvPr>
        </p:nvSpPr>
        <p:spPr/>
        <p:txBody>
          <a:bodyPr/>
          <a:lstStyle/>
          <a:p>
            <a:pPr defTabSz="465829">
              <a:defRPr/>
            </a:pPr>
            <a:fld id="{5A23FE7F-A8FE-774F-991E-364A1BDDFCBC}" type="slidenum">
              <a:rPr lang="en-US">
                <a:solidFill>
                  <a:prstClr val="black"/>
                </a:solidFill>
                <a:latin typeface="Calibri"/>
              </a:rPr>
              <a:pPr defTabSz="465829">
                <a:defRPr/>
              </a:pPr>
              <a:t>43</a:t>
            </a:fld>
            <a:endParaRPr lang="en-US">
              <a:solidFill>
                <a:prstClr val="black"/>
              </a:solidFill>
              <a:latin typeface="Calibri"/>
            </a:endParaRPr>
          </a:p>
        </p:txBody>
      </p:sp>
    </p:spTree>
    <p:extLst>
      <p:ext uri="{BB962C8B-B14F-4D97-AF65-F5344CB8AC3E}">
        <p14:creationId xmlns:p14="http://schemas.microsoft.com/office/powerpoint/2010/main" val="664448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29">
              <a:defRPr/>
            </a:pPr>
            <a:fld id="{5A23FE7F-A8FE-774F-991E-364A1BDDFCBC}" type="slidenum">
              <a:rPr lang="en-US">
                <a:solidFill>
                  <a:prstClr val="black"/>
                </a:solidFill>
                <a:latin typeface="Calibri"/>
              </a:rPr>
              <a:pPr defTabSz="465829">
                <a:defRPr/>
              </a:pPr>
              <a:t>8</a:t>
            </a:fld>
            <a:endParaRPr lang="en-US">
              <a:solidFill>
                <a:prstClr val="black"/>
              </a:solidFill>
              <a:latin typeface="Calibri"/>
            </a:endParaRPr>
          </a:p>
        </p:txBody>
      </p:sp>
    </p:spTree>
    <p:extLst>
      <p:ext uri="{BB962C8B-B14F-4D97-AF65-F5344CB8AC3E}">
        <p14:creationId xmlns:p14="http://schemas.microsoft.com/office/powerpoint/2010/main" val="1875880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DC843-6ED5-9618-B387-BC351D5323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0BE9EF-1DE9-4FAC-500F-7151AC37C3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FC02EA-5147-4BC4-3446-32EF282EC44C}"/>
              </a:ext>
            </a:extLst>
          </p:cNvPr>
          <p:cNvSpPr>
            <a:spLocks noGrp="1"/>
          </p:cNvSpPr>
          <p:nvPr>
            <p:ph type="body" idx="1"/>
          </p:nvPr>
        </p:nvSpPr>
        <p:spPr/>
        <p:txBody>
          <a:bodyPr/>
          <a:lstStyle/>
          <a:p>
            <a:r>
              <a:rPr lang="en-US"/>
              <a:t>Athleisurist replaces Urban Athlete</a:t>
            </a:r>
          </a:p>
          <a:p>
            <a:pPr defTabSz="931657">
              <a:defRPr/>
            </a:pPr>
            <a:r>
              <a:rPr lang="en-US">
                <a:solidFill>
                  <a:srgbClr val="64686B"/>
                </a:solidFill>
                <a:latin typeface="Mark OT Heavy"/>
              </a:rPr>
              <a:t>HoldUp </a:t>
            </a:r>
            <a:r>
              <a:rPr lang="en-US">
                <a:solidFill>
                  <a:srgbClr val="64686B"/>
                </a:solidFill>
                <a:latin typeface="Mark OT"/>
              </a:rPr>
              <a:t>enables riders to have easy experience to ride, even with the whole family. But out of the way when stored longer term, while also smaller impact to their wallet.</a:t>
            </a:r>
          </a:p>
        </p:txBody>
      </p:sp>
      <p:sp>
        <p:nvSpPr>
          <p:cNvPr id="4" name="Slide Number Placeholder 3">
            <a:extLst>
              <a:ext uri="{FF2B5EF4-FFF2-40B4-BE49-F238E27FC236}">
                <a16:creationId xmlns:a16="http://schemas.microsoft.com/office/drawing/2014/main" id="{53C69109-2458-9607-3245-5100FA03D6E8}"/>
              </a:ext>
            </a:extLst>
          </p:cNvPr>
          <p:cNvSpPr>
            <a:spLocks noGrp="1"/>
          </p:cNvSpPr>
          <p:nvPr>
            <p:ph type="sldNum" sz="quarter" idx="5"/>
          </p:nvPr>
        </p:nvSpPr>
        <p:spPr/>
        <p:txBody>
          <a:bodyPr/>
          <a:lstStyle/>
          <a:p>
            <a:pPr defTabSz="465829">
              <a:defRPr/>
            </a:pPr>
            <a:fld id="{5A23FE7F-A8FE-774F-991E-364A1BDDFCBC}" type="slidenum">
              <a:rPr lang="en-US">
                <a:solidFill>
                  <a:prstClr val="black"/>
                </a:solidFill>
                <a:latin typeface="Calibri"/>
              </a:rPr>
              <a:pPr defTabSz="465829">
                <a:defRPr/>
              </a:pPr>
              <a:t>44</a:t>
            </a:fld>
            <a:endParaRPr lang="en-US">
              <a:solidFill>
                <a:prstClr val="black"/>
              </a:solidFill>
              <a:latin typeface="Calibri"/>
            </a:endParaRPr>
          </a:p>
        </p:txBody>
      </p:sp>
    </p:spTree>
    <p:extLst>
      <p:ext uri="{BB962C8B-B14F-4D97-AF65-F5344CB8AC3E}">
        <p14:creationId xmlns:p14="http://schemas.microsoft.com/office/powerpoint/2010/main" val="29953389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2B6D9-608B-0C69-1252-FB06BA4373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82A442-A632-71E0-0132-6452E4B895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F6A913-CD09-92AE-0ABA-498EA3E40AED}"/>
              </a:ext>
            </a:extLst>
          </p:cNvPr>
          <p:cNvSpPr>
            <a:spLocks noGrp="1"/>
          </p:cNvSpPr>
          <p:nvPr>
            <p:ph type="body" idx="1"/>
          </p:nvPr>
        </p:nvSpPr>
        <p:spPr/>
        <p:txBody>
          <a:bodyPr/>
          <a:lstStyle/>
          <a:p>
            <a:pPr defTabSz="931657">
              <a:defRPr/>
            </a:pPr>
            <a:r>
              <a:rPr lang="en-US">
                <a:solidFill>
                  <a:srgbClr val="64686B"/>
                </a:solidFill>
                <a:latin typeface="Mark OT Heavy"/>
              </a:rPr>
              <a:t>HoldUp </a:t>
            </a:r>
            <a:r>
              <a:rPr lang="en-US">
                <a:solidFill>
                  <a:srgbClr val="64686B"/>
                </a:solidFill>
                <a:latin typeface="Mark OT"/>
              </a:rPr>
              <a:t>enables riders to have easy experience to ride, even with the whole family. But out of the way when stored longer term, while also smaller impact to their wallet.</a:t>
            </a:r>
          </a:p>
        </p:txBody>
      </p:sp>
      <p:sp>
        <p:nvSpPr>
          <p:cNvPr id="4" name="Slide Number Placeholder 3">
            <a:extLst>
              <a:ext uri="{FF2B5EF4-FFF2-40B4-BE49-F238E27FC236}">
                <a16:creationId xmlns:a16="http://schemas.microsoft.com/office/drawing/2014/main" id="{BE8D2DD6-BCC2-D43F-F423-A8C8E92CCC86}"/>
              </a:ext>
            </a:extLst>
          </p:cNvPr>
          <p:cNvSpPr>
            <a:spLocks noGrp="1"/>
          </p:cNvSpPr>
          <p:nvPr>
            <p:ph type="sldNum" sz="quarter" idx="5"/>
          </p:nvPr>
        </p:nvSpPr>
        <p:spPr/>
        <p:txBody>
          <a:bodyPr/>
          <a:lstStyle/>
          <a:p>
            <a:pPr defTabSz="465829">
              <a:defRPr/>
            </a:pPr>
            <a:fld id="{5A23FE7F-A8FE-774F-991E-364A1BDDFCBC}" type="slidenum">
              <a:rPr lang="en-US">
                <a:solidFill>
                  <a:prstClr val="black"/>
                </a:solidFill>
                <a:latin typeface="Calibri"/>
              </a:rPr>
              <a:pPr defTabSz="465829">
                <a:defRPr/>
              </a:pPr>
              <a:t>45</a:t>
            </a:fld>
            <a:endParaRPr lang="en-US">
              <a:solidFill>
                <a:prstClr val="black"/>
              </a:solidFill>
              <a:latin typeface="Calibri"/>
            </a:endParaRPr>
          </a:p>
        </p:txBody>
      </p:sp>
    </p:spTree>
    <p:extLst>
      <p:ext uri="{BB962C8B-B14F-4D97-AF65-F5344CB8AC3E}">
        <p14:creationId xmlns:p14="http://schemas.microsoft.com/office/powerpoint/2010/main" val="3947525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EDC62-39D0-C417-833E-81804FF591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88439E-E3E1-A9F6-8E31-E016A7B274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DE2929-D903-969D-D93A-0A0E6B27F36C}"/>
              </a:ext>
            </a:extLst>
          </p:cNvPr>
          <p:cNvSpPr>
            <a:spLocks noGrp="1"/>
          </p:cNvSpPr>
          <p:nvPr>
            <p:ph type="body" idx="1"/>
          </p:nvPr>
        </p:nvSpPr>
        <p:spPr/>
        <p:txBody>
          <a:bodyPr/>
          <a:lstStyle/>
          <a:p>
            <a:r>
              <a:rPr lang="en-US"/>
              <a:t>Quick &amp; Easy – Great Experience</a:t>
            </a:r>
          </a:p>
        </p:txBody>
      </p:sp>
      <p:sp>
        <p:nvSpPr>
          <p:cNvPr id="4" name="Slide Number Placeholder 3">
            <a:extLst>
              <a:ext uri="{FF2B5EF4-FFF2-40B4-BE49-F238E27FC236}">
                <a16:creationId xmlns:a16="http://schemas.microsoft.com/office/drawing/2014/main" id="{030D8C20-BBBC-1250-5B80-70507FDE94FA}"/>
              </a:ext>
            </a:extLst>
          </p:cNvPr>
          <p:cNvSpPr>
            <a:spLocks noGrp="1"/>
          </p:cNvSpPr>
          <p:nvPr>
            <p:ph type="sldNum" sz="quarter" idx="5"/>
          </p:nvPr>
        </p:nvSpPr>
        <p:spPr/>
        <p:txBody>
          <a:bodyPr/>
          <a:lstStyle/>
          <a:p>
            <a:pPr defTabSz="465829">
              <a:defRPr/>
            </a:pPr>
            <a:fld id="{5A23FE7F-A8FE-774F-991E-364A1BDDFCBC}" type="slidenum">
              <a:rPr lang="en-US">
                <a:solidFill>
                  <a:prstClr val="black"/>
                </a:solidFill>
                <a:latin typeface="Calibri"/>
              </a:rPr>
              <a:pPr defTabSz="465829">
                <a:defRPr/>
              </a:pPr>
              <a:t>46</a:t>
            </a:fld>
            <a:endParaRPr lang="en-US">
              <a:solidFill>
                <a:prstClr val="black"/>
              </a:solidFill>
              <a:latin typeface="Calibri"/>
            </a:endParaRPr>
          </a:p>
        </p:txBody>
      </p:sp>
    </p:spTree>
    <p:extLst>
      <p:ext uri="{BB962C8B-B14F-4D97-AF65-F5344CB8AC3E}">
        <p14:creationId xmlns:p14="http://schemas.microsoft.com/office/powerpoint/2010/main" val="4638646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C9E9C-543C-D478-0809-6D6A75CF25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E8BFEB-D899-06AA-CC37-C9DBB8D4CF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F94A21-9219-A359-7415-C498D98BBDE2}"/>
              </a:ext>
            </a:extLst>
          </p:cNvPr>
          <p:cNvSpPr>
            <a:spLocks noGrp="1"/>
          </p:cNvSpPr>
          <p:nvPr>
            <p:ph type="body" idx="1"/>
          </p:nvPr>
        </p:nvSpPr>
        <p:spPr/>
        <p:txBody>
          <a:bodyPr/>
          <a:lstStyle/>
          <a:p>
            <a:r>
              <a:rPr lang="en-US"/>
              <a:t>For Less Frequent Use – Easy Access to everyday life</a:t>
            </a:r>
          </a:p>
        </p:txBody>
      </p:sp>
      <p:sp>
        <p:nvSpPr>
          <p:cNvPr id="4" name="Slide Number Placeholder 3">
            <a:extLst>
              <a:ext uri="{FF2B5EF4-FFF2-40B4-BE49-F238E27FC236}">
                <a16:creationId xmlns:a16="http://schemas.microsoft.com/office/drawing/2014/main" id="{9BE0FC60-5A74-5452-F0F4-DE2BAB6650E4}"/>
              </a:ext>
            </a:extLst>
          </p:cNvPr>
          <p:cNvSpPr>
            <a:spLocks noGrp="1"/>
          </p:cNvSpPr>
          <p:nvPr>
            <p:ph type="sldNum" sz="quarter" idx="5"/>
          </p:nvPr>
        </p:nvSpPr>
        <p:spPr/>
        <p:txBody>
          <a:bodyPr/>
          <a:lstStyle/>
          <a:p>
            <a:pPr defTabSz="465829">
              <a:defRPr/>
            </a:pPr>
            <a:fld id="{5A23FE7F-A8FE-774F-991E-364A1BDDFCBC}" type="slidenum">
              <a:rPr lang="en-US">
                <a:solidFill>
                  <a:prstClr val="black"/>
                </a:solidFill>
                <a:latin typeface="Calibri"/>
              </a:rPr>
              <a:pPr defTabSz="465829">
                <a:defRPr/>
              </a:pPr>
              <a:t>47</a:t>
            </a:fld>
            <a:endParaRPr lang="en-US">
              <a:solidFill>
                <a:prstClr val="black"/>
              </a:solidFill>
              <a:latin typeface="Calibri"/>
            </a:endParaRPr>
          </a:p>
        </p:txBody>
      </p:sp>
    </p:spTree>
    <p:extLst>
      <p:ext uri="{BB962C8B-B14F-4D97-AF65-F5344CB8AC3E}">
        <p14:creationId xmlns:p14="http://schemas.microsoft.com/office/powerpoint/2010/main" val="35742085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712A5-0A97-3003-FAD9-28498DCA19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E52BD1-7B8C-B5C1-52E0-51D91BD868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8A992E-559A-1308-2F55-2ABF02480686}"/>
              </a:ext>
            </a:extLst>
          </p:cNvPr>
          <p:cNvSpPr>
            <a:spLocks noGrp="1"/>
          </p:cNvSpPr>
          <p:nvPr>
            <p:ph type="body" idx="1"/>
          </p:nvPr>
        </p:nvSpPr>
        <p:spPr/>
        <p:txBody>
          <a:bodyPr/>
          <a:lstStyle/>
          <a:p>
            <a:r>
              <a:rPr lang="en-US"/>
              <a:t>Fit for all the friends or family</a:t>
            </a:r>
          </a:p>
        </p:txBody>
      </p:sp>
      <p:sp>
        <p:nvSpPr>
          <p:cNvPr id="4" name="Slide Number Placeholder 3">
            <a:extLst>
              <a:ext uri="{FF2B5EF4-FFF2-40B4-BE49-F238E27FC236}">
                <a16:creationId xmlns:a16="http://schemas.microsoft.com/office/drawing/2014/main" id="{E40E7F17-D4DA-0807-AEB3-26BB42AAB406}"/>
              </a:ext>
            </a:extLst>
          </p:cNvPr>
          <p:cNvSpPr>
            <a:spLocks noGrp="1"/>
          </p:cNvSpPr>
          <p:nvPr>
            <p:ph type="sldNum" sz="quarter" idx="5"/>
          </p:nvPr>
        </p:nvSpPr>
        <p:spPr/>
        <p:txBody>
          <a:bodyPr/>
          <a:lstStyle/>
          <a:p>
            <a:pPr defTabSz="465829">
              <a:defRPr/>
            </a:pPr>
            <a:fld id="{5A23FE7F-A8FE-774F-991E-364A1BDDFCBC}" type="slidenum">
              <a:rPr lang="en-US">
                <a:solidFill>
                  <a:prstClr val="black"/>
                </a:solidFill>
                <a:latin typeface="Calibri"/>
              </a:rPr>
              <a:pPr defTabSz="465829">
                <a:defRPr/>
              </a:pPr>
              <a:t>48</a:t>
            </a:fld>
            <a:endParaRPr lang="en-US">
              <a:solidFill>
                <a:prstClr val="black"/>
              </a:solidFill>
              <a:latin typeface="Calibri"/>
            </a:endParaRPr>
          </a:p>
        </p:txBody>
      </p:sp>
    </p:spTree>
    <p:extLst>
      <p:ext uri="{BB962C8B-B14F-4D97-AF65-F5344CB8AC3E}">
        <p14:creationId xmlns:p14="http://schemas.microsoft.com/office/powerpoint/2010/main" val="12898171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9C082-CB31-BE48-3457-08678408D0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15AB63-17D8-2F30-D2FB-1F9AA24FA8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1CC845-54B5-E44C-1422-0403DFEB8464}"/>
              </a:ext>
            </a:extLst>
          </p:cNvPr>
          <p:cNvSpPr>
            <a:spLocks noGrp="1"/>
          </p:cNvSpPr>
          <p:nvPr>
            <p:ph type="body" idx="1"/>
          </p:nvPr>
        </p:nvSpPr>
        <p:spPr/>
        <p:txBody>
          <a:bodyPr/>
          <a:lstStyle/>
          <a:p>
            <a:r>
              <a:rPr lang="en-US"/>
              <a:t>Feel Safe</a:t>
            </a:r>
          </a:p>
        </p:txBody>
      </p:sp>
      <p:sp>
        <p:nvSpPr>
          <p:cNvPr id="4" name="Slide Number Placeholder 3">
            <a:extLst>
              <a:ext uri="{FF2B5EF4-FFF2-40B4-BE49-F238E27FC236}">
                <a16:creationId xmlns:a16="http://schemas.microsoft.com/office/drawing/2014/main" id="{ED84C67D-7F90-D534-2233-D902F3F16336}"/>
              </a:ext>
            </a:extLst>
          </p:cNvPr>
          <p:cNvSpPr>
            <a:spLocks noGrp="1"/>
          </p:cNvSpPr>
          <p:nvPr>
            <p:ph type="sldNum" sz="quarter" idx="5"/>
          </p:nvPr>
        </p:nvSpPr>
        <p:spPr/>
        <p:txBody>
          <a:bodyPr/>
          <a:lstStyle/>
          <a:p>
            <a:pPr defTabSz="465829">
              <a:defRPr/>
            </a:pPr>
            <a:fld id="{5A23FE7F-A8FE-774F-991E-364A1BDDFCBC}" type="slidenum">
              <a:rPr lang="en-US">
                <a:solidFill>
                  <a:prstClr val="black"/>
                </a:solidFill>
                <a:latin typeface="Calibri"/>
              </a:rPr>
              <a:pPr defTabSz="465829">
                <a:defRPr/>
              </a:pPr>
              <a:t>49</a:t>
            </a:fld>
            <a:endParaRPr lang="en-US">
              <a:solidFill>
                <a:prstClr val="black"/>
              </a:solidFill>
              <a:latin typeface="Calibri"/>
            </a:endParaRPr>
          </a:p>
        </p:txBody>
      </p:sp>
    </p:spTree>
    <p:extLst>
      <p:ext uri="{BB962C8B-B14F-4D97-AF65-F5344CB8AC3E}">
        <p14:creationId xmlns:p14="http://schemas.microsoft.com/office/powerpoint/2010/main" val="9810326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CC2BD-29B5-0832-DDF1-0031110A02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097953-48CE-BBF9-0C09-45C37BD8CA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4D5FCD-1289-46DE-D728-70470E8D2E2E}"/>
              </a:ext>
            </a:extLst>
          </p:cNvPr>
          <p:cNvSpPr>
            <a:spLocks noGrp="1"/>
          </p:cNvSpPr>
          <p:nvPr>
            <p:ph type="body" idx="1"/>
          </p:nvPr>
        </p:nvSpPr>
        <p:spPr/>
        <p:txBody>
          <a:bodyPr/>
          <a:lstStyle/>
          <a:p>
            <a:pPr defTabSz="465829">
              <a:defRPr/>
            </a:pPr>
            <a:r>
              <a:rPr lang="en-US"/>
              <a:t>50lb/23kg for +2 , 33lb/15kg RV &amp; Acc +2</a:t>
            </a:r>
          </a:p>
        </p:txBody>
      </p:sp>
      <p:sp>
        <p:nvSpPr>
          <p:cNvPr id="4" name="Slide Number Placeholder 3">
            <a:extLst>
              <a:ext uri="{FF2B5EF4-FFF2-40B4-BE49-F238E27FC236}">
                <a16:creationId xmlns:a16="http://schemas.microsoft.com/office/drawing/2014/main" id="{8B6577EE-BAD9-3D0D-8DF2-D51B8D56AEA8}"/>
              </a:ext>
            </a:extLst>
          </p:cNvPr>
          <p:cNvSpPr>
            <a:spLocks noGrp="1"/>
          </p:cNvSpPr>
          <p:nvPr>
            <p:ph type="sldNum" sz="quarter" idx="5"/>
          </p:nvPr>
        </p:nvSpPr>
        <p:spPr/>
        <p:txBody>
          <a:bodyPr/>
          <a:lstStyle/>
          <a:p>
            <a:pPr defTabSz="465829">
              <a:defRPr/>
            </a:pPr>
            <a:fld id="{5A23FE7F-A8FE-774F-991E-364A1BDDFCBC}" type="slidenum">
              <a:rPr lang="en-US">
                <a:solidFill>
                  <a:prstClr val="black"/>
                </a:solidFill>
                <a:latin typeface="Calibri"/>
              </a:rPr>
              <a:pPr defTabSz="465829">
                <a:defRPr/>
              </a:pPr>
              <a:t>50</a:t>
            </a:fld>
            <a:endParaRPr lang="en-US">
              <a:solidFill>
                <a:prstClr val="black"/>
              </a:solidFill>
              <a:latin typeface="Calibri"/>
            </a:endParaRPr>
          </a:p>
        </p:txBody>
      </p:sp>
    </p:spTree>
    <p:extLst>
      <p:ext uri="{BB962C8B-B14F-4D97-AF65-F5344CB8AC3E}">
        <p14:creationId xmlns:p14="http://schemas.microsoft.com/office/powerpoint/2010/main" val="24024221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50lb/23kg for +2 , 33lb/15kg RV &amp; Acc +2</a:t>
            </a:r>
          </a:p>
          <a:p>
            <a:r>
              <a:rPr lang="en-US"/>
              <a:t>Replaces old HoldUp &amp; HoldUp EVO skus</a:t>
            </a:r>
          </a:p>
        </p:txBody>
      </p:sp>
      <p:sp>
        <p:nvSpPr>
          <p:cNvPr id="4" name="Slide Number Placeholder 3"/>
          <p:cNvSpPr>
            <a:spLocks noGrp="1"/>
          </p:cNvSpPr>
          <p:nvPr>
            <p:ph type="sldNum" sz="quarter" idx="5"/>
          </p:nvPr>
        </p:nvSpPr>
        <p:spPr/>
        <p:txBody>
          <a:bodyPr/>
          <a:lstStyle/>
          <a:p>
            <a:pPr defTabSz="465829">
              <a:defRPr/>
            </a:pPr>
            <a:fld id="{5A23FE7F-A8FE-774F-991E-364A1BDDFCBC}" type="slidenum">
              <a:rPr lang="en-US">
                <a:solidFill>
                  <a:prstClr val="black"/>
                </a:solidFill>
                <a:latin typeface="Calibri"/>
              </a:rPr>
              <a:pPr defTabSz="465829">
                <a:defRPr/>
              </a:pPr>
              <a:t>51</a:t>
            </a:fld>
            <a:endParaRPr lang="en-US">
              <a:solidFill>
                <a:prstClr val="black"/>
              </a:solidFill>
              <a:latin typeface="Calibri"/>
            </a:endParaRPr>
          </a:p>
        </p:txBody>
      </p:sp>
    </p:spTree>
    <p:extLst>
      <p:ext uri="{BB962C8B-B14F-4D97-AF65-F5344CB8AC3E}">
        <p14:creationId xmlns:p14="http://schemas.microsoft.com/office/powerpoint/2010/main" val="24747669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C7D38-8791-2BD6-60B7-EE560AF94B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C22B13-637C-1DC5-7FA3-9F6BBC813E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015C94-86DD-F349-2C8A-AB3358B594B9}"/>
              </a:ext>
            </a:extLst>
          </p:cNvPr>
          <p:cNvSpPr>
            <a:spLocks noGrp="1"/>
          </p:cNvSpPr>
          <p:nvPr>
            <p:ph type="body" idx="1"/>
          </p:nvPr>
        </p:nvSpPr>
        <p:spPr/>
        <p:txBody>
          <a:bodyPr/>
          <a:lstStyle/>
          <a:p>
            <a:pPr defTabSz="465829">
              <a:defRPr/>
            </a:pPr>
            <a:r>
              <a:rPr lang="en-US"/>
              <a:t>$79/$47 pricing 5.14</a:t>
            </a:r>
          </a:p>
          <a:p>
            <a:endParaRPr lang="en-US"/>
          </a:p>
        </p:txBody>
      </p:sp>
      <p:sp>
        <p:nvSpPr>
          <p:cNvPr id="4" name="Slide Number Placeholder 3">
            <a:extLst>
              <a:ext uri="{FF2B5EF4-FFF2-40B4-BE49-F238E27FC236}">
                <a16:creationId xmlns:a16="http://schemas.microsoft.com/office/drawing/2014/main" id="{3E50793F-1B7A-7431-9218-22309F43ABA2}"/>
              </a:ext>
            </a:extLst>
          </p:cNvPr>
          <p:cNvSpPr>
            <a:spLocks noGrp="1"/>
          </p:cNvSpPr>
          <p:nvPr>
            <p:ph type="sldNum" sz="quarter" idx="5"/>
          </p:nvPr>
        </p:nvSpPr>
        <p:spPr/>
        <p:txBody>
          <a:bodyPr/>
          <a:lstStyle/>
          <a:p>
            <a:pPr defTabSz="465829">
              <a:defRPr/>
            </a:pPr>
            <a:fld id="{5A23FE7F-A8FE-774F-991E-364A1BDDFCBC}" type="slidenum">
              <a:rPr lang="en-US">
                <a:solidFill>
                  <a:prstClr val="black"/>
                </a:solidFill>
                <a:latin typeface="Calibri"/>
              </a:rPr>
              <a:pPr defTabSz="465829">
                <a:defRPr/>
              </a:pPr>
              <a:t>52</a:t>
            </a:fld>
            <a:endParaRPr lang="en-US">
              <a:solidFill>
                <a:prstClr val="black"/>
              </a:solidFill>
              <a:latin typeface="Calibri"/>
            </a:endParaRPr>
          </a:p>
        </p:txBody>
      </p:sp>
    </p:spTree>
    <p:extLst>
      <p:ext uri="{BB962C8B-B14F-4D97-AF65-F5344CB8AC3E}">
        <p14:creationId xmlns:p14="http://schemas.microsoft.com/office/powerpoint/2010/main" val="36364960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E86BB-CB8A-0A16-1285-3E7E44E4CC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04DBDE-8052-423C-F1AF-39D5F7B3EC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164873-D0B5-E988-31F7-0528E251F23D}"/>
              </a:ext>
            </a:extLst>
          </p:cNvPr>
          <p:cNvSpPr>
            <a:spLocks noGrp="1"/>
          </p:cNvSpPr>
          <p:nvPr>
            <p:ph type="body" idx="1"/>
          </p:nvPr>
        </p:nvSpPr>
        <p:spPr/>
        <p:txBody>
          <a:bodyPr/>
          <a:lstStyle/>
          <a:p>
            <a:pPr defTabSz="465829">
              <a:defRPr/>
            </a:pPr>
            <a:r>
              <a:rPr lang="en-US"/>
              <a:t>$149/$89 pricing 5.14</a:t>
            </a:r>
          </a:p>
          <a:p>
            <a:endParaRPr lang="en-US"/>
          </a:p>
        </p:txBody>
      </p:sp>
      <p:sp>
        <p:nvSpPr>
          <p:cNvPr id="4" name="Slide Number Placeholder 3">
            <a:extLst>
              <a:ext uri="{FF2B5EF4-FFF2-40B4-BE49-F238E27FC236}">
                <a16:creationId xmlns:a16="http://schemas.microsoft.com/office/drawing/2014/main" id="{FB5711A9-1E42-2EB9-35D5-E4150786F3B2}"/>
              </a:ext>
            </a:extLst>
          </p:cNvPr>
          <p:cNvSpPr>
            <a:spLocks noGrp="1"/>
          </p:cNvSpPr>
          <p:nvPr>
            <p:ph type="sldNum" sz="quarter" idx="5"/>
          </p:nvPr>
        </p:nvSpPr>
        <p:spPr/>
        <p:txBody>
          <a:bodyPr/>
          <a:lstStyle/>
          <a:p>
            <a:pPr defTabSz="465829">
              <a:defRPr/>
            </a:pPr>
            <a:fld id="{5A23FE7F-A8FE-774F-991E-364A1BDDFCBC}" type="slidenum">
              <a:rPr lang="en-US">
                <a:solidFill>
                  <a:prstClr val="black"/>
                </a:solidFill>
                <a:latin typeface="Calibri"/>
              </a:rPr>
              <a:pPr defTabSz="465829">
                <a:defRPr/>
              </a:pPr>
              <a:t>53</a:t>
            </a:fld>
            <a:endParaRPr lang="en-US">
              <a:solidFill>
                <a:prstClr val="black"/>
              </a:solidFill>
              <a:latin typeface="Calibri"/>
            </a:endParaRPr>
          </a:p>
        </p:txBody>
      </p:sp>
    </p:spTree>
    <p:extLst>
      <p:ext uri="{BB962C8B-B14F-4D97-AF65-F5344CB8AC3E}">
        <p14:creationId xmlns:p14="http://schemas.microsoft.com/office/powerpoint/2010/main" val="1688291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89DDD6-B977-4BCA-B898-B2458970D0F9}" type="slidenum">
              <a:rPr lang="en-US" smtClean="0"/>
              <a:t>12</a:t>
            </a:fld>
            <a:endParaRPr lang="en-US"/>
          </a:p>
        </p:txBody>
      </p:sp>
    </p:spTree>
    <p:extLst>
      <p:ext uri="{BB962C8B-B14F-4D97-AF65-F5344CB8AC3E}">
        <p14:creationId xmlns:p14="http://schemas.microsoft.com/office/powerpoint/2010/main" val="27667570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81071-3477-BBE4-504D-D51254BE44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5EDE0E-B21C-3205-77A7-AB8160169B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E65A3B-D480-AB6A-5F90-3B9CBFFC3AB4}"/>
              </a:ext>
            </a:extLst>
          </p:cNvPr>
          <p:cNvSpPr>
            <a:spLocks noGrp="1"/>
          </p:cNvSpPr>
          <p:nvPr>
            <p:ph type="body" idx="1"/>
          </p:nvPr>
        </p:nvSpPr>
        <p:spPr/>
        <p:txBody>
          <a:bodyPr/>
          <a:lstStyle/>
          <a:p>
            <a:pPr defTabSz="465829">
              <a:defRPr/>
            </a:pPr>
            <a:r>
              <a:rPr lang="en-US"/>
              <a:t>$19/$11 (40% margin) &amp; $228/$114 (50% margin) pricing 5.14</a:t>
            </a:r>
          </a:p>
        </p:txBody>
      </p:sp>
      <p:sp>
        <p:nvSpPr>
          <p:cNvPr id="4" name="Slide Number Placeholder 3">
            <a:extLst>
              <a:ext uri="{FF2B5EF4-FFF2-40B4-BE49-F238E27FC236}">
                <a16:creationId xmlns:a16="http://schemas.microsoft.com/office/drawing/2014/main" id="{A0297494-32D9-CF7C-D819-4CB35F803621}"/>
              </a:ext>
            </a:extLst>
          </p:cNvPr>
          <p:cNvSpPr>
            <a:spLocks noGrp="1"/>
          </p:cNvSpPr>
          <p:nvPr>
            <p:ph type="sldNum" sz="quarter" idx="5"/>
          </p:nvPr>
        </p:nvSpPr>
        <p:spPr/>
        <p:txBody>
          <a:bodyPr/>
          <a:lstStyle/>
          <a:p>
            <a:pPr defTabSz="465829">
              <a:defRPr/>
            </a:pPr>
            <a:fld id="{5A23FE7F-A8FE-774F-991E-364A1BDDFCBC}" type="slidenum">
              <a:rPr lang="en-US">
                <a:solidFill>
                  <a:prstClr val="black"/>
                </a:solidFill>
                <a:latin typeface="Calibri"/>
              </a:rPr>
              <a:pPr defTabSz="465829">
                <a:defRPr/>
              </a:pPr>
              <a:t>54</a:t>
            </a:fld>
            <a:endParaRPr lang="en-US">
              <a:solidFill>
                <a:prstClr val="black"/>
              </a:solidFill>
              <a:latin typeface="Calibri"/>
            </a:endParaRPr>
          </a:p>
        </p:txBody>
      </p:sp>
    </p:spTree>
    <p:extLst>
      <p:ext uri="{BB962C8B-B14F-4D97-AF65-F5344CB8AC3E}">
        <p14:creationId xmlns:p14="http://schemas.microsoft.com/office/powerpoint/2010/main" val="23198166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377397-C4E1-4861-A1B1-8EBFFDAFE05C}" type="slidenum">
              <a:rPr lang="en-US" smtClean="0"/>
              <a:t>56</a:t>
            </a:fld>
            <a:endParaRPr lang="en-US"/>
          </a:p>
        </p:txBody>
      </p:sp>
    </p:spTree>
    <p:extLst>
      <p:ext uri="{BB962C8B-B14F-4D97-AF65-F5344CB8AC3E}">
        <p14:creationId xmlns:p14="http://schemas.microsoft.com/office/powerpoint/2010/main" val="36103889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657">
              <a:defRPr/>
            </a:pPr>
            <a:fld id="{9E377397-C4E1-4861-A1B1-8EBFFDAFE05C}" type="slidenum">
              <a:rPr lang="en-US">
                <a:solidFill>
                  <a:prstClr val="black"/>
                </a:solidFill>
                <a:latin typeface="Calibri" panose="020F0502020204030204"/>
              </a:rPr>
              <a:pPr defTabSz="931657">
                <a:defRPr/>
              </a:pPr>
              <a:t>57</a:t>
            </a:fld>
            <a:endParaRPr lang="en-US">
              <a:solidFill>
                <a:prstClr val="black"/>
              </a:solidFill>
              <a:latin typeface="Calibri" panose="020F0502020204030204"/>
            </a:endParaRPr>
          </a:p>
        </p:txBody>
      </p:sp>
    </p:spTree>
    <p:extLst>
      <p:ext uri="{BB962C8B-B14F-4D97-AF65-F5344CB8AC3E}">
        <p14:creationId xmlns:p14="http://schemas.microsoft.com/office/powerpoint/2010/main" val="27054487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377397-C4E1-4861-A1B1-8EBFFDAFE05C}" type="slidenum">
              <a:rPr lang="en-US" smtClean="0"/>
              <a:t>58</a:t>
            </a:fld>
            <a:endParaRPr lang="en-US"/>
          </a:p>
        </p:txBody>
      </p:sp>
    </p:spTree>
    <p:extLst>
      <p:ext uri="{BB962C8B-B14F-4D97-AF65-F5344CB8AC3E}">
        <p14:creationId xmlns:p14="http://schemas.microsoft.com/office/powerpoint/2010/main" val="2019784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657">
              <a:defRPr/>
            </a:pPr>
            <a:fld id="{64D879C8-A7D6-4246-A937-25012B9D73AC}" type="slidenum">
              <a:rPr lang="en-US">
                <a:solidFill>
                  <a:prstClr val="black"/>
                </a:solidFill>
                <a:latin typeface="Calibri" panose="020F0502020204030204"/>
              </a:rPr>
              <a:pPr defTabSz="931657">
                <a:defRPr/>
              </a:pPr>
              <a:t>59</a:t>
            </a:fld>
            <a:endParaRPr lang="en-US">
              <a:solidFill>
                <a:prstClr val="black"/>
              </a:solidFill>
              <a:latin typeface="Calibri" panose="020F0502020204030204"/>
            </a:endParaRPr>
          </a:p>
        </p:txBody>
      </p:sp>
    </p:spTree>
    <p:extLst>
      <p:ext uri="{BB962C8B-B14F-4D97-AF65-F5344CB8AC3E}">
        <p14:creationId xmlns:p14="http://schemas.microsoft.com/office/powerpoint/2010/main" val="24154551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89DDD6-B977-4BCA-B898-B2458970D0F9}" type="slidenum">
              <a:rPr lang="en-US" smtClean="0"/>
              <a:t>60</a:t>
            </a:fld>
            <a:endParaRPr lang="en-US"/>
          </a:p>
        </p:txBody>
      </p:sp>
    </p:spTree>
    <p:extLst>
      <p:ext uri="{BB962C8B-B14F-4D97-AF65-F5344CB8AC3E}">
        <p14:creationId xmlns:p14="http://schemas.microsoft.com/office/powerpoint/2010/main" val="32539659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89DDD6-B977-4BCA-B898-B2458970D0F9}" type="slidenum">
              <a:rPr lang="en-US" smtClean="0"/>
              <a:t>61</a:t>
            </a:fld>
            <a:endParaRPr lang="en-US"/>
          </a:p>
        </p:txBody>
      </p:sp>
    </p:spTree>
    <p:extLst>
      <p:ext uri="{BB962C8B-B14F-4D97-AF65-F5344CB8AC3E}">
        <p14:creationId xmlns:p14="http://schemas.microsoft.com/office/powerpoint/2010/main" val="19775148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89DDD6-B977-4BCA-B898-B2458970D0F9}" type="slidenum">
              <a:rPr lang="en-US" smtClean="0"/>
              <a:t>63</a:t>
            </a:fld>
            <a:endParaRPr lang="en-US"/>
          </a:p>
        </p:txBody>
      </p:sp>
    </p:spTree>
    <p:extLst>
      <p:ext uri="{BB962C8B-B14F-4D97-AF65-F5344CB8AC3E}">
        <p14:creationId xmlns:p14="http://schemas.microsoft.com/office/powerpoint/2010/main" val="25495543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89DDD6-B977-4BCA-B898-B2458970D0F9}" type="slidenum">
              <a:rPr lang="en-US" smtClean="0"/>
              <a:t>64</a:t>
            </a:fld>
            <a:endParaRPr lang="en-US"/>
          </a:p>
        </p:txBody>
      </p:sp>
    </p:spTree>
    <p:extLst>
      <p:ext uri="{BB962C8B-B14F-4D97-AF65-F5344CB8AC3E}">
        <p14:creationId xmlns:p14="http://schemas.microsoft.com/office/powerpoint/2010/main" val="30699185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89DDD6-B977-4BCA-B898-B2458970D0F9}" type="slidenum">
              <a:rPr lang="en-US" smtClean="0"/>
              <a:t>65</a:t>
            </a:fld>
            <a:endParaRPr lang="en-US"/>
          </a:p>
        </p:txBody>
      </p:sp>
    </p:spTree>
    <p:extLst>
      <p:ext uri="{BB962C8B-B14F-4D97-AF65-F5344CB8AC3E}">
        <p14:creationId xmlns:p14="http://schemas.microsoft.com/office/powerpoint/2010/main" val="3019897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0AE4E-33DB-927E-C84B-71DBDEB591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D7663F-3D62-418C-9214-1B741231FF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657C3D-28EA-8212-A683-E99350E6063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297C01C-B4C9-2D52-6EDA-CD3D3042C566}"/>
              </a:ext>
            </a:extLst>
          </p:cNvPr>
          <p:cNvSpPr>
            <a:spLocks noGrp="1"/>
          </p:cNvSpPr>
          <p:nvPr>
            <p:ph type="sldNum" sz="quarter" idx="5"/>
          </p:nvPr>
        </p:nvSpPr>
        <p:spPr/>
        <p:txBody>
          <a:bodyPr/>
          <a:lstStyle/>
          <a:p>
            <a:pPr defTabSz="465829">
              <a:defRPr/>
            </a:pPr>
            <a:fld id="{5A23FE7F-A8FE-774F-991E-364A1BDDFCBC}" type="slidenum">
              <a:rPr lang="en-US">
                <a:solidFill>
                  <a:prstClr val="black"/>
                </a:solidFill>
                <a:latin typeface="Calibri"/>
              </a:rPr>
              <a:pPr defTabSz="465829">
                <a:defRPr/>
              </a:pPr>
              <a:t>18</a:t>
            </a:fld>
            <a:endParaRPr lang="en-US">
              <a:solidFill>
                <a:prstClr val="black"/>
              </a:solidFill>
              <a:latin typeface="Calibri"/>
            </a:endParaRPr>
          </a:p>
        </p:txBody>
      </p:sp>
    </p:spTree>
    <p:extLst>
      <p:ext uri="{BB962C8B-B14F-4D97-AF65-F5344CB8AC3E}">
        <p14:creationId xmlns:p14="http://schemas.microsoft.com/office/powerpoint/2010/main" val="30833040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89DDD6-B977-4BCA-B898-B2458970D0F9}" type="slidenum">
              <a:rPr lang="en-US" smtClean="0"/>
              <a:t>68</a:t>
            </a:fld>
            <a:endParaRPr lang="en-US"/>
          </a:p>
        </p:txBody>
      </p:sp>
    </p:spTree>
    <p:extLst>
      <p:ext uri="{BB962C8B-B14F-4D97-AF65-F5344CB8AC3E}">
        <p14:creationId xmlns:p14="http://schemas.microsoft.com/office/powerpoint/2010/main" val="9312236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89DDD6-B977-4BCA-B898-B2458970D0F9}" type="slidenum">
              <a:rPr lang="en-US" smtClean="0"/>
              <a:t>69</a:t>
            </a:fld>
            <a:endParaRPr lang="en-US"/>
          </a:p>
        </p:txBody>
      </p:sp>
    </p:spTree>
    <p:extLst>
      <p:ext uri="{BB962C8B-B14F-4D97-AF65-F5344CB8AC3E}">
        <p14:creationId xmlns:p14="http://schemas.microsoft.com/office/powerpoint/2010/main" val="6726465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23FE7F-A8FE-774F-991E-364A1BDDFCBC}" type="slidenum">
              <a:rPr lang="en-US" smtClean="0"/>
              <a:t>71</a:t>
            </a:fld>
            <a:endParaRPr lang="en-US"/>
          </a:p>
        </p:txBody>
      </p:sp>
    </p:spTree>
    <p:extLst>
      <p:ext uri="{BB962C8B-B14F-4D97-AF65-F5344CB8AC3E}">
        <p14:creationId xmlns:p14="http://schemas.microsoft.com/office/powerpoint/2010/main" val="1012328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$99/$59 pricing 5.14</a:t>
            </a:r>
          </a:p>
        </p:txBody>
      </p:sp>
      <p:sp>
        <p:nvSpPr>
          <p:cNvPr id="4" name="Slide Number Placeholder 3"/>
          <p:cNvSpPr>
            <a:spLocks noGrp="1"/>
          </p:cNvSpPr>
          <p:nvPr>
            <p:ph type="sldNum" sz="quarter" idx="5"/>
          </p:nvPr>
        </p:nvSpPr>
        <p:spPr/>
        <p:txBody>
          <a:bodyPr/>
          <a:lstStyle/>
          <a:p>
            <a:pPr defTabSz="465829">
              <a:defRPr/>
            </a:pPr>
            <a:fld id="{5A23FE7F-A8FE-774F-991E-364A1BDDFCBC}" type="slidenum">
              <a:rPr lang="en-US">
                <a:solidFill>
                  <a:prstClr val="black"/>
                </a:solidFill>
                <a:latin typeface="Calibri"/>
              </a:rPr>
              <a:pPr defTabSz="465829">
                <a:defRPr/>
              </a:pPr>
              <a:t>28</a:t>
            </a:fld>
            <a:endParaRPr lang="en-US">
              <a:solidFill>
                <a:prstClr val="black"/>
              </a:solidFill>
              <a:latin typeface="Calibri"/>
            </a:endParaRPr>
          </a:p>
        </p:txBody>
      </p:sp>
    </p:spTree>
    <p:extLst>
      <p:ext uri="{BB962C8B-B14F-4D97-AF65-F5344CB8AC3E}">
        <p14:creationId xmlns:p14="http://schemas.microsoft.com/office/powerpoint/2010/main" val="2437109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29">
              <a:defRPr/>
            </a:pPr>
            <a:r>
              <a:rPr lang="en-US"/>
              <a:t>$749 for Basic, $229 Leg Kit, $199 Tables Each = $1,376</a:t>
            </a:r>
          </a:p>
          <a:p>
            <a:pPr defTabSz="465829">
              <a:defRPr/>
            </a:pPr>
            <a:r>
              <a:rPr lang="en-US"/>
              <a:t>Pairs well with MOD for a great Tailgate setup</a:t>
            </a:r>
          </a:p>
        </p:txBody>
      </p:sp>
      <p:sp>
        <p:nvSpPr>
          <p:cNvPr id="4" name="Slide Number Placeholder 3"/>
          <p:cNvSpPr>
            <a:spLocks noGrp="1"/>
          </p:cNvSpPr>
          <p:nvPr>
            <p:ph type="sldNum" sz="quarter" idx="5"/>
          </p:nvPr>
        </p:nvSpPr>
        <p:spPr/>
        <p:txBody>
          <a:bodyPr/>
          <a:lstStyle/>
          <a:p>
            <a:pPr defTabSz="465829">
              <a:defRPr/>
            </a:pPr>
            <a:fld id="{5A23FE7F-A8FE-774F-991E-364A1BDDFCBC}" type="slidenum">
              <a:rPr lang="en-US">
                <a:solidFill>
                  <a:prstClr val="black"/>
                </a:solidFill>
                <a:latin typeface="Calibri"/>
              </a:rPr>
              <a:pPr defTabSz="465829">
                <a:defRPr/>
              </a:pPr>
              <a:t>29</a:t>
            </a:fld>
            <a:endParaRPr lang="en-US">
              <a:solidFill>
                <a:prstClr val="black"/>
              </a:solidFill>
              <a:latin typeface="Calibri"/>
            </a:endParaRPr>
          </a:p>
        </p:txBody>
      </p:sp>
    </p:spTree>
    <p:extLst>
      <p:ext uri="{BB962C8B-B14F-4D97-AF65-F5344CB8AC3E}">
        <p14:creationId xmlns:p14="http://schemas.microsoft.com/office/powerpoint/2010/main" val="1539038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3AF75-1986-226A-C955-7DED88A816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E4CE8D-9909-6F75-87F3-34DCDAEFED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21746D-7AED-2819-A26A-073A9929EEB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309172F-6CFA-753D-F247-7D7E02FADB3E}"/>
              </a:ext>
            </a:extLst>
          </p:cNvPr>
          <p:cNvSpPr>
            <a:spLocks noGrp="1"/>
          </p:cNvSpPr>
          <p:nvPr>
            <p:ph type="sldNum" sz="quarter" idx="5"/>
          </p:nvPr>
        </p:nvSpPr>
        <p:spPr/>
        <p:txBody>
          <a:bodyPr/>
          <a:lstStyle/>
          <a:p>
            <a:pPr defTabSz="465829">
              <a:defRPr/>
            </a:pPr>
            <a:fld id="{5A23FE7F-A8FE-774F-991E-364A1BDDFCBC}" type="slidenum">
              <a:rPr lang="en-US">
                <a:solidFill>
                  <a:prstClr val="black"/>
                </a:solidFill>
                <a:latin typeface="Calibri"/>
              </a:rPr>
              <a:pPr defTabSz="465829">
                <a:defRPr/>
              </a:pPr>
              <a:t>31</a:t>
            </a:fld>
            <a:endParaRPr lang="en-US">
              <a:solidFill>
                <a:prstClr val="black"/>
              </a:solidFill>
              <a:latin typeface="Calibri"/>
            </a:endParaRPr>
          </a:p>
        </p:txBody>
      </p:sp>
    </p:spTree>
    <p:extLst>
      <p:ext uri="{BB962C8B-B14F-4D97-AF65-F5344CB8AC3E}">
        <p14:creationId xmlns:p14="http://schemas.microsoft.com/office/powerpoint/2010/main" val="555987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D5EA8-1BDC-6EE2-8567-7298472B6E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797A4C-84CB-7501-9429-76812DEF40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D6779C-FBE1-1334-FC61-5F54AA3FED6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DE94707-DCCF-E2B0-BAC9-F46D1032F99B}"/>
              </a:ext>
            </a:extLst>
          </p:cNvPr>
          <p:cNvSpPr>
            <a:spLocks noGrp="1"/>
          </p:cNvSpPr>
          <p:nvPr>
            <p:ph type="sldNum" sz="quarter" idx="5"/>
          </p:nvPr>
        </p:nvSpPr>
        <p:spPr/>
        <p:txBody>
          <a:bodyPr/>
          <a:lstStyle/>
          <a:p>
            <a:pPr defTabSz="465829">
              <a:defRPr/>
            </a:pPr>
            <a:fld id="{5A23FE7F-A8FE-774F-991E-364A1BDDFCBC}" type="slidenum">
              <a:rPr lang="en-US">
                <a:solidFill>
                  <a:prstClr val="black"/>
                </a:solidFill>
                <a:latin typeface="Calibri"/>
              </a:rPr>
              <a:pPr defTabSz="465829">
                <a:defRPr/>
              </a:pPr>
              <a:t>32</a:t>
            </a:fld>
            <a:endParaRPr lang="en-US">
              <a:solidFill>
                <a:prstClr val="black"/>
              </a:solidFill>
              <a:latin typeface="Calibri"/>
            </a:endParaRPr>
          </a:p>
        </p:txBody>
      </p:sp>
    </p:spTree>
    <p:extLst>
      <p:ext uri="{BB962C8B-B14F-4D97-AF65-F5344CB8AC3E}">
        <p14:creationId xmlns:p14="http://schemas.microsoft.com/office/powerpoint/2010/main" val="4098512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29">
              <a:defRPr/>
            </a:pPr>
            <a:fld id="{5A23FE7F-A8FE-774F-991E-364A1BDDFCBC}" type="slidenum">
              <a:rPr lang="en-US">
                <a:solidFill>
                  <a:prstClr val="black"/>
                </a:solidFill>
                <a:latin typeface="Calibri"/>
              </a:rPr>
              <a:pPr defTabSz="465829">
                <a:defRPr/>
              </a:pPr>
              <a:t>33</a:t>
            </a:fld>
            <a:endParaRPr lang="en-US">
              <a:solidFill>
                <a:prstClr val="black"/>
              </a:solidFill>
              <a:latin typeface="Calibri"/>
            </a:endParaRPr>
          </a:p>
        </p:txBody>
      </p:sp>
    </p:spTree>
    <p:extLst>
      <p:ext uri="{BB962C8B-B14F-4D97-AF65-F5344CB8AC3E}">
        <p14:creationId xmlns:p14="http://schemas.microsoft.com/office/powerpoint/2010/main" val="1164925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1418" y="1807634"/>
            <a:ext cx="10706100" cy="1470025"/>
          </a:xfrm>
        </p:spPr>
        <p:txBody>
          <a:bodyPr/>
          <a:lstStyle>
            <a:lvl1pPr algn="ctr">
              <a:defRPr>
                <a:solidFill>
                  <a:srgbClr val="5A5A5A"/>
                </a:solidFill>
              </a:defRPr>
            </a:lvl1pPr>
          </a:lstStyle>
          <a:p>
            <a:r>
              <a:rPr lang="en-US"/>
              <a:t>Click to edit Master title style</a:t>
            </a:r>
          </a:p>
        </p:txBody>
      </p:sp>
      <p:sp>
        <p:nvSpPr>
          <p:cNvPr id="3" name="Subtitle 2"/>
          <p:cNvSpPr>
            <a:spLocks noGrp="1"/>
          </p:cNvSpPr>
          <p:nvPr>
            <p:ph type="subTitle" idx="1" hasCustomPrompt="1"/>
          </p:nvPr>
        </p:nvSpPr>
        <p:spPr>
          <a:xfrm>
            <a:off x="1603373" y="3431675"/>
            <a:ext cx="8930936" cy="669565"/>
          </a:xfrm>
        </p:spPr>
        <p:txBody>
          <a:bodyPr>
            <a:normAutofit/>
          </a:bodyPr>
          <a:lstStyle>
            <a:lvl1pPr marL="0" indent="0" algn="ctr">
              <a:buNone/>
              <a:defRPr sz="2133">
                <a:solidFill>
                  <a:srgbClr val="5A5A5A"/>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C10A3F-FD94-6F46-B81C-C62BCA26E41C}" type="slidenum">
              <a:rPr lang="en-US" smtClean="0"/>
              <a:t>‹#›</a:t>
            </a:fld>
            <a:endParaRPr lang="en-US"/>
          </a:p>
        </p:txBody>
      </p:sp>
    </p:spTree>
    <p:extLst>
      <p:ext uri="{BB962C8B-B14F-4D97-AF65-F5344CB8AC3E}">
        <p14:creationId xmlns:p14="http://schemas.microsoft.com/office/powerpoint/2010/main" val="2341360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C10A3F-FD94-6F46-B81C-C62BCA26E41C}" type="slidenum">
              <a:rPr lang="en-US" smtClean="0"/>
              <a:t>‹#›</a:t>
            </a:fld>
            <a:endParaRPr lang="en-US"/>
          </a:p>
        </p:txBody>
      </p:sp>
    </p:spTree>
    <p:extLst>
      <p:ext uri="{BB962C8B-B14F-4D97-AF65-F5344CB8AC3E}">
        <p14:creationId xmlns:p14="http://schemas.microsoft.com/office/powerpoint/2010/main" val="96871101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8" name="Text Placeholder 5"/>
          <p:cNvSpPr>
            <a:spLocks noGrp="1"/>
          </p:cNvSpPr>
          <p:nvPr>
            <p:ph type="body" sz="quarter" idx="26" hasCustomPrompt="1"/>
          </p:nvPr>
        </p:nvSpPr>
        <p:spPr>
          <a:xfrm>
            <a:off x="6292921" y="1839569"/>
            <a:ext cx="4270596" cy="378232"/>
          </a:xfrm>
        </p:spPr>
        <p:txBody>
          <a:bodyPr anchor="ctr">
            <a:noAutofit/>
          </a:bodyPr>
          <a:lstStyle>
            <a:lvl1pPr marL="0" indent="0" algn="l">
              <a:buNone/>
              <a:defRPr sz="2133" baseline="0">
                <a:solidFill>
                  <a:schemeClr val="tx1"/>
                </a:solidFill>
                <a:latin typeface="+mj-lt"/>
              </a:defRPr>
            </a:lvl1pPr>
          </a:lstStyle>
          <a:p>
            <a:pPr lvl="0"/>
            <a:r>
              <a:rPr lang="en-US"/>
              <a:t>TITLE</a:t>
            </a:r>
          </a:p>
        </p:txBody>
      </p:sp>
      <p:sp>
        <p:nvSpPr>
          <p:cNvPr id="9" name="Text Placeholder 11"/>
          <p:cNvSpPr>
            <a:spLocks noGrp="1"/>
          </p:cNvSpPr>
          <p:nvPr>
            <p:ph type="body" sz="quarter" idx="27" hasCustomPrompt="1"/>
          </p:nvPr>
        </p:nvSpPr>
        <p:spPr>
          <a:xfrm>
            <a:off x="6292922" y="2217801"/>
            <a:ext cx="4270596" cy="813328"/>
          </a:xfrm>
        </p:spPr>
        <p:txBody>
          <a:bodyPr anchor="t">
            <a:noAutofit/>
          </a:bodyPr>
          <a:lstStyle>
            <a:lvl1pPr marL="0" indent="0" algn="l">
              <a:lnSpc>
                <a:spcPct val="140000"/>
              </a:lnSpc>
              <a:buNone/>
              <a:defRPr lang="en-US" sz="1400" smtClean="0">
                <a:effectLst/>
              </a:defRPr>
            </a:lvl1pPr>
            <a:lvl2pPr>
              <a:defRPr sz="1867"/>
            </a:lvl2pPr>
            <a:lvl3pPr>
              <a:defRPr sz="1867"/>
            </a:lvl3pPr>
            <a:lvl4pPr>
              <a:defRPr sz="1867"/>
            </a:lvl4pPr>
            <a:lvl5pPr>
              <a:defRPr sz="1867"/>
            </a:lvl5pPr>
          </a:lstStyle>
          <a:p>
            <a:pPr lvl="0"/>
            <a:r>
              <a:rPr lang="en-US" sz="1400" err="1">
                <a:solidFill>
                  <a:srgbClr val="000000"/>
                </a:solidFill>
                <a:effectLst/>
                <a:latin typeface="Open Sans Regular"/>
                <a:ea typeface="Times New Roman"/>
                <a:cs typeface="Times New Roman"/>
              </a:rPr>
              <a:t>Etiam</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luctus</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euismod</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enim</a:t>
            </a:r>
            <a:r>
              <a:rPr lang="en-US" sz="1400">
                <a:solidFill>
                  <a:srgbClr val="000000"/>
                </a:solidFill>
                <a:effectLst/>
                <a:latin typeface="Open Sans Regular"/>
                <a:ea typeface="Times New Roman"/>
                <a:cs typeface="Times New Roman"/>
              </a:rPr>
              <a:t> et </a:t>
            </a:r>
            <a:r>
              <a:rPr lang="en-US" sz="1400" err="1">
                <a:solidFill>
                  <a:srgbClr val="000000"/>
                </a:solidFill>
                <a:effectLst/>
                <a:latin typeface="Open Sans Regular"/>
                <a:ea typeface="Times New Roman"/>
                <a:cs typeface="Times New Roman"/>
              </a:rPr>
              <a:t>commodo</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Vivamus</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tristique</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condimentum</a:t>
            </a:r>
            <a:r>
              <a:rPr lang="en-US" sz="1400">
                <a:solidFill>
                  <a:srgbClr val="000000"/>
                </a:solidFill>
                <a:effectLst/>
                <a:latin typeface="Open Sans Regular"/>
                <a:ea typeface="Times New Roman"/>
                <a:cs typeface="Times New Roman"/>
              </a:rPr>
              <a:t> semper. </a:t>
            </a:r>
            <a:r>
              <a:rPr lang="en-US" sz="1400" err="1">
                <a:solidFill>
                  <a:srgbClr val="000000"/>
                </a:solidFill>
                <a:effectLst/>
                <a:latin typeface="Open Sans Regular"/>
                <a:ea typeface="Times New Roman"/>
                <a:cs typeface="Times New Roman"/>
              </a:rPr>
              <a:t>Donec</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blandit</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vel</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leo</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sed</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vestibulum</a:t>
            </a:r>
            <a:r>
              <a:rPr lang="en-US" sz="1400">
                <a:solidFill>
                  <a:srgbClr val="000000"/>
                </a:solidFill>
                <a:effectLst/>
                <a:latin typeface="Open Sans Regular"/>
                <a:ea typeface="Times New Roman"/>
                <a:cs typeface="Times New Roman"/>
              </a:rPr>
              <a:t>. </a:t>
            </a:r>
            <a:endParaRPr lang="en-US"/>
          </a:p>
        </p:txBody>
      </p:sp>
      <p:cxnSp>
        <p:nvCxnSpPr>
          <p:cNvPr id="6" name="Straight Connector 5"/>
          <p:cNvCxnSpPr/>
          <p:nvPr userDrawn="1"/>
        </p:nvCxnSpPr>
        <p:spPr>
          <a:xfrm>
            <a:off x="6111991" y="0"/>
            <a:ext cx="0" cy="6915869"/>
          </a:xfrm>
          <a:prstGeom prst="line">
            <a:avLst/>
          </a:prstGeom>
          <a:ln>
            <a:solidFill>
              <a:srgbClr val="54585A"/>
            </a:solidFill>
          </a:ln>
          <a:effectLst/>
        </p:spPr>
        <p:style>
          <a:lnRef idx="2">
            <a:schemeClr val="accent1"/>
          </a:lnRef>
          <a:fillRef idx="0">
            <a:schemeClr val="accent1"/>
          </a:fillRef>
          <a:effectRef idx="1">
            <a:schemeClr val="accent1"/>
          </a:effectRef>
          <a:fontRef idx="minor">
            <a:schemeClr val="tx1"/>
          </a:fontRef>
        </p:style>
      </p:cxnSp>
      <p:sp>
        <p:nvSpPr>
          <p:cNvPr id="29" name="Text Placeholder 5"/>
          <p:cNvSpPr>
            <a:spLocks noGrp="1"/>
          </p:cNvSpPr>
          <p:nvPr>
            <p:ph type="body" sz="quarter" idx="28" hasCustomPrompt="1"/>
          </p:nvPr>
        </p:nvSpPr>
        <p:spPr>
          <a:xfrm>
            <a:off x="1609233" y="641055"/>
            <a:ext cx="4270596" cy="378232"/>
          </a:xfrm>
        </p:spPr>
        <p:txBody>
          <a:bodyPr anchor="ctr">
            <a:noAutofit/>
          </a:bodyPr>
          <a:lstStyle>
            <a:lvl1pPr marL="0" indent="0" algn="r">
              <a:buNone/>
              <a:defRPr sz="2133" baseline="0">
                <a:solidFill>
                  <a:schemeClr val="tx1"/>
                </a:solidFill>
                <a:latin typeface="+mj-lt"/>
              </a:defRPr>
            </a:lvl1pPr>
          </a:lstStyle>
          <a:p>
            <a:pPr lvl="0"/>
            <a:r>
              <a:rPr lang="en-US"/>
              <a:t>TITLE</a:t>
            </a:r>
          </a:p>
        </p:txBody>
      </p:sp>
      <p:sp>
        <p:nvSpPr>
          <p:cNvPr id="30" name="Text Placeholder 11"/>
          <p:cNvSpPr>
            <a:spLocks noGrp="1"/>
          </p:cNvSpPr>
          <p:nvPr>
            <p:ph type="body" sz="quarter" idx="29" hasCustomPrompt="1"/>
          </p:nvPr>
        </p:nvSpPr>
        <p:spPr>
          <a:xfrm>
            <a:off x="1609234" y="1019287"/>
            <a:ext cx="4270596" cy="813328"/>
          </a:xfrm>
        </p:spPr>
        <p:txBody>
          <a:bodyPr anchor="t">
            <a:noAutofit/>
          </a:bodyPr>
          <a:lstStyle>
            <a:lvl1pPr marL="0" indent="0" algn="r">
              <a:lnSpc>
                <a:spcPct val="140000"/>
              </a:lnSpc>
              <a:buNone/>
              <a:defRPr lang="en-US" sz="1400" smtClean="0">
                <a:effectLst/>
              </a:defRPr>
            </a:lvl1pPr>
            <a:lvl2pPr>
              <a:defRPr sz="1867"/>
            </a:lvl2pPr>
            <a:lvl3pPr>
              <a:defRPr sz="1867"/>
            </a:lvl3pPr>
            <a:lvl4pPr>
              <a:defRPr sz="1867"/>
            </a:lvl4pPr>
            <a:lvl5pPr>
              <a:defRPr sz="1867"/>
            </a:lvl5pPr>
          </a:lstStyle>
          <a:p>
            <a:pPr lvl="0"/>
            <a:r>
              <a:rPr lang="en-US" sz="1400" err="1">
                <a:solidFill>
                  <a:srgbClr val="000000"/>
                </a:solidFill>
                <a:effectLst/>
                <a:latin typeface="Open Sans Regular"/>
                <a:ea typeface="Times New Roman"/>
                <a:cs typeface="Times New Roman"/>
              </a:rPr>
              <a:t>Etiam</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luctus</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euismod</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enim</a:t>
            </a:r>
            <a:r>
              <a:rPr lang="en-US" sz="1400">
                <a:solidFill>
                  <a:srgbClr val="000000"/>
                </a:solidFill>
                <a:effectLst/>
                <a:latin typeface="Open Sans Regular"/>
                <a:ea typeface="Times New Roman"/>
                <a:cs typeface="Times New Roman"/>
              </a:rPr>
              <a:t> et </a:t>
            </a:r>
            <a:r>
              <a:rPr lang="en-US" sz="1400" err="1">
                <a:solidFill>
                  <a:srgbClr val="000000"/>
                </a:solidFill>
                <a:effectLst/>
                <a:latin typeface="Open Sans Regular"/>
                <a:ea typeface="Times New Roman"/>
                <a:cs typeface="Times New Roman"/>
              </a:rPr>
              <a:t>commodo</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Vivamus</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tristique</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condimentum</a:t>
            </a:r>
            <a:r>
              <a:rPr lang="en-US" sz="1400">
                <a:solidFill>
                  <a:srgbClr val="000000"/>
                </a:solidFill>
                <a:effectLst/>
                <a:latin typeface="Open Sans Regular"/>
                <a:ea typeface="Times New Roman"/>
                <a:cs typeface="Times New Roman"/>
              </a:rPr>
              <a:t> semper. </a:t>
            </a:r>
            <a:r>
              <a:rPr lang="en-US" sz="1400" err="1">
                <a:solidFill>
                  <a:srgbClr val="000000"/>
                </a:solidFill>
                <a:effectLst/>
                <a:latin typeface="Open Sans Regular"/>
                <a:ea typeface="Times New Roman"/>
                <a:cs typeface="Times New Roman"/>
              </a:rPr>
              <a:t>Donec</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blandit</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vel</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leo</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sed</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vestibulum</a:t>
            </a:r>
            <a:r>
              <a:rPr lang="en-US" sz="1400">
                <a:solidFill>
                  <a:srgbClr val="000000"/>
                </a:solidFill>
                <a:effectLst/>
                <a:latin typeface="Open Sans Regular"/>
                <a:ea typeface="Times New Roman"/>
                <a:cs typeface="Times New Roman"/>
              </a:rPr>
              <a:t>. </a:t>
            </a:r>
            <a:endParaRPr lang="en-US"/>
          </a:p>
        </p:txBody>
      </p:sp>
      <p:sp>
        <p:nvSpPr>
          <p:cNvPr id="31" name="Text Placeholder 5"/>
          <p:cNvSpPr>
            <a:spLocks noGrp="1"/>
          </p:cNvSpPr>
          <p:nvPr>
            <p:ph type="body" sz="quarter" idx="30" hasCustomPrompt="1"/>
          </p:nvPr>
        </p:nvSpPr>
        <p:spPr>
          <a:xfrm>
            <a:off x="1609233" y="3991693"/>
            <a:ext cx="4270596" cy="378232"/>
          </a:xfrm>
        </p:spPr>
        <p:txBody>
          <a:bodyPr anchor="ctr">
            <a:noAutofit/>
          </a:bodyPr>
          <a:lstStyle>
            <a:lvl1pPr marL="0" indent="0" algn="r">
              <a:buNone/>
              <a:defRPr sz="2133" baseline="0">
                <a:solidFill>
                  <a:schemeClr val="tx1"/>
                </a:solidFill>
                <a:latin typeface="+mj-lt"/>
              </a:defRPr>
            </a:lvl1pPr>
          </a:lstStyle>
          <a:p>
            <a:pPr lvl="0"/>
            <a:r>
              <a:rPr lang="en-US"/>
              <a:t>TITLE</a:t>
            </a:r>
          </a:p>
        </p:txBody>
      </p:sp>
      <p:sp>
        <p:nvSpPr>
          <p:cNvPr id="32" name="Text Placeholder 11"/>
          <p:cNvSpPr>
            <a:spLocks noGrp="1"/>
          </p:cNvSpPr>
          <p:nvPr>
            <p:ph type="body" sz="quarter" idx="31" hasCustomPrompt="1"/>
          </p:nvPr>
        </p:nvSpPr>
        <p:spPr>
          <a:xfrm>
            <a:off x="1609234" y="4369925"/>
            <a:ext cx="4270596" cy="813328"/>
          </a:xfrm>
        </p:spPr>
        <p:txBody>
          <a:bodyPr anchor="t">
            <a:noAutofit/>
          </a:bodyPr>
          <a:lstStyle>
            <a:lvl1pPr marL="0" indent="0" algn="r">
              <a:lnSpc>
                <a:spcPct val="140000"/>
              </a:lnSpc>
              <a:buNone/>
              <a:defRPr lang="en-US" sz="1400" smtClean="0">
                <a:effectLst/>
              </a:defRPr>
            </a:lvl1pPr>
            <a:lvl2pPr>
              <a:defRPr sz="1867"/>
            </a:lvl2pPr>
            <a:lvl3pPr>
              <a:defRPr sz="1867"/>
            </a:lvl3pPr>
            <a:lvl4pPr>
              <a:defRPr sz="1867"/>
            </a:lvl4pPr>
            <a:lvl5pPr>
              <a:defRPr sz="1867"/>
            </a:lvl5pPr>
          </a:lstStyle>
          <a:p>
            <a:pPr lvl="0"/>
            <a:r>
              <a:rPr lang="en-US" sz="1400" err="1">
                <a:solidFill>
                  <a:srgbClr val="000000"/>
                </a:solidFill>
                <a:effectLst/>
                <a:latin typeface="Open Sans Regular"/>
                <a:ea typeface="Times New Roman"/>
                <a:cs typeface="Times New Roman"/>
              </a:rPr>
              <a:t>Etiam</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luctus</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euismod</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enim</a:t>
            </a:r>
            <a:r>
              <a:rPr lang="en-US" sz="1400">
                <a:solidFill>
                  <a:srgbClr val="000000"/>
                </a:solidFill>
                <a:effectLst/>
                <a:latin typeface="Open Sans Regular"/>
                <a:ea typeface="Times New Roman"/>
                <a:cs typeface="Times New Roman"/>
              </a:rPr>
              <a:t> et </a:t>
            </a:r>
            <a:r>
              <a:rPr lang="en-US" sz="1400" err="1">
                <a:solidFill>
                  <a:srgbClr val="000000"/>
                </a:solidFill>
                <a:effectLst/>
                <a:latin typeface="Open Sans Regular"/>
                <a:ea typeface="Times New Roman"/>
                <a:cs typeface="Times New Roman"/>
              </a:rPr>
              <a:t>commodo</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Vivamus</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tristique</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condimentum</a:t>
            </a:r>
            <a:r>
              <a:rPr lang="en-US" sz="1400">
                <a:solidFill>
                  <a:srgbClr val="000000"/>
                </a:solidFill>
                <a:effectLst/>
                <a:latin typeface="Open Sans Regular"/>
                <a:ea typeface="Times New Roman"/>
                <a:cs typeface="Times New Roman"/>
              </a:rPr>
              <a:t> semper. </a:t>
            </a:r>
            <a:r>
              <a:rPr lang="en-US" sz="1400" err="1">
                <a:solidFill>
                  <a:srgbClr val="000000"/>
                </a:solidFill>
                <a:effectLst/>
                <a:latin typeface="Open Sans Regular"/>
                <a:ea typeface="Times New Roman"/>
                <a:cs typeface="Times New Roman"/>
              </a:rPr>
              <a:t>Donec</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blandit</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vel</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leo</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sed</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vestibulum</a:t>
            </a:r>
            <a:r>
              <a:rPr lang="en-US" sz="1400">
                <a:solidFill>
                  <a:srgbClr val="000000"/>
                </a:solidFill>
                <a:effectLst/>
                <a:latin typeface="Open Sans Regular"/>
                <a:ea typeface="Times New Roman"/>
                <a:cs typeface="Times New Roman"/>
              </a:rPr>
              <a:t>. </a:t>
            </a:r>
            <a:endParaRPr lang="en-US"/>
          </a:p>
        </p:txBody>
      </p:sp>
    </p:spTree>
    <p:extLst>
      <p:ext uri="{BB962C8B-B14F-4D97-AF65-F5344CB8AC3E}">
        <p14:creationId xmlns:p14="http://schemas.microsoft.com/office/powerpoint/2010/main" val="253500522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ategory Break ">
    <p:bg>
      <p:bgPr>
        <a:solidFill>
          <a:srgbClr val="272727"/>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Picture Placeholder 5"/>
          <p:cNvSpPr>
            <a:spLocks noGrp="1"/>
          </p:cNvSpPr>
          <p:nvPr>
            <p:ph type="pic" sz="quarter" idx="12"/>
          </p:nvPr>
        </p:nvSpPr>
        <p:spPr>
          <a:xfrm>
            <a:off x="0" y="0"/>
            <a:ext cx="12192000" cy="6858000"/>
          </a:xfrm>
        </p:spPr>
        <p:txBody>
          <a:bodyPr/>
          <a:lstStyle/>
          <a:p>
            <a:endParaRPr lang="en-US"/>
          </a:p>
        </p:txBody>
      </p:sp>
      <p:sp>
        <p:nvSpPr>
          <p:cNvPr id="8" name="Picture Placeholder 7"/>
          <p:cNvSpPr>
            <a:spLocks noGrp="1"/>
          </p:cNvSpPr>
          <p:nvPr>
            <p:ph type="pic" sz="quarter" idx="13"/>
          </p:nvPr>
        </p:nvSpPr>
        <p:spPr>
          <a:xfrm>
            <a:off x="9693155" y="254920"/>
            <a:ext cx="2211167" cy="1922120"/>
          </a:xfrm>
        </p:spPr>
        <p:txBody>
          <a:bodyPr/>
          <a:lstStyle/>
          <a:p>
            <a:endParaRPr lang="en-US"/>
          </a:p>
        </p:txBody>
      </p:sp>
    </p:spTree>
    <p:extLst>
      <p:ext uri="{BB962C8B-B14F-4D97-AF65-F5344CB8AC3E}">
        <p14:creationId xmlns:p14="http://schemas.microsoft.com/office/powerpoint/2010/main" val="29232524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reak Dark">
    <p:bg>
      <p:bgPr>
        <a:solidFill>
          <a:srgbClr val="1D1D1D"/>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9" name="Subtitle 2"/>
          <p:cNvSpPr>
            <a:spLocks noGrp="1"/>
          </p:cNvSpPr>
          <p:nvPr>
            <p:ph type="subTitle" idx="1"/>
          </p:nvPr>
        </p:nvSpPr>
        <p:spPr>
          <a:xfrm>
            <a:off x="1603373" y="3518143"/>
            <a:ext cx="8930936" cy="669565"/>
          </a:xfrm>
        </p:spPr>
        <p:txBody>
          <a:bodyPr anchor="ctr">
            <a:noAutofit/>
          </a:bodyPr>
          <a:lstStyle>
            <a:lvl1pPr marL="0" indent="0" algn="ctr">
              <a:buNone/>
              <a:defRPr sz="2400"/>
            </a:lvl1pPr>
          </a:lstStyle>
          <a:p>
            <a:r>
              <a:rPr lang="en-US" sz="2400" err="1">
                <a:solidFill>
                  <a:schemeClr val="bg2"/>
                </a:solidFill>
                <a:latin typeface="+mn-lt"/>
              </a:rPr>
              <a:t>Vestibulum</a:t>
            </a:r>
            <a:r>
              <a:rPr lang="en-US" sz="2400">
                <a:solidFill>
                  <a:schemeClr val="bg2"/>
                </a:solidFill>
                <a:latin typeface="+mn-lt"/>
              </a:rPr>
              <a:t> ante </a:t>
            </a:r>
            <a:r>
              <a:rPr lang="en-US" sz="2400" err="1">
                <a:solidFill>
                  <a:schemeClr val="bg2"/>
                </a:solidFill>
                <a:latin typeface="+mn-lt"/>
              </a:rPr>
              <a:t>ipsum</a:t>
            </a:r>
            <a:r>
              <a:rPr lang="en-US" sz="2400">
                <a:solidFill>
                  <a:schemeClr val="bg2"/>
                </a:solidFill>
                <a:latin typeface="+mn-lt"/>
              </a:rPr>
              <a:t> </a:t>
            </a:r>
            <a:r>
              <a:rPr lang="en-US" sz="2400" err="1">
                <a:solidFill>
                  <a:schemeClr val="bg2"/>
                </a:solidFill>
                <a:latin typeface="+mn-lt"/>
              </a:rPr>
              <a:t>primis</a:t>
            </a:r>
            <a:r>
              <a:rPr lang="en-US" sz="2400">
                <a:solidFill>
                  <a:schemeClr val="bg2"/>
                </a:solidFill>
                <a:latin typeface="+mn-lt"/>
              </a:rPr>
              <a:t> in </a:t>
            </a:r>
            <a:r>
              <a:rPr lang="en-US" sz="2400" err="1">
                <a:solidFill>
                  <a:schemeClr val="bg2"/>
                </a:solidFill>
                <a:latin typeface="+mn-lt"/>
              </a:rPr>
              <a:t>faucibus</a:t>
            </a:r>
            <a:r>
              <a:rPr lang="en-US" sz="2400">
                <a:solidFill>
                  <a:schemeClr val="bg2"/>
                </a:solidFill>
                <a:latin typeface="+mn-lt"/>
              </a:rPr>
              <a:t> </a:t>
            </a:r>
            <a:r>
              <a:rPr lang="en-US" sz="2400" err="1">
                <a:solidFill>
                  <a:schemeClr val="bg2"/>
                </a:solidFill>
                <a:latin typeface="+mn-lt"/>
              </a:rPr>
              <a:t>orci</a:t>
            </a:r>
            <a:r>
              <a:rPr lang="en-US" sz="2400">
                <a:solidFill>
                  <a:schemeClr val="bg2"/>
                </a:solidFill>
                <a:latin typeface="+mn-lt"/>
              </a:rPr>
              <a:t> </a:t>
            </a:r>
            <a:r>
              <a:rPr lang="en-US" sz="2400" err="1">
                <a:solidFill>
                  <a:schemeClr val="bg2"/>
                </a:solidFill>
                <a:latin typeface="+mn-lt"/>
              </a:rPr>
              <a:t>luctus</a:t>
            </a:r>
            <a:r>
              <a:rPr lang="en-US" sz="2400">
                <a:solidFill>
                  <a:schemeClr val="bg2"/>
                </a:solidFill>
                <a:latin typeface="+mn-lt"/>
              </a:rPr>
              <a:t> et </a:t>
            </a:r>
            <a:r>
              <a:rPr lang="en-US" sz="2400" err="1">
                <a:solidFill>
                  <a:schemeClr val="bg2"/>
                </a:solidFill>
                <a:latin typeface="+mn-lt"/>
              </a:rPr>
              <a:t>ultrices</a:t>
            </a:r>
            <a:r>
              <a:rPr lang="en-US" sz="2400">
                <a:solidFill>
                  <a:schemeClr val="bg2"/>
                </a:solidFill>
                <a:latin typeface="+mn-lt"/>
              </a:rPr>
              <a:t> </a:t>
            </a:r>
            <a:r>
              <a:rPr lang="en-US" sz="2400" err="1">
                <a:solidFill>
                  <a:schemeClr val="bg2"/>
                </a:solidFill>
                <a:latin typeface="+mn-lt"/>
              </a:rPr>
              <a:t>posuere</a:t>
            </a:r>
            <a:r>
              <a:rPr lang="en-US" sz="2400">
                <a:solidFill>
                  <a:schemeClr val="bg2"/>
                </a:solidFill>
                <a:latin typeface="+mn-lt"/>
              </a:rPr>
              <a:t> </a:t>
            </a:r>
            <a:r>
              <a:rPr lang="en-US" sz="2400" err="1">
                <a:solidFill>
                  <a:schemeClr val="bg2"/>
                </a:solidFill>
                <a:latin typeface="+mn-lt"/>
              </a:rPr>
              <a:t>cubilia</a:t>
            </a:r>
            <a:r>
              <a:rPr lang="en-US" sz="2400">
                <a:solidFill>
                  <a:schemeClr val="bg2"/>
                </a:solidFill>
                <a:latin typeface="+mn-lt"/>
              </a:rPr>
              <a:t> </a:t>
            </a:r>
            <a:r>
              <a:rPr lang="en-US" sz="2400" err="1">
                <a:solidFill>
                  <a:schemeClr val="bg2"/>
                </a:solidFill>
                <a:latin typeface="+mn-lt"/>
              </a:rPr>
              <a:t>Curae</a:t>
            </a:r>
            <a:r>
              <a:rPr lang="en-US" sz="2400">
                <a:solidFill>
                  <a:schemeClr val="bg2"/>
                </a:solidFill>
                <a:latin typeface="+mn-lt"/>
              </a:rPr>
              <a:t>; </a:t>
            </a:r>
            <a:r>
              <a:rPr lang="en-US" sz="2400" err="1">
                <a:solidFill>
                  <a:schemeClr val="bg2"/>
                </a:solidFill>
                <a:latin typeface="+mn-lt"/>
              </a:rPr>
              <a:t>pellentesque</a:t>
            </a:r>
            <a:r>
              <a:rPr lang="en-US" sz="2400">
                <a:solidFill>
                  <a:schemeClr val="bg2"/>
                </a:solidFill>
                <a:latin typeface="+mn-lt"/>
              </a:rPr>
              <a:t>. </a:t>
            </a:r>
            <a:r>
              <a:rPr lang="en-US" sz="2400" err="1">
                <a:solidFill>
                  <a:schemeClr val="bg2"/>
                </a:solidFill>
                <a:latin typeface="+mn-lt"/>
              </a:rPr>
              <a:t>Donec</a:t>
            </a:r>
            <a:r>
              <a:rPr lang="en-US" sz="2400">
                <a:solidFill>
                  <a:schemeClr val="bg2"/>
                </a:solidFill>
                <a:latin typeface="+mn-lt"/>
              </a:rPr>
              <a:t>.</a:t>
            </a:r>
          </a:p>
        </p:txBody>
      </p:sp>
      <p:sp>
        <p:nvSpPr>
          <p:cNvPr id="5" name="Text Placeholder 4"/>
          <p:cNvSpPr>
            <a:spLocks noGrp="1"/>
          </p:cNvSpPr>
          <p:nvPr>
            <p:ph type="body" sz="quarter" idx="13" hasCustomPrompt="1"/>
          </p:nvPr>
        </p:nvSpPr>
        <p:spPr>
          <a:xfrm>
            <a:off x="751418" y="1787009"/>
            <a:ext cx="10706100" cy="1450115"/>
          </a:xfrm>
        </p:spPr>
        <p:txBody>
          <a:bodyPr anchor="b">
            <a:normAutofit/>
          </a:bodyPr>
          <a:lstStyle>
            <a:lvl1pPr marL="0" indent="0" algn="ctr">
              <a:buNone/>
              <a:defRPr sz="4800" baseline="0">
                <a:solidFill>
                  <a:srgbClr val="AB2328"/>
                </a:solidFill>
                <a:latin typeface="+mj-lt"/>
              </a:defRPr>
            </a:lvl1pPr>
          </a:lstStyle>
          <a:p>
            <a:pPr lvl="0"/>
            <a:r>
              <a:rPr lang="en-US"/>
              <a:t>CLICK TO ADD TITLE</a:t>
            </a:r>
          </a:p>
        </p:txBody>
      </p:sp>
      <p:sp>
        <p:nvSpPr>
          <p:cNvPr id="11" name="Picture Placeholder 10"/>
          <p:cNvSpPr>
            <a:spLocks noGrp="1"/>
          </p:cNvSpPr>
          <p:nvPr>
            <p:ph type="pic" sz="quarter" idx="14"/>
          </p:nvPr>
        </p:nvSpPr>
        <p:spPr>
          <a:xfrm>
            <a:off x="0" y="0"/>
            <a:ext cx="12192000" cy="6858000"/>
          </a:xfrm>
        </p:spPr>
        <p:txBody>
          <a:bodyPr anchor="b"/>
          <a:lstStyle/>
          <a:p>
            <a:endParaRPr lang="en-US"/>
          </a:p>
        </p:txBody>
      </p:sp>
    </p:spTree>
    <p:extLst>
      <p:ext uri="{BB962C8B-B14F-4D97-AF65-F5344CB8AC3E}">
        <p14:creationId xmlns:p14="http://schemas.microsoft.com/office/powerpoint/2010/main" val="17981414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ategory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05302" y="1346758"/>
            <a:ext cx="5324741" cy="1127077"/>
          </a:xfrm>
        </p:spPr>
        <p:txBody>
          <a:bodyPr>
            <a:noAutofit/>
          </a:bodyPr>
          <a:lstStyle>
            <a:lvl1pPr>
              <a:defRPr sz="5867">
                <a:solidFill>
                  <a:schemeClr val="tx1"/>
                </a:solidFill>
              </a:defRPr>
            </a:lvl1pPr>
          </a:lstStyle>
          <a:p>
            <a:r>
              <a:rPr lang="en-US"/>
              <a:t>Headline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7" name="Picture Placeholder 6"/>
          <p:cNvSpPr>
            <a:spLocks noGrp="1"/>
          </p:cNvSpPr>
          <p:nvPr>
            <p:ph type="pic" sz="quarter" idx="12"/>
          </p:nvPr>
        </p:nvSpPr>
        <p:spPr>
          <a:xfrm>
            <a:off x="1" y="1"/>
            <a:ext cx="4322233" cy="6243460"/>
          </a:xfrm>
        </p:spPr>
        <p:txBody>
          <a:bodyPr/>
          <a:lstStyle/>
          <a:p>
            <a:endParaRPr lang="en-US"/>
          </a:p>
        </p:txBody>
      </p:sp>
      <p:sp>
        <p:nvSpPr>
          <p:cNvPr id="11" name="Text Placeholder 10"/>
          <p:cNvSpPr>
            <a:spLocks noGrp="1"/>
          </p:cNvSpPr>
          <p:nvPr>
            <p:ph type="body" sz="quarter" idx="13" hasCustomPrompt="1"/>
          </p:nvPr>
        </p:nvSpPr>
        <p:spPr>
          <a:xfrm>
            <a:off x="4504267" y="2669008"/>
            <a:ext cx="5276851" cy="365459"/>
          </a:xfrm>
        </p:spPr>
        <p:txBody>
          <a:bodyPr anchor="b">
            <a:normAutofit/>
          </a:bodyPr>
          <a:lstStyle>
            <a:lvl1pPr marL="0" indent="0">
              <a:buNone/>
              <a:defRPr sz="1867">
                <a:solidFill>
                  <a:srgbClr val="AB2328"/>
                </a:solidFill>
                <a:latin typeface="+mj-lt"/>
              </a:defRPr>
            </a:lvl1pPr>
          </a:lstStyle>
          <a:p>
            <a:pPr lvl="0"/>
            <a:r>
              <a:rPr lang="en-US"/>
              <a:t>TITLE</a:t>
            </a:r>
          </a:p>
        </p:txBody>
      </p:sp>
      <p:sp>
        <p:nvSpPr>
          <p:cNvPr id="13" name="Text Placeholder 12"/>
          <p:cNvSpPr>
            <a:spLocks noGrp="1"/>
          </p:cNvSpPr>
          <p:nvPr>
            <p:ph type="body" sz="quarter" idx="14" hasCustomPrompt="1"/>
          </p:nvPr>
        </p:nvSpPr>
        <p:spPr>
          <a:xfrm>
            <a:off x="4504267" y="3034467"/>
            <a:ext cx="5276851" cy="878117"/>
          </a:xfrm>
        </p:spPr>
        <p:txBody>
          <a:bodyPr/>
          <a:lstStyle>
            <a:lvl1pPr marL="0" indent="0">
              <a:buNone/>
              <a:defRPr sz="1867">
                <a:solidFill>
                  <a:srgbClr val="54585A"/>
                </a:solidFill>
              </a:defRPr>
            </a:lvl1pPr>
          </a:lstStyle>
          <a:p>
            <a:pPr lvl="0"/>
            <a:r>
              <a:rPr lang="en-US" err="1"/>
              <a:t>Aliquam</a:t>
            </a:r>
            <a:r>
              <a:rPr lang="en-US"/>
              <a:t> </a:t>
            </a:r>
            <a:r>
              <a:rPr lang="en-US" err="1"/>
              <a:t>sagittis</a:t>
            </a:r>
            <a:r>
              <a:rPr lang="en-US"/>
              <a:t> dolor a magna </a:t>
            </a:r>
            <a:r>
              <a:rPr lang="en-US" err="1"/>
              <a:t>dignissim</a:t>
            </a:r>
            <a:r>
              <a:rPr lang="en-US"/>
              <a:t> </a:t>
            </a:r>
            <a:r>
              <a:rPr lang="en-US" err="1"/>
              <a:t>fringilla</a:t>
            </a:r>
            <a:r>
              <a:rPr lang="en-US"/>
              <a:t> id non </a:t>
            </a:r>
            <a:r>
              <a:rPr lang="en-US" err="1"/>
              <a:t>tortor</a:t>
            </a:r>
            <a:r>
              <a:rPr lang="en-US"/>
              <a:t>. </a:t>
            </a:r>
            <a:r>
              <a:rPr lang="en-US" err="1"/>
              <a:t>neque</a:t>
            </a:r>
            <a:r>
              <a:rPr lang="en-US"/>
              <a:t>. </a:t>
            </a:r>
          </a:p>
        </p:txBody>
      </p:sp>
      <p:sp>
        <p:nvSpPr>
          <p:cNvPr id="14" name="Text Placeholder 10"/>
          <p:cNvSpPr>
            <a:spLocks noGrp="1"/>
          </p:cNvSpPr>
          <p:nvPr>
            <p:ph type="body" sz="quarter" idx="15" hasCustomPrompt="1"/>
          </p:nvPr>
        </p:nvSpPr>
        <p:spPr>
          <a:xfrm>
            <a:off x="4505301" y="3912584"/>
            <a:ext cx="5276851" cy="365459"/>
          </a:xfrm>
        </p:spPr>
        <p:txBody>
          <a:bodyPr anchor="b">
            <a:normAutofit/>
          </a:bodyPr>
          <a:lstStyle>
            <a:lvl1pPr marL="0" indent="0">
              <a:buNone/>
              <a:defRPr sz="1867">
                <a:solidFill>
                  <a:srgbClr val="AB2328"/>
                </a:solidFill>
                <a:latin typeface="+mj-lt"/>
              </a:defRPr>
            </a:lvl1pPr>
          </a:lstStyle>
          <a:p>
            <a:pPr lvl="0"/>
            <a:r>
              <a:rPr lang="en-US"/>
              <a:t>TITLE</a:t>
            </a:r>
          </a:p>
        </p:txBody>
      </p:sp>
      <p:sp>
        <p:nvSpPr>
          <p:cNvPr id="15" name="Text Placeholder 12"/>
          <p:cNvSpPr>
            <a:spLocks noGrp="1"/>
          </p:cNvSpPr>
          <p:nvPr>
            <p:ph type="body" sz="quarter" idx="16" hasCustomPrompt="1"/>
          </p:nvPr>
        </p:nvSpPr>
        <p:spPr>
          <a:xfrm>
            <a:off x="4505301" y="4278043"/>
            <a:ext cx="5276851" cy="868363"/>
          </a:xfrm>
        </p:spPr>
        <p:txBody>
          <a:bodyPr/>
          <a:lstStyle>
            <a:lvl1pPr marL="0" indent="0">
              <a:buNone/>
              <a:defRPr sz="1867"/>
            </a:lvl1pPr>
          </a:lstStyle>
          <a:p>
            <a:pPr lvl="0"/>
            <a:r>
              <a:rPr lang="en-US" err="1"/>
              <a:t>Aliquam</a:t>
            </a:r>
            <a:r>
              <a:rPr lang="en-US"/>
              <a:t> </a:t>
            </a:r>
            <a:r>
              <a:rPr lang="en-US" err="1"/>
              <a:t>sagittis</a:t>
            </a:r>
            <a:r>
              <a:rPr lang="en-US"/>
              <a:t> dolor a magna </a:t>
            </a:r>
            <a:r>
              <a:rPr lang="en-US" err="1"/>
              <a:t>dignissim</a:t>
            </a:r>
            <a:r>
              <a:rPr lang="en-US"/>
              <a:t> </a:t>
            </a:r>
            <a:r>
              <a:rPr lang="en-US" err="1"/>
              <a:t>fringilla</a:t>
            </a:r>
            <a:r>
              <a:rPr lang="en-US"/>
              <a:t> id non </a:t>
            </a:r>
            <a:r>
              <a:rPr lang="en-US" err="1"/>
              <a:t>tortor</a:t>
            </a:r>
            <a:r>
              <a:rPr lang="en-US"/>
              <a:t>. </a:t>
            </a:r>
            <a:r>
              <a:rPr lang="en-US" err="1"/>
              <a:t>neque</a:t>
            </a:r>
            <a:r>
              <a:rPr lang="en-US"/>
              <a:t>. </a:t>
            </a:r>
          </a:p>
        </p:txBody>
      </p:sp>
      <p:sp>
        <p:nvSpPr>
          <p:cNvPr id="16" name="Text Placeholder 10"/>
          <p:cNvSpPr>
            <a:spLocks noGrp="1"/>
          </p:cNvSpPr>
          <p:nvPr>
            <p:ph type="body" sz="quarter" idx="17" hasCustomPrompt="1"/>
          </p:nvPr>
        </p:nvSpPr>
        <p:spPr>
          <a:xfrm>
            <a:off x="4504267" y="5146405"/>
            <a:ext cx="5276851" cy="365459"/>
          </a:xfrm>
        </p:spPr>
        <p:txBody>
          <a:bodyPr anchor="b">
            <a:normAutofit/>
          </a:bodyPr>
          <a:lstStyle>
            <a:lvl1pPr marL="0" indent="0">
              <a:buNone/>
              <a:defRPr sz="1867">
                <a:solidFill>
                  <a:srgbClr val="AB2328"/>
                </a:solidFill>
                <a:latin typeface="+mj-lt"/>
              </a:defRPr>
            </a:lvl1pPr>
          </a:lstStyle>
          <a:p>
            <a:pPr lvl="0"/>
            <a:r>
              <a:rPr lang="en-US"/>
              <a:t>TITLE</a:t>
            </a:r>
          </a:p>
        </p:txBody>
      </p:sp>
      <p:sp>
        <p:nvSpPr>
          <p:cNvPr id="17" name="Text Placeholder 12"/>
          <p:cNvSpPr>
            <a:spLocks noGrp="1"/>
          </p:cNvSpPr>
          <p:nvPr>
            <p:ph type="body" sz="quarter" idx="18" hasCustomPrompt="1"/>
          </p:nvPr>
        </p:nvSpPr>
        <p:spPr>
          <a:xfrm>
            <a:off x="4505301" y="5520051"/>
            <a:ext cx="5276851" cy="868363"/>
          </a:xfrm>
        </p:spPr>
        <p:txBody>
          <a:bodyPr/>
          <a:lstStyle>
            <a:lvl1pPr marL="0" indent="0">
              <a:buNone/>
              <a:defRPr sz="1867"/>
            </a:lvl1pPr>
          </a:lstStyle>
          <a:p>
            <a:pPr lvl="0"/>
            <a:r>
              <a:rPr lang="en-US" err="1"/>
              <a:t>Aliquam</a:t>
            </a:r>
            <a:r>
              <a:rPr lang="en-US"/>
              <a:t> </a:t>
            </a:r>
            <a:r>
              <a:rPr lang="en-US" err="1"/>
              <a:t>sagittis</a:t>
            </a:r>
            <a:r>
              <a:rPr lang="en-US"/>
              <a:t> dolor a magna </a:t>
            </a:r>
            <a:r>
              <a:rPr lang="en-US" err="1"/>
              <a:t>dignissim</a:t>
            </a:r>
            <a:r>
              <a:rPr lang="en-US"/>
              <a:t> </a:t>
            </a:r>
            <a:r>
              <a:rPr lang="en-US" err="1"/>
              <a:t>fringilla</a:t>
            </a:r>
            <a:r>
              <a:rPr lang="en-US"/>
              <a:t> id non </a:t>
            </a:r>
            <a:r>
              <a:rPr lang="en-US" err="1"/>
              <a:t>tortor</a:t>
            </a:r>
            <a:r>
              <a:rPr lang="en-US"/>
              <a:t>. </a:t>
            </a:r>
            <a:r>
              <a:rPr lang="en-US" err="1"/>
              <a:t>neque</a:t>
            </a:r>
            <a:r>
              <a:rPr lang="en-US"/>
              <a:t>. </a:t>
            </a:r>
          </a:p>
        </p:txBody>
      </p:sp>
      <p:sp>
        <p:nvSpPr>
          <p:cNvPr id="21" name="Text Placeholder 20"/>
          <p:cNvSpPr>
            <a:spLocks noGrp="1"/>
          </p:cNvSpPr>
          <p:nvPr>
            <p:ph type="body" sz="quarter" idx="19" hasCustomPrompt="1"/>
          </p:nvPr>
        </p:nvSpPr>
        <p:spPr>
          <a:xfrm>
            <a:off x="4504267" y="902197"/>
            <a:ext cx="5325533" cy="444004"/>
          </a:xfrm>
        </p:spPr>
        <p:txBody>
          <a:bodyPr>
            <a:normAutofit/>
          </a:bodyPr>
          <a:lstStyle>
            <a:lvl1pPr marL="0" indent="0">
              <a:buNone/>
              <a:defRPr sz="2133">
                <a:solidFill>
                  <a:schemeClr val="tx1"/>
                </a:solidFill>
                <a:latin typeface="+mj-lt"/>
              </a:defRPr>
            </a:lvl1pPr>
          </a:lstStyle>
          <a:p>
            <a:pPr lvl="0"/>
            <a:r>
              <a:rPr lang="en-US"/>
              <a:t>SUBHEADLINE</a:t>
            </a:r>
          </a:p>
        </p:txBody>
      </p:sp>
      <p:sp>
        <p:nvSpPr>
          <p:cNvPr id="18"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302907763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tats &amp; Repo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9885" y="1261883"/>
            <a:ext cx="4725617" cy="1325563"/>
          </a:xfrm>
        </p:spPr>
        <p:txBody>
          <a:bodyPr/>
          <a:lstStyle>
            <a:lvl1pPr>
              <a:defRPr baseline="0">
                <a:solidFill>
                  <a:schemeClr val="tx1"/>
                </a:solidFill>
              </a:defRPr>
            </a:lvl1pPr>
          </a:lstStyle>
          <a:p>
            <a:r>
              <a:rPr lang="en-US"/>
              <a:t>Click Here to Edit Headline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Text Placeholder 5"/>
          <p:cNvSpPr>
            <a:spLocks noGrp="1"/>
          </p:cNvSpPr>
          <p:nvPr>
            <p:ph type="body" sz="quarter" idx="12" hasCustomPrompt="1"/>
          </p:nvPr>
        </p:nvSpPr>
        <p:spPr>
          <a:xfrm>
            <a:off x="759885" y="175684"/>
            <a:ext cx="4725617" cy="897467"/>
          </a:xfrm>
        </p:spPr>
        <p:txBody>
          <a:bodyPr anchor="b">
            <a:normAutofit/>
          </a:bodyPr>
          <a:lstStyle>
            <a:lvl1pPr marL="0" indent="0">
              <a:buNone/>
              <a:defRPr sz="2133" baseline="0">
                <a:solidFill>
                  <a:schemeClr val="tx1"/>
                </a:solidFill>
                <a:latin typeface="+mj-lt"/>
              </a:defRPr>
            </a:lvl1pPr>
          </a:lstStyle>
          <a:p>
            <a:pPr lvl="0"/>
            <a:r>
              <a:rPr lang="en-US"/>
              <a:t>CLICK TO EDIT SUBHEAD</a:t>
            </a:r>
          </a:p>
        </p:txBody>
      </p:sp>
      <p:sp>
        <p:nvSpPr>
          <p:cNvPr id="10" name="Picture Placeholder 9"/>
          <p:cNvSpPr>
            <a:spLocks noGrp="1"/>
          </p:cNvSpPr>
          <p:nvPr>
            <p:ph type="pic" sz="quarter" idx="14"/>
          </p:nvPr>
        </p:nvSpPr>
        <p:spPr>
          <a:xfrm>
            <a:off x="8519200" y="175684"/>
            <a:ext cx="3672801" cy="6178917"/>
          </a:xfrm>
        </p:spPr>
        <p:txBody>
          <a:bodyPr/>
          <a:lstStyle/>
          <a:p>
            <a:endParaRPr lang="en-US"/>
          </a:p>
        </p:txBody>
      </p:sp>
      <p:sp>
        <p:nvSpPr>
          <p:cNvPr id="8" name="Text Placeholder 7"/>
          <p:cNvSpPr>
            <a:spLocks noGrp="1"/>
          </p:cNvSpPr>
          <p:nvPr>
            <p:ph type="body" sz="quarter" idx="13"/>
          </p:nvPr>
        </p:nvSpPr>
        <p:spPr>
          <a:xfrm>
            <a:off x="5577418" y="175684"/>
            <a:ext cx="6159500" cy="2410883"/>
          </a:xfrm>
        </p:spPr>
        <p:txBody>
          <a:bodyPr anchor="ctr">
            <a:normAutofit/>
          </a:bodyPr>
          <a:lstStyle>
            <a:lvl1pPr>
              <a:defRPr sz="1867">
                <a:solidFill>
                  <a:srgbClr val="54585A"/>
                </a:solidFill>
              </a:defRPr>
            </a:lvl1pPr>
            <a:lvl2pPr>
              <a:defRPr sz="1867">
                <a:solidFill>
                  <a:srgbClr val="54585A"/>
                </a:solidFill>
              </a:defRPr>
            </a:lvl2pPr>
            <a:lvl3pPr>
              <a:defRPr sz="1867">
                <a:solidFill>
                  <a:srgbClr val="54585A"/>
                </a:solidFill>
              </a:defRPr>
            </a:lvl3pPr>
            <a:lvl4pPr>
              <a:defRPr sz="1867">
                <a:solidFill>
                  <a:srgbClr val="54585A"/>
                </a:solidFill>
              </a:defRPr>
            </a:lvl4pPr>
            <a:lvl5pPr>
              <a:defRPr sz="1867">
                <a:solidFill>
                  <a:srgbClr val="54585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hart Placeholder 11"/>
          <p:cNvSpPr>
            <a:spLocks noGrp="1"/>
          </p:cNvSpPr>
          <p:nvPr>
            <p:ph type="chart" sz="quarter" idx="15"/>
          </p:nvPr>
        </p:nvSpPr>
        <p:spPr>
          <a:xfrm>
            <a:off x="1195918" y="3052233"/>
            <a:ext cx="2328141" cy="2073288"/>
          </a:xfrm>
        </p:spPr>
        <p:txBody>
          <a:bodyPr/>
          <a:lstStyle/>
          <a:p>
            <a:endParaRPr lang="en-US"/>
          </a:p>
        </p:txBody>
      </p:sp>
      <p:sp>
        <p:nvSpPr>
          <p:cNvPr id="13" name="Chart Placeholder 11"/>
          <p:cNvSpPr>
            <a:spLocks noGrp="1"/>
          </p:cNvSpPr>
          <p:nvPr>
            <p:ph type="chart" sz="quarter" idx="16"/>
          </p:nvPr>
        </p:nvSpPr>
        <p:spPr>
          <a:xfrm>
            <a:off x="3896171" y="3052233"/>
            <a:ext cx="2328141" cy="2073288"/>
          </a:xfrm>
        </p:spPr>
        <p:txBody>
          <a:bodyPr/>
          <a:lstStyle/>
          <a:p>
            <a:endParaRPr lang="en-US"/>
          </a:p>
        </p:txBody>
      </p:sp>
      <p:sp>
        <p:nvSpPr>
          <p:cNvPr id="14" name="Chart Placeholder 11"/>
          <p:cNvSpPr>
            <a:spLocks noGrp="1"/>
          </p:cNvSpPr>
          <p:nvPr>
            <p:ph type="chart" sz="quarter" idx="17"/>
          </p:nvPr>
        </p:nvSpPr>
        <p:spPr>
          <a:xfrm>
            <a:off x="6687958" y="3052233"/>
            <a:ext cx="2328141" cy="2073288"/>
          </a:xfrm>
        </p:spPr>
        <p:txBody>
          <a:bodyPr/>
          <a:lstStyle/>
          <a:p>
            <a:endParaRPr lang="en-US"/>
          </a:p>
        </p:txBody>
      </p:sp>
      <p:sp>
        <p:nvSpPr>
          <p:cNvPr id="16" name="Text Placeholder 15"/>
          <p:cNvSpPr>
            <a:spLocks noGrp="1"/>
          </p:cNvSpPr>
          <p:nvPr>
            <p:ph type="body" sz="quarter" idx="18" hasCustomPrompt="1"/>
          </p:nvPr>
        </p:nvSpPr>
        <p:spPr>
          <a:xfrm>
            <a:off x="1051984" y="5348818"/>
            <a:ext cx="2582333" cy="306916"/>
          </a:xfrm>
        </p:spPr>
        <p:txBody>
          <a:bodyPr anchor="ctr">
            <a:noAutofit/>
          </a:bodyPr>
          <a:lstStyle>
            <a:lvl1pPr marL="0" indent="0" algn="ctr">
              <a:buNone/>
              <a:defRPr sz="1867" baseline="0">
                <a:solidFill>
                  <a:srgbClr val="AB2328"/>
                </a:solidFill>
                <a:latin typeface="+mj-lt"/>
              </a:defRPr>
            </a:lvl1pPr>
          </a:lstStyle>
          <a:p>
            <a:pPr lvl="0"/>
            <a:r>
              <a:rPr lang="en-US"/>
              <a:t>CHART HEADLINE</a:t>
            </a:r>
          </a:p>
        </p:txBody>
      </p:sp>
      <p:sp>
        <p:nvSpPr>
          <p:cNvPr id="17" name="Text Placeholder 15"/>
          <p:cNvSpPr>
            <a:spLocks noGrp="1"/>
          </p:cNvSpPr>
          <p:nvPr>
            <p:ph type="body" sz="quarter" idx="19" hasCustomPrompt="1"/>
          </p:nvPr>
        </p:nvSpPr>
        <p:spPr>
          <a:xfrm>
            <a:off x="3837232" y="5348818"/>
            <a:ext cx="2582333" cy="306916"/>
          </a:xfrm>
        </p:spPr>
        <p:txBody>
          <a:bodyPr anchor="ctr">
            <a:noAutofit/>
          </a:bodyPr>
          <a:lstStyle>
            <a:lvl1pPr marL="0" indent="0" algn="ctr">
              <a:buNone/>
              <a:defRPr sz="1867" baseline="0">
                <a:solidFill>
                  <a:srgbClr val="AB2328"/>
                </a:solidFill>
                <a:latin typeface="+mj-lt"/>
              </a:defRPr>
            </a:lvl1pPr>
          </a:lstStyle>
          <a:p>
            <a:pPr lvl="0"/>
            <a:r>
              <a:rPr lang="en-US"/>
              <a:t>CHART HEADLINE</a:t>
            </a:r>
          </a:p>
        </p:txBody>
      </p:sp>
      <p:sp>
        <p:nvSpPr>
          <p:cNvPr id="18" name="Text Placeholder 15"/>
          <p:cNvSpPr>
            <a:spLocks noGrp="1"/>
          </p:cNvSpPr>
          <p:nvPr>
            <p:ph type="body" sz="quarter" idx="20" hasCustomPrompt="1"/>
          </p:nvPr>
        </p:nvSpPr>
        <p:spPr>
          <a:xfrm>
            <a:off x="6661803" y="5348818"/>
            <a:ext cx="2582333" cy="306916"/>
          </a:xfrm>
        </p:spPr>
        <p:txBody>
          <a:bodyPr anchor="ctr">
            <a:noAutofit/>
          </a:bodyPr>
          <a:lstStyle>
            <a:lvl1pPr marL="0" indent="0" algn="ctr">
              <a:buNone/>
              <a:defRPr sz="1867" baseline="0">
                <a:solidFill>
                  <a:srgbClr val="AB2328"/>
                </a:solidFill>
                <a:latin typeface="+mj-lt"/>
              </a:defRPr>
            </a:lvl1pPr>
          </a:lstStyle>
          <a:p>
            <a:pPr lvl="0"/>
            <a:r>
              <a:rPr lang="en-US"/>
              <a:t>CHART HEADLINE</a:t>
            </a:r>
          </a:p>
        </p:txBody>
      </p:sp>
      <p:sp>
        <p:nvSpPr>
          <p:cNvPr id="15"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6750940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roduct Features Vertic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24130" y="767187"/>
            <a:ext cx="5469657" cy="1325563"/>
          </a:xfrm>
        </p:spPr>
        <p:txBody>
          <a:bodyPr/>
          <a:lstStyle>
            <a:lvl1pPr>
              <a:defRPr baseline="0">
                <a:solidFill>
                  <a:schemeClr val="tx1"/>
                </a:solidFill>
              </a:defRPr>
            </a:lvl1pPr>
          </a:lstStyle>
          <a:p>
            <a:r>
              <a:rPr lang="en-US"/>
              <a:t>Product Name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Picture Placeholder 5"/>
          <p:cNvSpPr>
            <a:spLocks noGrp="1"/>
          </p:cNvSpPr>
          <p:nvPr>
            <p:ph type="pic" sz="quarter" idx="12" hasCustomPrompt="1"/>
          </p:nvPr>
        </p:nvSpPr>
        <p:spPr>
          <a:xfrm>
            <a:off x="772586" y="431029"/>
            <a:ext cx="2952748" cy="5720004"/>
          </a:xfrm>
        </p:spPr>
        <p:txBody>
          <a:bodyPr/>
          <a:lstStyle/>
          <a:p>
            <a:r>
              <a:rPr lang="en-US"/>
              <a:t>PRODUCT IMAG</a:t>
            </a:r>
          </a:p>
        </p:txBody>
      </p:sp>
      <p:sp>
        <p:nvSpPr>
          <p:cNvPr id="22" name="Text Placeholder 21"/>
          <p:cNvSpPr>
            <a:spLocks noGrp="1"/>
          </p:cNvSpPr>
          <p:nvPr>
            <p:ph type="body" sz="quarter" idx="22" hasCustomPrompt="1"/>
          </p:nvPr>
        </p:nvSpPr>
        <p:spPr>
          <a:xfrm>
            <a:off x="3924130" y="2092750"/>
            <a:ext cx="4946649" cy="378884"/>
          </a:xfrm>
        </p:spPr>
        <p:txBody>
          <a:bodyPr>
            <a:noAutofit/>
          </a:bodyPr>
          <a:lstStyle>
            <a:lvl1pPr marL="0" indent="0">
              <a:buNone/>
              <a:defRPr sz="2133" baseline="0">
                <a:solidFill>
                  <a:schemeClr val="tx1"/>
                </a:solidFill>
                <a:latin typeface="+mj-lt"/>
              </a:defRPr>
            </a:lvl1pPr>
          </a:lstStyle>
          <a:p>
            <a:pPr lvl="0"/>
            <a:r>
              <a:rPr lang="en-US"/>
              <a:t>SUBHEADLINE GOES HERE</a:t>
            </a:r>
          </a:p>
        </p:txBody>
      </p:sp>
      <p:sp>
        <p:nvSpPr>
          <p:cNvPr id="38" name="Text Placeholder 12"/>
          <p:cNvSpPr>
            <a:spLocks noGrp="1"/>
          </p:cNvSpPr>
          <p:nvPr>
            <p:ph type="body" sz="quarter" idx="24" hasCustomPrompt="1"/>
          </p:nvPr>
        </p:nvSpPr>
        <p:spPr>
          <a:xfrm>
            <a:off x="5672005" y="3101883"/>
            <a:ext cx="1985817" cy="1246908"/>
          </a:xfrm>
        </p:spPr>
        <p:txBody>
          <a:bodyPr>
            <a:normAutofit/>
          </a:bodyPr>
          <a:lstStyle>
            <a:lvl1pPr marL="0" indent="0">
              <a:buNone/>
              <a:defRPr sz="1333" baseline="0"/>
            </a:lvl1pPr>
          </a:lstStyle>
          <a:p>
            <a:pPr lvl="0"/>
            <a:r>
              <a:rPr lang="en-US"/>
              <a:t>Product Feature goes here</a:t>
            </a:r>
          </a:p>
        </p:txBody>
      </p:sp>
      <p:sp>
        <p:nvSpPr>
          <p:cNvPr id="39" name="Picture Placeholder 34"/>
          <p:cNvSpPr>
            <a:spLocks noGrp="1"/>
          </p:cNvSpPr>
          <p:nvPr>
            <p:ph type="pic" sz="quarter" idx="25"/>
          </p:nvPr>
        </p:nvSpPr>
        <p:spPr>
          <a:xfrm>
            <a:off x="3924129" y="431029"/>
            <a:ext cx="939403" cy="746600"/>
          </a:xfrm>
        </p:spPr>
        <p:txBody>
          <a:bodyPr/>
          <a:lstStyle/>
          <a:p>
            <a:endParaRPr lang="en-US"/>
          </a:p>
        </p:txBody>
      </p:sp>
      <p:sp>
        <p:nvSpPr>
          <p:cNvPr id="44" name="Text Placeholder 43"/>
          <p:cNvSpPr>
            <a:spLocks noGrp="1"/>
          </p:cNvSpPr>
          <p:nvPr>
            <p:ph type="body" sz="quarter" idx="28" hasCustomPrompt="1"/>
          </p:nvPr>
        </p:nvSpPr>
        <p:spPr>
          <a:xfrm>
            <a:off x="3988179" y="2557199"/>
            <a:ext cx="3107267" cy="431799"/>
          </a:xfrm>
        </p:spPr>
        <p:txBody>
          <a:bodyPr>
            <a:normAutofit/>
          </a:bodyPr>
          <a:lstStyle>
            <a:lvl1pPr marL="0" indent="0">
              <a:buNone/>
              <a:defRPr sz="1867">
                <a:solidFill>
                  <a:srgbClr val="AB2328"/>
                </a:solidFill>
                <a:latin typeface="+mj-lt"/>
              </a:defRPr>
            </a:lvl1pPr>
          </a:lstStyle>
          <a:p>
            <a:pPr lvl="0"/>
            <a:r>
              <a:rPr lang="en-US"/>
              <a:t>FEATURES</a:t>
            </a:r>
          </a:p>
        </p:txBody>
      </p:sp>
      <p:sp>
        <p:nvSpPr>
          <p:cNvPr id="48" name="Picture Placeholder 34"/>
          <p:cNvSpPr>
            <a:spLocks noGrp="1"/>
          </p:cNvSpPr>
          <p:nvPr>
            <p:ph type="pic" sz="quarter" idx="32"/>
          </p:nvPr>
        </p:nvSpPr>
        <p:spPr>
          <a:xfrm>
            <a:off x="4024878" y="3089219"/>
            <a:ext cx="1516935" cy="1259572"/>
          </a:xfrm>
          <a:ln>
            <a:solidFill>
              <a:schemeClr val="bg1"/>
            </a:solidFill>
          </a:ln>
        </p:spPr>
        <p:txBody>
          <a:bodyPr/>
          <a:lstStyle/>
          <a:p>
            <a:endParaRPr lang="en-US"/>
          </a:p>
        </p:txBody>
      </p:sp>
      <p:sp>
        <p:nvSpPr>
          <p:cNvPr id="68" name="Text Placeholder 12"/>
          <p:cNvSpPr>
            <a:spLocks noGrp="1"/>
          </p:cNvSpPr>
          <p:nvPr>
            <p:ph type="body" sz="quarter" idx="33" hasCustomPrompt="1"/>
          </p:nvPr>
        </p:nvSpPr>
        <p:spPr>
          <a:xfrm>
            <a:off x="5672005" y="4579047"/>
            <a:ext cx="1985817" cy="1246908"/>
          </a:xfrm>
        </p:spPr>
        <p:txBody>
          <a:bodyPr>
            <a:normAutofit/>
          </a:bodyPr>
          <a:lstStyle>
            <a:lvl1pPr marL="0" indent="0">
              <a:buNone/>
              <a:defRPr sz="1333" baseline="0"/>
            </a:lvl1pPr>
          </a:lstStyle>
          <a:p>
            <a:pPr lvl="0"/>
            <a:r>
              <a:rPr lang="en-US"/>
              <a:t>Product Feature goes here</a:t>
            </a:r>
          </a:p>
        </p:txBody>
      </p:sp>
      <p:sp>
        <p:nvSpPr>
          <p:cNvPr id="69" name="Picture Placeholder 34"/>
          <p:cNvSpPr>
            <a:spLocks noGrp="1"/>
          </p:cNvSpPr>
          <p:nvPr>
            <p:ph type="pic" sz="quarter" idx="34"/>
          </p:nvPr>
        </p:nvSpPr>
        <p:spPr>
          <a:xfrm>
            <a:off x="4024878" y="4566383"/>
            <a:ext cx="1516935" cy="1259572"/>
          </a:xfrm>
          <a:ln>
            <a:solidFill>
              <a:schemeClr val="bg1"/>
            </a:solidFill>
          </a:ln>
        </p:spPr>
        <p:txBody>
          <a:bodyPr/>
          <a:lstStyle/>
          <a:p>
            <a:endParaRPr lang="en-US"/>
          </a:p>
        </p:txBody>
      </p:sp>
      <p:sp>
        <p:nvSpPr>
          <p:cNvPr id="70" name="Text Placeholder 12"/>
          <p:cNvSpPr>
            <a:spLocks noGrp="1"/>
          </p:cNvSpPr>
          <p:nvPr>
            <p:ph type="body" sz="quarter" idx="35" hasCustomPrompt="1"/>
          </p:nvPr>
        </p:nvSpPr>
        <p:spPr>
          <a:xfrm>
            <a:off x="9491013" y="3101883"/>
            <a:ext cx="1985817" cy="1246908"/>
          </a:xfrm>
        </p:spPr>
        <p:txBody>
          <a:bodyPr>
            <a:normAutofit/>
          </a:bodyPr>
          <a:lstStyle>
            <a:lvl1pPr marL="0" indent="0">
              <a:buNone/>
              <a:defRPr sz="1333" baseline="0"/>
            </a:lvl1pPr>
          </a:lstStyle>
          <a:p>
            <a:pPr lvl="0"/>
            <a:r>
              <a:rPr lang="en-US"/>
              <a:t>Product Feature goes here</a:t>
            </a:r>
          </a:p>
        </p:txBody>
      </p:sp>
      <p:sp>
        <p:nvSpPr>
          <p:cNvPr id="71" name="Picture Placeholder 34"/>
          <p:cNvSpPr>
            <a:spLocks noGrp="1"/>
          </p:cNvSpPr>
          <p:nvPr>
            <p:ph type="pic" sz="quarter" idx="36"/>
          </p:nvPr>
        </p:nvSpPr>
        <p:spPr>
          <a:xfrm>
            <a:off x="7843886" y="3089219"/>
            <a:ext cx="1516935" cy="1259572"/>
          </a:xfrm>
        </p:spPr>
        <p:txBody>
          <a:bodyPr/>
          <a:lstStyle/>
          <a:p>
            <a:endParaRPr lang="en-US"/>
          </a:p>
        </p:txBody>
      </p:sp>
      <p:sp>
        <p:nvSpPr>
          <p:cNvPr id="72" name="Text Placeholder 12"/>
          <p:cNvSpPr>
            <a:spLocks noGrp="1"/>
          </p:cNvSpPr>
          <p:nvPr>
            <p:ph type="body" sz="quarter" idx="37" hasCustomPrompt="1"/>
          </p:nvPr>
        </p:nvSpPr>
        <p:spPr>
          <a:xfrm>
            <a:off x="9491013" y="4579047"/>
            <a:ext cx="1985817" cy="1246908"/>
          </a:xfrm>
        </p:spPr>
        <p:txBody>
          <a:bodyPr>
            <a:normAutofit/>
          </a:bodyPr>
          <a:lstStyle>
            <a:lvl1pPr marL="0" indent="0">
              <a:buNone/>
              <a:defRPr sz="1333" baseline="0"/>
            </a:lvl1pPr>
          </a:lstStyle>
          <a:p>
            <a:pPr lvl="0"/>
            <a:r>
              <a:rPr lang="en-US"/>
              <a:t>Product Feature goes here</a:t>
            </a:r>
          </a:p>
        </p:txBody>
      </p:sp>
      <p:sp>
        <p:nvSpPr>
          <p:cNvPr id="73" name="Picture Placeholder 34"/>
          <p:cNvSpPr>
            <a:spLocks noGrp="1"/>
          </p:cNvSpPr>
          <p:nvPr>
            <p:ph type="pic" sz="quarter" idx="38"/>
          </p:nvPr>
        </p:nvSpPr>
        <p:spPr>
          <a:xfrm>
            <a:off x="7843886" y="4566383"/>
            <a:ext cx="1516935" cy="1259572"/>
          </a:xfrm>
          <a:ln>
            <a:solidFill>
              <a:schemeClr val="bg1"/>
            </a:solidFill>
          </a:ln>
        </p:spPr>
        <p:txBody>
          <a:bodyPr/>
          <a:lstStyle/>
          <a:p>
            <a:endParaRPr lang="en-US"/>
          </a:p>
        </p:txBody>
      </p:sp>
      <p:sp>
        <p:nvSpPr>
          <p:cNvPr id="17"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408117894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Product Features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9885" y="988187"/>
            <a:ext cx="5469657" cy="995517"/>
          </a:xfrm>
        </p:spPr>
        <p:txBody>
          <a:bodyPr/>
          <a:lstStyle>
            <a:lvl1pPr>
              <a:defRPr baseline="0">
                <a:solidFill>
                  <a:schemeClr val="tx1"/>
                </a:solidFill>
              </a:defRPr>
            </a:lvl1pPr>
          </a:lstStyle>
          <a:p>
            <a:r>
              <a:rPr lang="en-US"/>
              <a:t>Product Name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Picture Placeholder 5"/>
          <p:cNvSpPr>
            <a:spLocks noGrp="1"/>
          </p:cNvSpPr>
          <p:nvPr>
            <p:ph type="pic" sz="quarter" idx="12" hasCustomPrompt="1"/>
          </p:nvPr>
        </p:nvSpPr>
        <p:spPr>
          <a:xfrm>
            <a:off x="6931859" y="254343"/>
            <a:ext cx="4523540" cy="2302856"/>
          </a:xfrm>
        </p:spPr>
        <p:txBody>
          <a:bodyPr/>
          <a:lstStyle>
            <a:lvl1pPr>
              <a:defRPr sz="3200" baseline="0"/>
            </a:lvl1pPr>
          </a:lstStyle>
          <a:p>
            <a:r>
              <a:rPr lang="en-US"/>
              <a:t>PRODUCT IMAGE</a:t>
            </a:r>
          </a:p>
        </p:txBody>
      </p:sp>
      <p:sp>
        <p:nvSpPr>
          <p:cNvPr id="22" name="Text Placeholder 21"/>
          <p:cNvSpPr>
            <a:spLocks noGrp="1"/>
          </p:cNvSpPr>
          <p:nvPr>
            <p:ph type="body" sz="quarter" idx="22" hasCustomPrompt="1"/>
          </p:nvPr>
        </p:nvSpPr>
        <p:spPr>
          <a:xfrm>
            <a:off x="759885" y="1917719"/>
            <a:ext cx="4946649" cy="378884"/>
          </a:xfrm>
        </p:spPr>
        <p:txBody>
          <a:bodyPr>
            <a:noAutofit/>
          </a:bodyPr>
          <a:lstStyle>
            <a:lvl1pPr marL="0" indent="0">
              <a:buNone/>
              <a:defRPr sz="2133" baseline="0">
                <a:solidFill>
                  <a:schemeClr val="tx1"/>
                </a:solidFill>
                <a:latin typeface="+mj-lt"/>
              </a:defRPr>
            </a:lvl1pPr>
          </a:lstStyle>
          <a:p>
            <a:pPr lvl="0"/>
            <a:r>
              <a:rPr lang="en-US"/>
              <a:t>SUBHEADLINE GOES HERE</a:t>
            </a:r>
          </a:p>
        </p:txBody>
      </p:sp>
      <p:sp>
        <p:nvSpPr>
          <p:cNvPr id="38" name="Text Placeholder 12"/>
          <p:cNvSpPr>
            <a:spLocks noGrp="1"/>
          </p:cNvSpPr>
          <p:nvPr>
            <p:ph type="body" sz="quarter" idx="24" hasCustomPrompt="1"/>
          </p:nvPr>
        </p:nvSpPr>
        <p:spPr>
          <a:xfrm>
            <a:off x="2522297" y="3101883"/>
            <a:ext cx="1985817" cy="1246908"/>
          </a:xfrm>
        </p:spPr>
        <p:txBody>
          <a:bodyPr>
            <a:normAutofit/>
          </a:bodyPr>
          <a:lstStyle>
            <a:lvl1pPr marL="0" indent="0">
              <a:buNone/>
              <a:defRPr sz="1333" baseline="0"/>
            </a:lvl1pPr>
          </a:lstStyle>
          <a:p>
            <a:pPr lvl="0"/>
            <a:r>
              <a:rPr lang="en-US"/>
              <a:t>Product Feature goes here</a:t>
            </a:r>
          </a:p>
        </p:txBody>
      </p:sp>
      <p:sp>
        <p:nvSpPr>
          <p:cNvPr id="39" name="Picture Placeholder 34"/>
          <p:cNvSpPr>
            <a:spLocks noGrp="1"/>
          </p:cNvSpPr>
          <p:nvPr>
            <p:ph type="pic" sz="quarter" idx="25"/>
          </p:nvPr>
        </p:nvSpPr>
        <p:spPr>
          <a:xfrm>
            <a:off x="759884" y="254343"/>
            <a:ext cx="923353" cy="733844"/>
          </a:xfrm>
        </p:spPr>
        <p:txBody>
          <a:bodyPr/>
          <a:lstStyle/>
          <a:p>
            <a:endParaRPr lang="en-US"/>
          </a:p>
        </p:txBody>
      </p:sp>
      <p:sp>
        <p:nvSpPr>
          <p:cNvPr id="44" name="Text Placeholder 43"/>
          <p:cNvSpPr>
            <a:spLocks noGrp="1"/>
          </p:cNvSpPr>
          <p:nvPr>
            <p:ph type="body" sz="quarter" idx="28" hasCustomPrompt="1"/>
          </p:nvPr>
        </p:nvSpPr>
        <p:spPr>
          <a:xfrm>
            <a:off x="771192" y="2557199"/>
            <a:ext cx="3107267" cy="431799"/>
          </a:xfrm>
        </p:spPr>
        <p:txBody>
          <a:bodyPr>
            <a:normAutofit/>
          </a:bodyPr>
          <a:lstStyle>
            <a:lvl1pPr marL="0" indent="0">
              <a:buNone/>
              <a:defRPr sz="1867">
                <a:solidFill>
                  <a:srgbClr val="AB2328"/>
                </a:solidFill>
                <a:latin typeface="+mj-lt"/>
              </a:defRPr>
            </a:lvl1pPr>
          </a:lstStyle>
          <a:p>
            <a:pPr lvl="0"/>
            <a:r>
              <a:rPr lang="en-US"/>
              <a:t>FEATURES</a:t>
            </a:r>
          </a:p>
        </p:txBody>
      </p:sp>
      <p:sp>
        <p:nvSpPr>
          <p:cNvPr id="48" name="Picture Placeholder 34"/>
          <p:cNvSpPr>
            <a:spLocks noGrp="1"/>
          </p:cNvSpPr>
          <p:nvPr>
            <p:ph type="pic" sz="quarter" idx="32"/>
          </p:nvPr>
        </p:nvSpPr>
        <p:spPr>
          <a:xfrm>
            <a:off x="875170" y="3089219"/>
            <a:ext cx="1516935" cy="1259572"/>
          </a:xfrm>
          <a:ln>
            <a:solidFill>
              <a:schemeClr val="bg1"/>
            </a:solidFill>
          </a:ln>
        </p:spPr>
        <p:txBody>
          <a:bodyPr/>
          <a:lstStyle/>
          <a:p>
            <a:endParaRPr lang="en-US"/>
          </a:p>
        </p:txBody>
      </p:sp>
      <p:sp>
        <p:nvSpPr>
          <p:cNvPr id="68" name="Text Placeholder 12"/>
          <p:cNvSpPr>
            <a:spLocks noGrp="1"/>
          </p:cNvSpPr>
          <p:nvPr>
            <p:ph type="body" sz="quarter" idx="33" hasCustomPrompt="1"/>
          </p:nvPr>
        </p:nvSpPr>
        <p:spPr>
          <a:xfrm>
            <a:off x="2522297" y="4579047"/>
            <a:ext cx="1985817" cy="1246908"/>
          </a:xfrm>
        </p:spPr>
        <p:txBody>
          <a:bodyPr>
            <a:normAutofit/>
          </a:bodyPr>
          <a:lstStyle>
            <a:lvl1pPr marL="0" indent="0">
              <a:buNone/>
              <a:defRPr sz="1333" baseline="0"/>
            </a:lvl1pPr>
          </a:lstStyle>
          <a:p>
            <a:pPr lvl="0"/>
            <a:r>
              <a:rPr lang="en-US"/>
              <a:t>Product Feature goes here</a:t>
            </a:r>
          </a:p>
        </p:txBody>
      </p:sp>
      <p:sp>
        <p:nvSpPr>
          <p:cNvPr id="69" name="Picture Placeholder 34"/>
          <p:cNvSpPr>
            <a:spLocks noGrp="1"/>
          </p:cNvSpPr>
          <p:nvPr>
            <p:ph type="pic" sz="quarter" idx="34"/>
          </p:nvPr>
        </p:nvSpPr>
        <p:spPr>
          <a:xfrm>
            <a:off x="875170" y="4566383"/>
            <a:ext cx="1516935" cy="1259572"/>
          </a:xfrm>
          <a:ln>
            <a:solidFill>
              <a:schemeClr val="bg1"/>
            </a:solidFill>
          </a:ln>
        </p:spPr>
        <p:txBody>
          <a:bodyPr/>
          <a:lstStyle/>
          <a:p>
            <a:endParaRPr lang="en-US"/>
          </a:p>
        </p:txBody>
      </p:sp>
      <p:sp>
        <p:nvSpPr>
          <p:cNvPr id="70" name="Text Placeholder 12"/>
          <p:cNvSpPr>
            <a:spLocks noGrp="1"/>
          </p:cNvSpPr>
          <p:nvPr>
            <p:ph type="body" sz="quarter" idx="35" hasCustomPrompt="1"/>
          </p:nvPr>
        </p:nvSpPr>
        <p:spPr>
          <a:xfrm>
            <a:off x="6226020" y="3101883"/>
            <a:ext cx="1985817" cy="1246908"/>
          </a:xfrm>
        </p:spPr>
        <p:txBody>
          <a:bodyPr>
            <a:normAutofit/>
          </a:bodyPr>
          <a:lstStyle>
            <a:lvl1pPr marL="0" indent="0">
              <a:buNone/>
              <a:defRPr sz="1333" baseline="0"/>
            </a:lvl1pPr>
          </a:lstStyle>
          <a:p>
            <a:pPr lvl="0"/>
            <a:r>
              <a:rPr lang="en-US"/>
              <a:t>Product Feature goes here</a:t>
            </a:r>
          </a:p>
        </p:txBody>
      </p:sp>
      <p:sp>
        <p:nvSpPr>
          <p:cNvPr id="71" name="Picture Placeholder 34"/>
          <p:cNvSpPr>
            <a:spLocks noGrp="1"/>
          </p:cNvSpPr>
          <p:nvPr>
            <p:ph type="pic" sz="quarter" idx="36"/>
          </p:nvPr>
        </p:nvSpPr>
        <p:spPr>
          <a:xfrm>
            <a:off x="4694178" y="3089219"/>
            <a:ext cx="1516935" cy="1259572"/>
          </a:xfrm>
          <a:ln>
            <a:solidFill>
              <a:schemeClr val="bg1"/>
            </a:solidFill>
          </a:ln>
        </p:spPr>
        <p:txBody>
          <a:bodyPr/>
          <a:lstStyle/>
          <a:p>
            <a:endParaRPr lang="en-US"/>
          </a:p>
        </p:txBody>
      </p:sp>
      <p:sp>
        <p:nvSpPr>
          <p:cNvPr id="72" name="Text Placeholder 12"/>
          <p:cNvSpPr>
            <a:spLocks noGrp="1"/>
          </p:cNvSpPr>
          <p:nvPr>
            <p:ph type="body" sz="quarter" idx="37" hasCustomPrompt="1"/>
          </p:nvPr>
        </p:nvSpPr>
        <p:spPr>
          <a:xfrm>
            <a:off x="6341305" y="4579047"/>
            <a:ext cx="1985817" cy="1246908"/>
          </a:xfrm>
        </p:spPr>
        <p:txBody>
          <a:bodyPr>
            <a:normAutofit/>
          </a:bodyPr>
          <a:lstStyle>
            <a:lvl1pPr marL="0" indent="0">
              <a:buNone/>
              <a:defRPr sz="1333" baseline="0"/>
            </a:lvl1pPr>
          </a:lstStyle>
          <a:p>
            <a:pPr lvl="0"/>
            <a:r>
              <a:rPr lang="en-US"/>
              <a:t>Product Feature goes here</a:t>
            </a:r>
          </a:p>
        </p:txBody>
      </p:sp>
      <p:sp>
        <p:nvSpPr>
          <p:cNvPr id="73" name="Picture Placeholder 34"/>
          <p:cNvSpPr>
            <a:spLocks noGrp="1"/>
          </p:cNvSpPr>
          <p:nvPr>
            <p:ph type="pic" sz="quarter" idx="38"/>
          </p:nvPr>
        </p:nvSpPr>
        <p:spPr>
          <a:xfrm>
            <a:off x="4694178" y="4566383"/>
            <a:ext cx="1516935" cy="1259572"/>
          </a:xfrm>
          <a:ln>
            <a:solidFill>
              <a:schemeClr val="bg1"/>
            </a:solidFill>
          </a:ln>
        </p:spPr>
        <p:txBody>
          <a:bodyPr/>
          <a:lstStyle/>
          <a:p>
            <a:endParaRPr lang="en-US"/>
          </a:p>
        </p:txBody>
      </p:sp>
      <p:sp>
        <p:nvSpPr>
          <p:cNvPr id="17"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36089335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Product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9885" y="441873"/>
            <a:ext cx="5314499" cy="1325563"/>
          </a:xfrm>
        </p:spPr>
        <p:txBody>
          <a:bodyPr/>
          <a:lstStyle>
            <a:lvl1pPr>
              <a:defRPr baseline="0">
                <a:solidFill>
                  <a:schemeClr val="tx1"/>
                </a:solidFill>
              </a:defRPr>
            </a:lvl1pPr>
          </a:lstStyle>
          <a:p>
            <a:r>
              <a:rPr lang="en-US"/>
              <a:t>Product Name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Picture Placeholder 5"/>
          <p:cNvSpPr>
            <a:spLocks noGrp="1"/>
          </p:cNvSpPr>
          <p:nvPr>
            <p:ph type="pic" sz="quarter" idx="12" hasCustomPrompt="1"/>
          </p:nvPr>
        </p:nvSpPr>
        <p:spPr>
          <a:xfrm>
            <a:off x="759884" y="2315165"/>
            <a:ext cx="5314499" cy="3835868"/>
          </a:xfrm>
        </p:spPr>
        <p:txBody>
          <a:bodyPr/>
          <a:lstStyle>
            <a:lvl1pPr>
              <a:defRPr sz="3200" baseline="0"/>
            </a:lvl1pPr>
          </a:lstStyle>
          <a:p>
            <a:r>
              <a:rPr lang="en-US"/>
              <a:t>PRODUCT IMAGE</a:t>
            </a:r>
          </a:p>
        </p:txBody>
      </p:sp>
      <p:sp>
        <p:nvSpPr>
          <p:cNvPr id="22" name="Text Placeholder 21"/>
          <p:cNvSpPr>
            <a:spLocks noGrp="1"/>
          </p:cNvSpPr>
          <p:nvPr>
            <p:ph type="body" sz="quarter" idx="22" hasCustomPrompt="1"/>
          </p:nvPr>
        </p:nvSpPr>
        <p:spPr>
          <a:xfrm>
            <a:off x="759885" y="1759194"/>
            <a:ext cx="5314500" cy="378884"/>
          </a:xfrm>
        </p:spPr>
        <p:txBody>
          <a:bodyPr>
            <a:noAutofit/>
          </a:bodyPr>
          <a:lstStyle>
            <a:lvl1pPr marL="0" indent="0">
              <a:buNone/>
              <a:defRPr sz="2133" baseline="0">
                <a:solidFill>
                  <a:schemeClr val="tx1"/>
                </a:solidFill>
                <a:latin typeface="+mj-lt"/>
              </a:defRPr>
            </a:lvl1pPr>
          </a:lstStyle>
          <a:p>
            <a:pPr lvl="0"/>
            <a:r>
              <a:rPr lang="en-US"/>
              <a:t>SUBHEADLINE GOES HERE</a:t>
            </a:r>
          </a:p>
        </p:txBody>
      </p:sp>
      <p:sp>
        <p:nvSpPr>
          <p:cNvPr id="39" name="Picture Placeholder 34"/>
          <p:cNvSpPr>
            <a:spLocks noGrp="1"/>
          </p:cNvSpPr>
          <p:nvPr>
            <p:ph type="pic" sz="quarter" idx="25"/>
          </p:nvPr>
        </p:nvSpPr>
        <p:spPr>
          <a:xfrm>
            <a:off x="759884" y="254343"/>
            <a:ext cx="923353" cy="733844"/>
          </a:xfrm>
        </p:spPr>
        <p:txBody>
          <a:bodyPr/>
          <a:lstStyle/>
          <a:p>
            <a:endParaRPr lang="en-US"/>
          </a:p>
        </p:txBody>
      </p:sp>
      <p:sp>
        <p:nvSpPr>
          <p:cNvPr id="7" name="Text Placeholder 6"/>
          <p:cNvSpPr>
            <a:spLocks noGrp="1"/>
          </p:cNvSpPr>
          <p:nvPr>
            <p:ph type="body" sz="quarter" idx="26"/>
          </p:nvPr>
        </p:nvSpPr>
        <p:spPr>
          <a:xfrm>
            <a:off x="6362701" y="865718"/>
            <a:ext cx="5092700" cy="5285316"/>
          </a:xfrm>
        </p:spPr>
        <p:txBody>
          <a:bodyPr anchor="ct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37484448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Product Vertic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81144" y="795329"/>
            <a:ext cx="7074257" cy="1325563"/>
          </a:xfrm>
        </p:spPr>
        <p:txBody>
          <a:bodyPr/>
          <a:lstStyle>
            <a:lvl1pPr>
              <a:defRPr baseline="0">
                <a:solidFill>
                  <a:schemeClr val="tx1"/>
                </a:solidFill>
              </a:defRPr>
            </a:lvl1pPr>
          </a:lstStyle>
          <a:p>
            <a:r>
              <a:rPr lang="en-US"/>
              <a:t>Product Name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Picture Placeholder 5"/>
          <p:cNvSpPr>
            <a:spLocks noGrp="1"/>
          </p:cNvSpPr>
          <p:nvPr>
            <p:ph type="pic" sz="quarter" idx="12" hasCustomPrompt="1"/>
          </p:nvPr>
        </p:nvSpPr>
        <p:spPr>
          <a:xfrm>
            <a:off x="759884" y="526016"/>
            <a:ext cx="3332939" cy="5541163"/>
          </a:xfrm>
        </p:spPr>
        <p:txBody>
          <a:bodyPr/>
          <a:lstStyle>
            <a:lvl1pPr>
              <a:defRPr sz="3200" baseline="0"/>
            </a:lvl1pPr>
          </a:lstStyle>
          <a:p>
            <a:r>
              <a:rPr lang="en-US"/>
              <a:t>PRODUCT IMAGE</a:t>
            </a:r>
          </a:p>
        </p:txBody>
      </p:sp>
      <p:sp>
        <p:nvSpPr>
          <p:cNvPr id="22" name="Text Placeholder 21"/>
          <p:cNvSpPr>
            <a:spLocks noGrp="1"/>
          </p:cNvSpPr>
          <p:nvPr>
            <p:ph type="body" sz="quarter" idx="22" hasCustomPrompt="1"/>
          </p:nvPr>
        </p:nvSpPr>
        <p:spPr>
          <a:xfrm>
            <a:off x="4381143" y="2120893"/>
            <a:ext cx="7074259" cy="378884"/>
          </a:xfrm>
        </p:spPr>
        <p:txBody>
          <a:bodyPr>
            <a:noAutofit/>
          </a:bodyPr>
          <a:lstStyle>
            <a:lvl1pPr marL="0" indent="0">
              <a:buNone/>
              <a:defRPr sz="2133" baseline="0">
                <a:solidFill>
                  <a:schemeClr val="tx1"/>
                </a:solidFill>
                <a:latin typeface="+mj-lt"/>
              </a:defRPr>
            </a:lvl1pPr>
          </a:lstStyle>
          <a:p>
            <a:pPr lvl="0"/>
            <a:r>
              <a:rPr lang="en-US"/>
              <a:t>SUBHEADLINE GOES HERE</a:t>
            </a:r>
          </a:p>
        </p:txBody>
      </p:sp>
      <p:sp>
        <p:nvSpPr>
          <p:cNvPr id="39" name="Picture Placeholder 34"/>
          <p:cNvSpPr>
            <a:spLocks noGrp="1"/>
          </p:cNvSpPr>
          <p:nvPr>
            <p:ph type="pic" sz="quarter" idx="25"/>
          </p:nvPr>
        </p:nvSpPr>
        <p:spPr>
          <a:xfrm>
            <a:off x="4381144" y="470514"/>
            <a:ext cx="923353" cy="733844"/>
          </a:xfrm>
        </p:spPr>
        <p:txBody>
          <a:bodyPr/>
          <a:lstStyle/>
          <a:p>
            <a:endParaRPr lang="en-US"/>
          </a:p>
        </p:txBody>
      </p:sp>
      <p:sp>
        <p:nvSpPr>
          <p:cNvPr id="7" name="Text Placeholder 6"/>
          <p:cNvSpPr>
            <a:spLocks noGrp="1"/>
          </p:cNvSpPr>
          <p:nvPr>
            <p:ph type="body" sz="quarter" idx="26"/>
          </p:nvPr>
        </p:nvSpPr>
        <p:spPr>
          <a:xfrm>
            <a:off x="4366730" y="2694922"/>
            <a:ext cx="6074293" cy="3456109"/>
          </a:xfrm>
        </p:spPr>
        <p:txBody>
          <a:bodyP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9487768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Product Three Pictures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29560" y="1555319"/>
            <a:ext cx="6425835" cy="1272679"/>
          </a:xfrm>
        </p:spPr>
        <p:txBody>
          <a:bodyPr/>
          <a:lstStyle>
            <a:lvl1pPr>
              <a:defRPr baseline="0">
                <a:solidFill>
                  <a:schemeClr val="tx1"/>
                </a:solidFill>
              </a:defRPr>
            </a:lvl1pPr>
          </a:lstStyle>
          <a:p>
            <a:r>
              <a:rPr lang="en-US"/>
              <a:t>Product Name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Picture Placeholder 5"/>
          <p:cNvSpPr>
            <a:spLocks noGrp="1"/>
          </p:cNvSpPr>
          <p:nvPr>
            <p:ph type="pic" sz="quarter" idx="12" hasCustomPrompt="1"/>
          </p:nvPr>
        </p:nvSpPr>
        <p:spPr>
          <a:xfrm>
            <a:off x="1" y="0"/>
            <a:ext cx="4092823" cy="2191659"/>
          </a:xfrm>
          <a:ln>
            <a:solidFill>
              <a:schemeClr val="bg1"/>
            </a:solidFill>
          </a:ln>
        </p:spPr>
        <p:txBody>
          <a:bodyPr/>
          <a:lstStyle>
            <a:lvl1pPr>
              <a:defRPr sz="3200" baseline="0"/>
            </a:lvl1pPr>
          </a:lstStyle>
          <a:p>
            <a:r>
              <a:rPr lang="en-US"/>
              <a:t>PRODUCT IMAGE</a:t>
            </a:r>
          </a:p>
        </p:txBody>
      </p:sp>
      <p:sp>
        <p:nvSpPr>
          <p:cNvPr id="22" name="Text Placeholder 21"/>
          <p:cNvSpPr>
            <a:spLocks noGrp="1"/>
          </p:cNvSpPr>
          <p:nvPr>
            <p:ph type="body" sz="quarter" idx="22" hasCustomPrompt="1"/>
          </p:nvPr>
        </p:nvSpPr>
        <p:spPr>
          <a:xfrm>
            <a:off x="4972004" y="2935987"/>
            <a:ext cx="6425837" cy="378884"/>
          </a:xfrm>
        </p:spPr>
        <p:txBody>
          <a:bodyPr>
            <a:noAutofit/>
          </a:bodyPr>
          <a:lstStyle>
            <a:lvl1pPr marL="0" indent="0">
              <a:buNone/>
              <a:defRPr sz="2133" baseline="0">
                <a:solidFill>
                  <a:schemeClr val="tx1"/>
                </a:solidFill>
                <a:latin typeface="+mj-lt"/>
              </a:defRPr>
            </a:lvl1pPr>
          </a:lstStyle>
          <a:p>
            <a:pPr lvl="0"/>
            <a:r>
              <a:rPr lang="en-US"/>
              <a:t>SUBHEADLINE GOES HERE</a:t>
            </a:r>
          </a:p>
        </p:txBody>
      </p:sp>
      <p:sp>
        <p:nvSpPr>
          <p:cNvPr id="39" name="Picture Placeholder 34"/>
          <p:cNvSpPr>
            <a:spLocks noGrp="1"/>
          </p:cNvSpPr>
          <p:nvPr>
            <p:ph type="pic" sz="quarter" idx="25"/>
          </p:nvPr>
        </p:nvSpPr>
        <p:spPr>
          <a:xfrm>
            <a:off x="4972005" y="1248726"/>
            <a:ext cx="923353" cy="733844"/>
          </a:xfrm>
        </p:spPr>
        <p:txBody>
          <a:bodyPr/>
          <a:lstStyle/>
          <a:p>
            <a:endParaRPr lang="en-US"/>
          </a:p>
        </p:txBody>
      </p:sp>
      <p:sp>
        <p:nvSpPr>
          <p:cNvPr id="7" name="Text Placeholder 6"/>
          <p:cNvSpPr>
            <a:spLocks noGrp="1"/>
          </p:cNvSpPr>
          <p:nvPr>
            <p:ph type="body" sz="quarter" idx="26"/>
          </p:nvPr>
        </p:nvSpPr>
        <p:spPr>
          <a:xfrm>
            <a:off x="5029560" y="3537985"/>
            <a:ext cx="6425835" cy="2766979"/>
          </a:xfrm>
        </p:spPr>
        <p:txBody>
          <a:bodyPr>
            <a:normAutofit/>
          </a:bodyPr>
          <a:lstStyle>
            <a:lvl1pPr>
              <a:lnSpc>
                <a:spcPct val="140000"/>
              </a:lnSpc>
              <a:defRPr sz="1867"/>
            </a:lvl1pPr>
            <a:lvl2pPr>
              <a:lnSpc>
                <a:spcPct val="140000"/>
              </a:lnSpc>
              <a:defRPr sz="1867"/>
            </a:lvl2pPr>
            <a:lvl3pPr>
              <a:lnSpc>
                <a:spcPct val="140000"/>
              </a:lnSpc>
              <a:defRPr sz="1867"/>
            </a:lvl3pPr>
            <a:lvl4pPr>
              <a:lnSpc>
                <a:spcPct val="140000"/>
              </a:lnSpc>
              <a:defRPr sz="1867"/>
            </a:lvl4pPr>
            <a:lvl5pPr>
              <a:lnSpc>
                <a:spcPct val="140000"/>
              </a:lnSpc>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5"/>
          <p:cNvSpPr>
            <a:spLocks noGrp="1"/>
          </p:cNvSpPr>
          <p:nvPr>
            <p:ph type="pic" sz="quarter" idx="27" hasCustomPrompt="1"/>
          </p:nvPr>
        </p:nvSpPr>
        <p:spPr>
          <a:xfrm>
            <a:off x="1" y="2301887"/>
            <a:ext cx="4092823" cy="2226677"/>
          </a:xfrm>
          <a:ln>
            <a:solidFill>
              <a:schemeClr val="bg1"/>
            </a:solidFill>
          </a:ln>
        </p:spPr>
        <p:txBody>
          <a:bodyPr/>
          <a:lstStyle>
            <a:lvl1pPr>
              <a:defRPr sz="3200" baseline="0"/>
            </a:lvl1pPr>
          </a:lstStyle>
          <a:p>
            <a:r>
              <a:rPr lang="en-US"/>
              <a:t>PRODUCT IMAGE</a:t>
            </a:r>
          </a:p>
        </p:txBody>
      </p:sp>
      <p:sp>
        <p:nvSpPr>
          <p:cNvPr id="11" name="Picture Placeholder 5"/>
          <p:cNvSpPr>
            <a:spLocks noGrp="1"/>
          </p:cNvSpPr>
          <p:nvPr>
            <p:ph type="pic" sz="quarter" idx="28" hasCustomPrompt="1"/>
          </p:nvPr>
        </p:nvSpPr>
        <p:spPr>
          <a:xfrm>
            <a:off x="1" y="4641928"/>
            <a:ext cx="4092823" cy="2216072"/>
          </a:xfrm>
          <a:ln>
            <a:solidFill>
              <a:schemeClr val="bg1"/>
            </a:solidFill>
          </a:ln>
        </p:spPr>
        <p:txBody>
          <a:bodyPr/>
          <a:lstStyle>
            <a:lvl1pPr>
              <a:defRPr sz="3200" baseline="0"/>
            </a:lvl1pPr>
          </a:lstStyle>
          <a:p>
            <a:r>
              <a:rPr lang="en-US"/>
              <a:t>PRODUCT IMAGE</a:t>
            </a:r>
          </a:p>
        </p:txBody>
      </p:sp>
      <p:sp>
        <p:nvSpPr>
          <p:cNvPr id="12"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2059657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C10A3F-FD94-6F46-B81C-C62BCA26E41C}" type="slidenum">
              <a:rPr lang="en-US" smtClean="0"/>
              <a:t>‹#›</a:t>
            </a:fld>
            <a:endParaRPr lang="en-US"/>
          </a:p>
        </p:txBody>
      </p:sp>
    </p:spTree>
    <p:extLst>
      <p:ext uri="{BB962C8B-B14F-4D97-AF65-F5344CB8AC3E}">
        <p14:creationId xmlns:p14="http://schemas.microsoft.com/office/powerpoint/2010/main" val="56235735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Product Three Pictures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01192" y="1555319"/>
            <a:ext cx="5934184" cy="1272679"/>
          </a:xfrm>
        </p:spPr>
        <p:txBody>
          <a:bodyPr/>
          <a:lstStyle>
            <a:lvl1pPr>
              <a:defRPr baseline="0">
                <a:solidFill>
                  <a:schemeClr val="tx1"/>
                </a:solidFill>
              </a:defRPr>
            </a:lvl1pPr>
          </a:lstStyle>
          <a:p>
            <a:r>
              <a:rPr lang="en-US"/>
              <a:t>Product Name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Picture Placeholder 5"/>
          <p:cNvSpPr>
            <a:spLocks noGrp="1"/>
          </p:cNvSpPr>
          <p:nvPr>
            <p:ph type="pic" sz="quarter" idx="12" hasCustomPrompt="1"/>
          </p:nvPr>
        </p:nvSpPr>
        <p:spPr>
          <a:xfrm>
            <a:off x="8099178" y="0"/>
            <a:ext cx="4092823" cy="2191659"/>
          </a:xfrm>
          <a:ln>
            <a:solidFill>
              <a:schemeClr val="bg1"/>
            </a:solidFill>
          </a:ln>
        </p:spPr>
        <p:txBody>
          <a:bodyPr/>
          <a:lstStyle>
            <a:lvl1pPr>
              <a:defRPr sz="3200" baseline="0"/>
            </a:lvl1pPr>
          </a:lstStyle>
          <a:p>
            <a:r>
              <a:rPr lang="en-US"/>
              <a:t>PRODUCT IMAGE</a:t>
            </a:r>
          </a:p>
        </p:txBody>
      </p:sp>
      <p:sp>
        <p:nvSpPr>
          <p:cNvPr id="22" name="Text Placeholder 21"/>
          <p:cNvSpPr>
            <a:spLocks noGrp="1"/>
          </p:cNvSpPr>
          <p:nvPr>
            <p:ph type="body" sz="quarter" idx="22" hasCustomPrompt="1"/>
          </p:nvPr>
        </p:nvSpPr>
        <p:spPr>
          <a:xfrm>
            <a:off x="1401189" y="2935987"/>
            <a:ext cx="5934187" cy="378884"/>
          </a:xfrm>
        </p:spPr>
        <p:txBody>
          <a:bodyPr>
            <a:noAutofit/>
          </a:bodyPr>
          <a:lstStyle>
            <a:lvl1pPr marL="0" indent="0">
              <a:buNone/>
              <a:defRPr sz="2133" baseline="0">
                <a:solidFill>
                  <a:schemeClr val="tx1"/>
                </a:solidFill>
                <a:latin typeface="+mj-lt"/>
              </a:defRPr>
            </a:lvl1pPr>
          </a:lstStyle>
          <a:p>
            <a:pPr lvl="0"/>
            <a:r>
              <a:rPr lang="en-US"/>
              <a:t>SUBHEADLINE GOES HERE</a:t>
            </a:r>
          </a:p>
        </p:txBody>
      </p:sp>
      <p:sp>
        <p:nvSpPr>
          <p:cNvPr id="39" name="Picture Placeholder 34"/>
          <p:cNvSpPr>
            <a:spLocks noGrp="1"/>
          </p:cNvSpPr>
          <p:nvPr>
            <p:ph type="pic" sz="quarter" idx="25"/>
          </p:nvPr>
        </p:nvSpPr>
        <p:spPr>
          <a:xfrm>
            <a:off x="1401190" y="1248726"/>
            <a:ext cx="923353" cy="733844"/>
          </a:xfrm>
        </p:spPr>
        <p:txBody>
          <a:bodyPr/>
          <a:lstStyle/>
          <a:p>
            <a:endParaRPr lang="en-US"/>
          </a:p>
        </p:txBody>
      </p:sp>
      <p:sp>
        <p:nvSpPr>
          <p:cNvPr id="7" name="Text Placeholder 6"/>
          <p:cNvSpPr>
            <a:spLocks noGrp="1"/>
          </p:cNvSpPr>
          <p:nvPr>
            <p:ph type="body" sz="quarter" idx="26"/>
          </p:nvPr>
        </p:nvSpPr>
        <p:spPr>
          <a:xfrm>
            <a:off x="1401189" y="3537985"/>
            <a:ext cx="5934187" cy="2766979"/>
          </a:xfrm>
        </p:spPr>
        <p:txBody>
          <a:bodyPr>
            <a:normAutofit/>
          </a:bodyPr>
          <a:lstStyle>
            <a:lvl1pPr>
              <a:lnSpc>
                <a:spcPct val="140000"/>
              </a:lnSpc>
              <a:defRPr sz="1867"/>
            </a:lvl1pPr>
            <a:lvl2pPr>
              <a:lnSpc>
                <a:spcPct val="140000"/>
              </a:lnSpc>
              <a:defRPr sz="1867"/>
            </a:lvl2pPr>
            <a:lvl3pPr>
              <a:lnSpc>
                <a:spcPct val="140000"/>
              </a:lnSpc>
              <a:defRPr sz="1867"/>
            </a:lvl3pPr>
            <a:lvl4pPr>
              <a:lnSpc>
                <a:spcPct val="140000"/>
              </a:lnSpc>
              <a:defRPr sz="1867"/>
            </a:lvl4pPr>
            <a:lvl5pPr>
              <a:lnSpc>
                <a:spcPct val="140000"/>
              </a:lnSpc>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5"/>
          <p:cNvSpPr>
            <a:spLocks noGrp="1"/>
          </p:cNvSpPr>
          <p:nvPr>
            <p:ph type="pic" sz="quarter" idx="27" hasCustomPrompt="1"/>
          </p:nvPr>
        </p:nvSpPr>
        <p:spPr>
          <a:xfrm>
            <a:off x="8099178" y="2301887"/>
            <a:ext cx="4092823" cy="2226677"/>
          </a:xfrm>
          <a:ln>
            <a:solidFill>
              <a:schemeClr val="bg1"/>
            </a:solidFill>
          </a:ln>
        </p:spPr>
        <p:txBody>
          <a:bodyPr/>
          <a:lstStyle>
            <a:lvl1pPr>
              <a:defRPr sz="3200" baseline="0"/>
            </a:lvl1pPr>
          </a:lstStyle>
          <a:p>
            <a:r>
              <a:rPr lang="en-US"/>
              <a:t>PRODUCT IMAGE</a:t>
            </a:r>
          </a:p>
        </p:txBody>
      </p:sp>
      <p:sp>
        <p:nvSpPr>
          <p:cNvPr id="11" name="Picture Placeholder 5"/>
          <p:cNvSpPr>
            <a:spLocks noGrp="1"/>
          </p:cNvSpPr>
          <p:nvPr>
            <p:ph type="pic" sz="quarter" idx="28" hasCustomPrompt="1"/>
          </p:nvPr>
        </p:nvSpPr>
        <p:spPr>
          <a:xfrm>
            <a:off x="8099178" y="4641928"/>
            <a:ext cx="4092823" cy="2216072"/>
          </a:xfrm>
          <a:ln>
            <a:solidFill>
              <a:schemeClr val="bg1"/>
            </a:solidFill>
          </a:ln>
        </p:spPr>
        <p:txBody>
          <a:bodyPr/>
          <a:lstStyle>
            <a:lvl1pPr>
              <a:defRPr sz="3200" baseline="0"/>
            </a:lvl1pPr>
          </a:lstStyle>
          <a:p>
            <a:r>
              <a:rPr lang="en-US"/>
              <a:t>PRODUCT IMAGE</a:t>
            </a:r>
          </a:p>
        </p:txBody>
      </p:sp>
      <p:sp>
        <p:nvSpPr>
          <p:cNvPr id="12"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385437188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roduct Content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9885" y="1081247"/>
            <a:ext cx="4725617" cy="1325563"/>
          </a:xfrm>
        </p:spPr>
        <p:txBody>
          <a:bodyPr anchor="t"/>
          <a:lstStyle>
            <a:lvl1pPr>
              <a:defRPr baseline="0"/>
            </a:lvl1pPr>
          </a:lstStyle>
          <a:p>
            <a:r>
              <a:rPr lang="en-US"/>
              <a:t>Click Here to Edit Headline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Text Placeholder 5"/>
          <p:cNvSpPr>
            <a:spLocks noGrp="1"/>
          </p:cNvSpPr>
          <p:nvPr>
            <p:ph type="body" sz="quarter" idx="12" hasCustomPrompt="1"/>
          </p:nvPr>
        </p:nvSpPr>
        <p:spPr>
          <a:xfrm>
            <a:off x="759885" y="175684"/>
            <a:ext cx="4725617" cy="897467"/>
          </a:xfrm>
        </p:spPr>
        <p:txBody>
          <a:bodyPr anchor="b">
            <a:normAutofit/>
          </a:bodyPr>
          <a:lstStyle>
            <a:lvl1pPr marL="0" indent="0">
              <a:buNone/>
              <a:defRPr sz="2133" baseline="0">
                <a:latin typeface="+mj-lt"/>
              </a:defRPr>
            </a:lvl1pPr>
          </a:lstStyle>
          <a:p>
            <a:pPr lvl="0"/>
            <a:r>
              <a:rPr lang="en-US"/>
              <a:t>CLICK TO EDIT SUBHEAD</a:t>
            </a:r>
          </a:p>
        </p:txBody>
      </p:sp>
      <p:sp>
        <p:nvSpPr>
          <p:cNvPr id="10" name="Picture Placeholder 9"/>
          <p:cNvSpPr>
            <a:spLocks noGrp="1"/>
          </p:cNvSpPr>
          <p:nvPr>
            <p:ph type="pic" sz="quarter" idx="14"/>
          </p:nvPr>
        </p:nvSpPr>
        <p:spPr>
          <a:xfrm>
            <a:off x="8519200" y="175684"/>
            <a:ext cx="3672801" cy="6178917"/>
          </a:xfrm>
        </p:spPr>
        <p:txBody>
          <a:bodyPr/>
          <a:lstStyle/>
          <a:p>
            <a:endParaRPr lang="en-US"/>
          </a:p>
        </p:txBody>
      </p:sp>
      <p:sp>
        <p:nvSpPr>
          <p:cNvPr id="7" name="Picture Placeholder 6"/>
          <p:cNvSpPr>
            <a:spLocks noGrp="1"/>
          </p:cNvSpPr>
          <p:nvPr>
            <p:ph type="pic" sz="quarter" idx="15"/>
          </p:nvPr>
        </p:nvSpPr>
        <p:spPr>
          <a:xfrm>
            <a:off x="872067" y="3126319"/>
            <a:ext cx="3170767" cy="2126619"/>
          </a:xfrm>
        </p:spPr>
        <p:txBody>
          <a:bodyPr/>
          <a:lstStyle/>
          <a:p>
            <a:endParaRPr lang="en-US"/>
          </a:p>
        </p:txBody>
      </p:sp>
      <p:sp>
        <p:nvSpPr>
          <p:cNvPr id="22" name="Picture Placeholder 6"/>
          <p:cNvSpPr>
            <a:spLocks noGrp="1"/>
          </p:cNvSpPr>
          <p:nvPr>
            <p:ph type="pic" sz="quarter" idx="16"/>
          </p:nvPr>
        </p:nvSpPr>
        <p:spPr>
          <a:xfrm>
            <a:off x="4525343" y="3126319"/>
            <a:ext cx="3170767" cy="2126619"/>
          </a:xfrm>
        </p:spPr>
        <p:txBody>
          <a:bodyPr/>
          <a:lstStyle/>
          <a:p>
            <a:endParaRPr lang="en-US"/>
          </a:p>
        </p:txBody>
      </p:sp>
      <p:sp>
        <p:nvSpPr>
          <p:cNvPr id="11" name="Text Placeholder 10"/>
          <p:cNvSpPr>
            <a:spLocks noGrp="1"/>
          </p:cNvSpPr>
          <p:nvPr>
            <p:ph type="body" sz="quarter" idx="17" hasCustomPrompt="1"/>
          </p:nvPr>
        </p:nvSpPr>
        <p:spPr>
          <a:xfrm>
            <a:off x="1405467" y="5310717"/>
            <a:ext cx="2355851" cy="446616"/>
          </a:xfrm>
        </p:spPr>
        <p:txBody>
          <a:bodyPr anchor="ctr"/>
          <a:lstStyle>
            <a:lvl1pPr marL="0" indent="0" algn="ctr">
              <a:buNone/>
              <a:defRPr>
                <a:latin typeface="+mj-lt"/>
              </a:defRPr>
            </a:lvl1pPr>
          </a:lstStyle>
          <a:p>
            <a:pPr lvl="0"/>
            <a:r>
              <a:rPr lang="en-US"/>
              <a:t>$549</a:t>
            </a:r>
          </a:p>
        </p:txBody>
      </p:sp>
      <p:sp>
        <p:nvSpPr>
          <p:cNvPr id="23" name="Text Placeholder 10"/>
          <p:cNvSpPr>
            <a:spLocks noGrp="1"/>
          </p:cNvSpPr>
          <p:nvPr>
            <p:ph type="body" sz="quarter" idx="18" hasCustomPrompt="1"/>
          </p:nvPr>
        </p:nvSpPr>
        <p:spPr>
          <a:xfrm>
            <a:off x="4914629" y="5310717"/>
            <a:ext cx="2355851" cy="446616"/>
          </a:xfrm>
        </p:spPr>
        <p:txBody>
          <a:bodyPr anchor="ctr"/>
          <a:lstStyle>
            <a:lvl1pPr marL="0" indent="0" algn="ctr">
              <a:buNone/>
              <a:defRPr>
                <a:latin typeface="+mj-lt"/>
              </a:defRPr>
            </a:lvl1pPr>
          </a:lstStyle>
          <a:p>
            <a:pPr lvl="0"/>
            <a:r>
              <a:rPr lang="en-US"/>
              <a:t>$549</a:t>
            </a:r>
          </a:p>
        </p:txBody>
      </p:sp>
      <p:sp>
        <p:nvSpPr>
          <p:cNvPr id="24" name="Text Placeholder 10"/>
          <p:cNvSpPr>
            <a:spLocks noGrp="1"/>
          </p:cNvSpPr>
          <p:nvPr>
            <p:ph type="body" sz="quarter" idx="19" hasCustomPrompt="1"/>
          </p:nvPr>
        </p:nvSpPr>
        <p:spPr>
          <a:xfrm>
            <a:off x="1405467" y="5753760"/>
            <a:ext cx="2355851" cy="342240"/>
          </a:xfrm>
        </p:spPr>
        <p:txBody>
          <a:bodyPr anchor="t">
            <a:normAutofit/>
          </a:bodyPr>
          <a:lstStyle>
            <a:lvl1pPr marL="0" indent="0" algn="ctr">
              <a:buNone/>
              <a:defRPr sz="1333">
                <a:latin typeface="+mn-lt"/>
              </a:defRPr>
            </a:lvl1pPr>
          </a:lstStyle>
          <a:p>
            <a:pPr lvl="0"/>
            <a:r>
              <a:rPr lang="en-US"/>
              <a:t>MSRP</a:t>
            </a:r>
          </a:p>
        </p:txBody>
      </p:sp>
      <p:sp>
        <p:nvSpPr>
          <p:cNvPr id="25" name="Text Placeholder 10"/>
          <p:cNvSpPr>
            <a:spLocks noGrp="1"/>
          </p:cNvSpPr>
          <p:nvPr>
            <p:ph type="body" sz="quarter" idx="20" hasCustomPrompt="1"/>
          </p:nvPr>
        </p:nvSpPr>
        <p:spPr>
          <a:xfrm>
            <a:off x="4914629" y="5753760"/>
            <a:ext cx="2355851" cy="342240"/>
          </a:xfrm>
        </p:spPr>
        <p:txBody>
          <a:bodyPr anchor="t">
            <a:normAutofit/>
          </a:bodyPr>
          <a:lstStyle>
            <a:lvl1pPr marL="0" indent="0" algn="ctr">
              <a:buNone/>
              <a:defRPr sz="1333">
                <a:latin typeface="+mn-lt"/>
              </a:defRPr>
            </a:lvl1pPr>
          </a:lstStyle>
          <a:p>
            <a:pPr lvl="0"/>
            <a:r>
              <a:rPr lang="en-US"/>
              <a:t>MSRP</a:t>
            </a:r>
          </a:p>
        </p:txBody>
      </p:sp>
      <p:sp>
        <p:nvSpPr>
          <p:cNvPr id="13"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28114384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mputer Mockup">
    <p:spTree>
      <p:nvGrpSpPr>
        <p:cNvPr id="1" name=""/>
        <p:cNvGrpSpPr/>
        <p:nvPr/>
      </p:nvGrpSpPr>
      <p:grpSpPr>
        <a:xfrm>
          <a:off x="0" y="0"/>
          <a:ext cx="0" cy="0"/>
          <a:chOff x="0" y="0"/>
          <a:chExt cx="0" cy="0"/>
        </a:xfrm>
      </p:grpSpPr>
      <p:sp>
        <p:nvSpPr>
          <p:cNvPr id="2" name="Title 1"/>
          <p:cNvSpPr>
            <a:spLocks noGrp="1"/>
          </p:cNvSpPr>
          <p:nvPr>
            <p:ph type="title"/>
          </p:nvPr>
        </p:nvSpPr>
        <p:spPr>
          <a:xfrm>
            <a:off x="7029451" y="981509"/>
            <a:ext cx="4031259" cy="1171600"/>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10" name="Text Placeholder 9"/>
          <p:cNvSpPr>
            <a:spLocks noGrp="1"/>
          </p:cNvSpPr>
          <p:nvPr>
            <p:ph type="body" sz="quarter" idx="13"/>
          </p:nvPr>
        </p:nvSpPr>
        <p:spPr>
          <a:xfrm>
            <a:off x="7029451" y="2320227"/>
            <a:ext cx="4031259" cy="3840624"/>
          </a:xfrm>
        </p:spPr>
        <p:txBody>
          <a:bodyP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a:t>
            </a:r>
            <a:r>
              <a:rPr lang="en-US" err="1"/>
              <a:t>levelz</a:t>
            </a:r>
            <a:endParaRPr lang="en-US"/>
          </a:p>
          <a:p>
            <a:pPr lvl="2"/>
            <a:r>
              <a:rPr lang="en-US"/>
              <a:t>Third level</a:t>
            </a:r>
          </a:p>
          <a:p>
            <a:pPr lvl="3"/>
            <a:r>
              <a:rPr lang="en-US"/>
              <a:t>Fourth level</a:t>
            </a:r>
          </a:p>
          <a:p>
            <a:pPr lvl="4"/>
            <a:r>
              <a:rPr lang="en-US"/>
              <a:t>Fifth level</a:t>
            </a:r>
          </a:p>
        </p:txBody>
      </p:sp>
      <p:sp>
        <p:nvSpPr>
          <p:cNvPr id="11" name="Picture Placeholder 4"/>
          <p:cNvSpPr>
            <a:spLocks noGrp="1"/>
          </p:cNvSpPr>
          <p:nvPr>
            <p:ph type="pic" sz="quarter" idx="15"/>
          </p:nvPr>
        </p:nvSpPr>
        <p:spPr>
          <a:xfrm>
            <a:off x="1083735" y="2298700"/>
            <a:ext cx="4461933" cy="2785533"/>
          </a:xfrm>
        </p:spPr>
      </p:sp>
      <p:sp>
        <p:nvSpPr>
          <p:cNvPr id="7"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223744422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IPhone Mockup">
    <p:spTree>
      <p:nvGrpSpPr>
        <p:cNvPr id="1" name=""/>
        <p:cNvGrpSpPr/>
        <p:nvPr/>
      </p:nvGrpSpPr>
      <p:grpSpPr>
        <a:xfrm>
          <a:off x="0" y="0"/>
          <a:ext cx="0" cy="0"/>
          <a:chOff x="0" y="0"/>
          <a:chExt cx="0" cy="0"/>
        </a:xfrm>
      </p:grpSpPr>
      <p:sp>
        <p:nvSpPr>
          <p:cNvPr id="2" name="Title 1"/>
          <p:cNvSpPr>
            <a:spLocks noGrp="1"/>
          </p:cNvSpPr>
          <p:nvPr>
            <p:ph type="title"/>
          </p:nvPr>
        </p:nvSpPr>
        <p:spPr>
          <a:xfrm>
            <a:off x="759884" y="967099"/>
            <a:ext cx="4932600" cy="1171600"/>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10" name="Text Placeholder 9"/>
          <p:cNvSpPr>
            <a:spLocks noGrp="1"/>
          </p:cNvSpPr>
          <p:nvPr>
            <p:ph type="body" sz="quarter" idx="13"/>
          </p:nvPr>
        </p:nvSpPr>
        <p:spPr>
          <a:xfrm>
            <a:off x="759883" y="2160127"/>
            <a:ext cx="4932599" cy="3840624"/>
          </a:xfrm>
        </p:spPr>
        <p:txBody>
          <a:bodyP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a:t>
            </a:r>
            <a:r>
              <a:rPr lang="en-US" err="1"/>
              <a:t>levelz</a:t>
            </a:r>
            <a:endParaRPr lang="en-US"/>
          </a:p>
          <a:p>
            <a:pPr lvl="2"/>
            <a:r>
              <a:rPr lang="en-US"/>
              <a:t>Third level</a:t>
            </a:r>
          </a:p>
          <a:p>
            <a:pPr lvl="3"/>
            <a:r>
              <a:rPr lang="en-US"/>
              <a:t>Fourth level</a:t>
            </a:r>
          </a:p>
          <a:p>
            <a:pPr lvl="4"/>
            <a:r>
              <a:rPr lang="en-US"/>
              <a:t>Fifth level</a:t>
            </a:r>
          </a:p>
        </p:txBody>
      </p:sp>
      <p:sp>
        <p:nvSpPr>
          <p:cNvPr id="11" name="Picture Placeholder 4"/>
          <p:cNvSpPr>
            <a:spLocks noGrp="1"/>
          </p:cNvSpPr>
          <p:nvPr>
            <p:ph type="pic" sz="quarter" idx="15"/>
          </p:nvPr>
        </p:nvSpPr>
        <p:spPr>
          <a:xfrm>
            <a:off x="7300385" y="1693333"/>
            <a:ext cx="2230967" cy="3960284"/>
          </a:xfrm>
        </p:spPr>
      </p:sp>
      <p:sp>
        <p:nvSpPr>
          <p:cNvPr id="7"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48529643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1418" y="1807634"/>
            <a:ext cx="10706100" cy="1470025"/>
          </a:xfrm>
        </p:spPr>
        <p:txBody>
          <a:bodyPr/>
          <a:lstStyle>
            <a:lvl1pPr algn="ctr">
              <a:defRPr>
                <a:solidFill>
                  <a:schemeClr val="tx1"/>
                </a:solidFill>
              </a:defRPr>
            </a:lvl1pPr>
          </a:lstStyle>
          <a:p>
            <a:r>
              <a:rPr lang="en-US"/>
              <a:t>Click to edit Master title style</a:t>
            </a:r>
          </a:p>
        </p:txBody>
      </p:sp>
      <p:sp>
        <p:nvSpPr>
          <p:cNvPr id="3" name="Subtitle 2"/>
          <p:cNvSpPr>
            <a:spLocks noGrp="1"/>
          </p:cNvSpPr>
          <p:nvPr>
            <p:ph type="subTitle" idx="1" hasCustomPrompt="1"/>
          </p:nvPr>
        </p:nvSpPr>
        <p:spPr>
          <a:xfrm>
            <a:off x="1603373" y="3431675"/>
            <a:ext cx="8930936" cy="669565"/>
          </a:xfrm>
        </p:spPr>
        <p:txBody>
          <a:bodyPr>
            <a:normAutofit/>
          </a:bodyPr>
          <a:lstStyle>
            <a:lvl1pPr marL="0" indent="0" algn="ctr">
              <a:buNone/>
              <a:defRPr sz="2133">
                <a:solidFill>
                  <a:schemeClr val="tx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C10A3F-FD94-6F46-B81C-C62BCA26E41C}" type="slidenum">
              <a:rPr lang="en-US" smtClean="0"/>
              <a:t>‹#›</a:t>
            </a:fld>
            <a:endParaRPr lang="en-US"/>
          </a:p>
        </p:txBody>
      </p:sp>
      <p:sp>
        <p:nvSpPr>
          <p:cNvPr id="7"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14887155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hasCustomPrompt="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C10A3F-FD94-6F46-B81C-C62BCA26E41C}" type="slidenum">
              <a:rPr lang="en-US" smtClean="0"/>
              <a:t>‹#›</a:t>
            </a:fld>
            <a:endParaRPr lang="en-US"/>
          </a:p>
        </p:txBody>
      </p:sp>
      <p:sp>
        <p:nvSpPr>
          <p:cNvPr id="7"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219544941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72585" y="4406901"/>
            <a:ext cx="10553700" cy="1362075"/>
          </a:xfrm>
        </p:spPr>
        <p:txBody>
          <a:bodyPr anchor="t"/>
          <a:lstStyle>
            <a:lvl1pPr algn="l">
              <a:defRPr sz="5333" b="1" cap="none">
                <a:solidFill>
                  <a:schemeClr val="tx1"/>
                </a:solidFill>
              </a:defRPr>
            </a:lvl1pPr>
          </a:lstStyle>
          <a:p>
            <a:r>
              <a:rPr lang="en-US"/>
              <a:t>Click To Edit Master Title Style</a:t>
            </a:r>
          </a:p>
        </p:txBody>
      </p:sp>
      <p:sp>
        <p:nvSpPr>
          <p:cNvPr id="3" name="Text Placeholder 2"/>
          <p:cNvSpPr>
            <a:spLocks noGrp="1"/>
          </p:cNvSpPr>
          <p:nvPr>
            <p:ph type="body" idx="1" hasCustomPrompt="1"/>
          </p:nvPr>
        </p:nvSpPr>
        <p:spPr>
          <a:xfrm>
            <a:off x="772585" y="2906713"/>
            <a:ext cx="10553700" cy="1500187"/>
          </a:xfrm>
        </p:spPr>
        <p:txBody>
          <a:bodyPr anchor="b"/>
          <a:lstStyle>
            <a:lvl1pPr marL="0" indent="0">
              <a:buNone/>
              <a:defRPr sz="2667">
                <a:solidFill>
                  <a:schemeClr val="tx1"/>
                </a:solidFill>
                <a:latin typeface="+mj-l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C10A3F-FD94-6F46-B81C-C62BCA26E41C}" type="slidenum">
              <a:rPr lang="en-US" smtClean="0"/>
              <a:t>‹#›</a:t>
            </a:fld>
            <a:endParaRPr lang="en-US"/>
          </a:p>
        </p:txBody>
      </p:sp>
      <p:sp>
        <p:nvSpPr>
          <p:cNvPr id="7"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41117457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sz="half" idx="1"/>
          </p:nvPr>
        </p:nvSpPr>
        <p:spPr>
          <a:xfrm>
            <a:off x="772585" y="1807633"/>
            <a:ext cx="5221815" cy="4318531"/>
          </a:xfrm>
        </p:spPr>
        <p:txBody>
          <a:bodyPr/>
          <a:lstStyle>
            <a:lvl1pPr>
              <a:defRPr sz="3733">
                <a:solidFill>
                  <a:schemeClr val="tx1"/>
                </a:solidFill>
              </a:defRPr>
            </a:lvl1pPr>
            <a:lvl2pPr>
              <a:defRPr sz="3200">
                <a:solidFill>
                  <a:schemeClr val="tx1"/>
                </a:solidFill>
              </a:defRPr>
            </a:lvl2pPr>
            <a:lvl3pPr>
              <a:defRPr sz="2667">
                <a:solidFill>
                  <a:schemeClr val="tx1"/>
                </a:solidFill>
              </a:defRPr>
            </a:lvl3pPr>
            <a:lvl4pPr>
              <a:defRPr sz="2400">
                <a:solidFill>
                  <a:schemeClr val="tx1"/>
                </a:solidFill>
              </a:defRPr>
            </a:lvl4pPr>
            <a:lvl5pPr>
              <a:defRPr sz="2400">
                <a:solidFill>
                  <a:schemeClr val="tx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5635" y="1807634"/>
            <a:ext cx="5161884" cy="4959351"/>
          </a:xfrm>
        </p:spPr>
        <p:txBody>
          <a:bodyPr/>
          <a:lstStyle>
            <a:lvl1pPr>
              <a:defRPr sz="3733">
                <a:solidFill>
                  <a:schemeClr val="tx1"/>
                </a:solidFill>
              </a:defRPr>
            </a:lvl1pPr>
            <a:lvl2pPr>
              <a:defRPr sz="3200">
                <a:solidFill>
                  <a:schemeClr val="tx1"/>
                </a:solidFill>
              </a:defRPr>
            </a:lvl2pPr>
            <a:lvl3pPr>
              <a:defRPr sz="2667">
                <a:solidFill>
                  <a:schemeClr val="tx1"/>
                </a:solidFill>
              </a:defRPr>
            </a:lvl3pPr>
            <a:lvl4pPr>
              <a:defRPr sz="2400">
                <a:solidFill>
                  <a:schemeClr val="tx1"/>
                </a:solidFill>
              </a:defRPr>
            </a:lvl4pPr>
            <a:lvl5pPr>
              <a:defRPr sz="2400">
                <a:solidFill>
                  <a:schemeClr val="tx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C10A3F-FD94-6F46-B81C-C62BCA26E41C}" type="slidenum">
              <a:rPr lang="en-US" smtClean="0"/>
              <a:t>‹#›</a:t>
            </a:fld>
            <a:endParaRPr lang="en-US"/>
          </a:p>
        </p:txBody>
      </p:sp>
      <p:sp>
        <p:nvSpPr>
          <p:cNvPr id="8" name="Date Placeholder 3"/>
          <p:cNvSpPr>
            <a:spLocks noGrp="1"/>
          </p:cNvSpPr>
          <p:nvPr>
            <p:ph type="dt" sz="half" idx="13"/>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128079330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Text Placeholder 2"/>
          <p:cNvSpPr>
            <a:spLocks noGrp="1"/>
          </p:cNvSpPr>
          <p:nvPr>
            <p:ph type="body" idx="1" hasCustomPrompt="1"/>
          </p:nvPr>
        </p:nvSpPr>
        <p:spPr>
          <a:xfrm>
            <a:off x="772585" y="1808610"/>
            <a:ext cx="5386917" cy="972023"/>
          </a:xfrm>
        </p:spPr>
        <p:txBody>
          <a:bodyPr anchor="t"/>
          <a:lstStyle>
            <a:lvl1pPr marL="0" indent="0">
              <a:buNone/>
              <a:defRPr sz="3200" b="1">
                <a:solidFill>
                  <a:schemeClr val="tx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751418" y="2906991"/>
            <a:ext cx="5386917" cy="3244043"/>
          </a:xfrm>
        </p:spPr>
        <p:txBody>
          <a:bodyPr/>
          <a:lstStyle>
            <a:lvl1pPr>
              <a:defRPr sz="3200">
                <a:solidFill>
                  <a:schemeClr val="tx1"/>
                </a:solidFill>
              </a:defRPr>
            </a:lvl1pPr>
            <a:lvl2pPr>
              <a:defRPr sz="2667">
                <a:solidFill>
                  <a:schemeClr val="tx1"/>
                </a:solidFill>
              </a:defRPr>
            </a:lvl2pPr>
            <a:lvl3pPr>
              <a:defRPr sz="2400">
                <a:solidFill>
                  <a:schemeClr val="tx1"/>
                </a:solidFill>
              </a:defRPr>
            </a:lvl3pPr>
            <a:lvl4pPr>
              <a:defRPr sz="2133">
                <a:solidFill>
                  <a:schemeClr val="tx1"/>
                </a:solidFill>
              </a:defRPr>
            </a:lvl4pPr>
            <a:lvl5pPr>
              <a:defRPr sz="2133">
                <a:solidFill>
                  <a:schemeClr val="tx1"/>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327719" y="1808610"/>
            <a:ext cx="5129799" cy="972023"/>
          </a:xfrm>
        </p:spPr>
        <p:txBody>
          <a:bodyPr anchor="b"/>
          <a:lstStyle>
            <a:lvl1pPr marL="0" indent="0">
              <a:buNone/>
              <a:defRPr sz="3200" b="1">
                <a:solidFill>
                  <a:schemeClr val="tx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327719" y="2905684"/>
            <a:ext cx="5138045" cy="3245349"/>
          </a:xfrm>
        </p:spPr>
        <p:txBody>
          <a:bodyPr/>
          <a:lstStyle>
            <a:lvl1pPr>
              <a:defRPr sz="3200">
                <a:solidFill>
                  <a:schemeClr val="tx1"/>
                </a:solidFill>
              </a:defRPr>
            </a:lvl1pPr>
            <a:lvl2pPr>
              <a:defRPr sz="2667">
                <a:solidFill>
                  <a:schemeClr val="tx1"/>
                </a:solidFill>
              </a:defRPr>
            </a:lvl2pPr>
            <a:lvl3pPr>
              <a:defRPr sz="2400">
                <a:solidFill>
                  <a:schemeClr val="tx1"/>
                </a:solidFill>
              </a:defRPr>
            </a:lvl3pPr>
            <a:lvl4pPr>
              <a:defRPr sz="2133">
                <a:solidFill>
                  <a:schemeClr val="tx1"/>
                </a:solidFill>
              </a:defRPr>
            </a:lvl4pPr>
            <a:lvl5pPr>
              <a:defRPr sz="2133">
                <a:solidFill>
                  <a:schemeClr val="tx1"/>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C10A3F-FD94-6F46-B81C-C62BCA26E41C}" type="slidenum">
              <a:rPr lang="en-US" smtClean="0"/>
              <a:t>‹#›</a:t>
            </a:fld>
            <a:endParaRPr lang="en-US"/>
          </a:p>
        </p:txBody>
      </p:sp>
      <p:sp>
        <p:nvSpPr>
          <p:cNvPr id="10" name="Date Placeholder 3"/>
          <p:cNvSpPr>
            <a:spLocks noGrp="1"/>
          </p:cNvSpPr>
          <p:nvPr>
            <p:ph type="dt" sz="half" idx="13"/>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34366029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E3C10A3F-FD94-6F46-B81C-C62BCA26E41C}" type="slidenum">
              <a:rPr lang="en-US" smtClean="0"/>
              <a:t>‹#›</a:t>
            </a:fld>
            <a:endParaRPr lang="en-US"/>
          </a:p>
        </p:txBody>
      </p:sp>
      <p:sp>
        <p:nvSpPr>
          <p:cNvPr id="4"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
        <p:nvSpPr>
          <p:cNvPr id="6" name="Footer Placeholder 4">
            <a:extLst>
              <a:ext uri="{FF2B5EF4-FFF2-40B4-BE49-F238E27FC236}">
                <a16:creationId xmlns:a16="http://schemas.microsoft.com/office/drawing/2014/main" id="{CE0B1A22-D075-6E4A-8B12-4A092546EE51}"/>
              </a:ext>
            </a:extLst>
          </p:cNvPr>
          <p:cNvSpPr>
            <a:spLocks noGrp="1"/>
          </p:cNvSpPr>
          <p:nvPr>
            <p:ph type="ftr" sz="quarter" idx="3"/>
          </p:nvPr>
        </p:nvSpPr>
        <p:spPr>
          <a:xfrm>
            <a:off x="10702193" y="6547950"/>
            <a:ext cx="847184" cy="130925"/>
          </a:xfrm>
          <a:prstGeom prst="rect">
            <a:avLst/>
          </a:prstGeom>
          <a:blipFill rotWithShape="1">
            <a:blip r:embed="rId2" cstate="screen">
              <a:extLst>
                <a:ext uri="{28A0092B-C50C-407E-A947-70E740481C1C}">
                  <a14:useLocalDpi xmlns:a14="http://schemas.microsoft.com/office/drawing/2010/main" val="0"/>
                </a:ext>
              </a:extLst>
            </a:blip>
            <a:stretch>
              <a:fillRect/>
            </a:stretch>
          </a:blipFill>
        </p:spPr>
        <p:txBody>
          <a:bodyPr vert="horz" wrap="none" lIns="91440" tIns="45720" rIns="91440" bIns="45720" rtlCol="0" anchor="b"/>
          <a:lstStyle>
            <a:lvl1pPr algn="ctr">
              <a:defRPr sz="1200">
                <a:noFill/>
              </a:defRPr>
            </a:lvl1pPr>
          </a:lstStyle>
          <a:p>
            <a:endParaRPr lang="en-US"/>
          </a:p>
        </p:txBody>
      </p:sp>
    </p:spTree>
    <p:extLst>
      <p:ext uri="{BB962C8B-B14F-4D97-AF65-F5344CB8AC3E}">
        <p14:creationId xmlns:p14="http://schemas.microsoft.com/office/powerpoint/2010/main" val="600134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p:nvPr>
        </p:nvSpPr>
        <p:spPr>
          <a:xfrm>
            <a:off x="772585" y="274638"/>
            <a:ext cx="7057120" cy="1325563"/>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8" name="Picture Placeholder 7"/>
          <p:cNvSpPr>
            <a:spLocks noGrp="1"/>
          </p:cNvSpPr>
          <p:nvPr>
            <p:ph type="pic" sz="quarter" idx="12"/>
          </p:nvPr>
        </p:nvSpPr>
        <p:spPr>
          <a:xfrm>
            <a:off x="8282517" y="10661"/>
            <a:ext cx="3909483" cy="6847340"/>
          </a:xfrm>
        </p:spPr>
        <p:txBody>
          <a:bodyPr/>
          <a:lstStyle/>
          <a:p>
            <a:endParaRPr lang="en-US"/>
          </a:p>
        </p:txBody>
      </p:sp>
      <p:sp>
        <p:nvSpPr>
          <p:cNvPr id="10" name="Text Placeholder 9"/>
          <p:cNvSpPr>
            <a:spLocks noGrp="1"/>
          </p:cNvSpPr>
          <p:nvPr>
            <p:ph type="body" sz="quarter" idx="13"/>
          </p:nvPr>
        </p:nvSpPr>
        <p:spPr>
          <a:xfrm>
            <a:off x="759884" y="1786467"/>
            <a:ext cx="7069821" cy="43645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99400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C10A3F-FD94-6F46-B81C-C62BCA26E41C}" type="slidenum">
              <a:rPr lang="en-US" smtClean="0"/>
              <a:t>‹#›</a:t>
            </a:fld>
            <a:endParaRPr lang="en-US"/>
          </a:p>
        </p:txBody>
      </p:sp>
      <p:sp>
        <p:nvSpPr>
          <p:cNvPr id="5"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102780996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9885" y="273049"/>
            <a:ext cx="3860801"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59885" y="1435102"/>
            <a:ext cx="3860801"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C10A3F-FD94-6F46-B81C-C62BCA26E41C}" type="slidenum">
              <a:rPr lang="en-US" smtClean="0"/>
              <a:t>‹#›</a:t>
            </a:fld>
            <a:endParaRPr lang="en-US"/>
          </a:p>
        </p:txBody>
      </p:sp>
      <p:sp>
        <p:nvSpPr>
          <p:cNvPr id="8" name="Date Placeholder 3"/>
          <p:cNvSpPr>
            <a:spLocks noGrp="1"/>
          </p:cNvSpPr>
          <p:nvPr>
            <p:ph type="dt" sz="half" idx="13"/>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288651042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noAutofit/>
          </a:bodyPr>
          <a:lstStyle>
            <a:lvl1pPr algn="l">
              <a:defRPr sz="32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hasCustomPrompt="1"/>
          </p:nvPr>
        </p:nvSpPr>
        <p:spPr>
          <a:xfrm>
            <a:off x="2389717" y="5367338"/>
            <a:ext cx="7315200" cy="804863"/>
          </a:xfrm>
        </p:spPr>
        <p:txBody>
          <a:bodyPr/>
          <a:lstStyle>
            <a:lvl1pPr marL="0" indent="0">
              <a:buNone/>
              <a:defRPr sz="1867">
                <a:solidFill>
                  <a:schemeClr val="tx1"/>
                </a:solidFill>
                <a:latin typeface="+mj-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C10A3F-FD94-6F46-B81C-C62BCA26E41C}" type="slidenum">
              <a:rPr lang="en-US" smtClean="0"/>
              <a:t>‹#›</a:t>
            </a:fld>
            <a:endParaRPr lang="en-US"/>
          </a:p>
        </p:txBody>
      </p:sp>
      <p:sp>
        <p:nvSpPr>
          <p:cNvPr id="8" name="Date Placeholder 3"/>
          <p:cNvSpPr>
            <a:spLocks noGrp="1"/>
          </p:cNvSpPr>
          <p:nvPr>
            <p:ph type="dt" sz="half" idx="13"/>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347567320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C10A3F-FD94-6F46-B81C-C62BCA26E41C}" type="slidenum">
              <a:rPr lang="en-US" smtClean="0"/>
              <a:t>‹#›</a:t>
            </a:fld>
            <a:endParaRPr lang="en-US"/>
          </a:p>
        </p:txBody>
      </p:sp>
      <p:sp>
        <p:nvSpPr>
          <p:cNvPr id="7"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381095520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C10A3F-FD94-6F46-B81C-C62BCA26E41C}" type="slidenum">
              <a:rPr lang="en-US" smtClean="0"/>
              <a:t>‹#›</a:t>
            </a:fld>
            <a:endParaRPr lang="en-US"/>
          </a:p>
        </p:txBody>
      </p:sp>
      <p:sp>
        <p:nvSpPr>
          <p:cNvPr id="7"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276952701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p:nvPr>
        </p:nvSpPr>
        <p:spPr>
          <a:xfrm>
            <a:off x="772585" y="274638"/>
            <a:ext cx="7057120" cy="1325563"/>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8" name="Picture Placeholder 7"/>
          <p:cNvSpPr>
            <a:spLocks noGrp="1"/>
          </p:cNvSpPr>
          <p:nvPr>
            <p:ph type="pic" sz="quarter" idx="12"/>
          </p:nvPr>
        </p:nvSpPr>
        <p:spPr>
          <a:xfrm>
            <a:off x="8282517" y="10661"/>
            <a:ext cx="3909483" cy="6847340"/>
          </a:xfrm>
        </p:spPr>
        <p:txBody>
          <a:bodyPr/>
          <a:lstStyle/>
          <a:p>
            <a:endParaRPr lang="en-US"/>
          </a:p>
        </p:txBody>
      </p:sp>
      <p:sp>
        <p:nvSpPr>
          <p:cNvPr id="10" name="Text Placeholder 9"/>
          <p:cNvSpPr>
            <a:spLocks noGrp="1"/>
          </p:cNvSpPr>
          <p:nvPr>
            <p:ph type="body" sz="quarter" idx="13"/>
          </p:nvPr>
        </p:nvSpPr>
        <p:spPr>
          <a:xfrm>
            <a:off x="759884" y="1786467"/>
            <a:ext cx="7069821" cy="43645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242823255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Partner Slide">
    <p:spTree>
      <p:nvGrpSpPr>
        <p:cNvPr id="1" name=""/>
        <p:cNvGrpSpPr/>
        <p:nvPr/>
      </p:nvGrpSpPr>
      <p:grpSpPr>
        <a:xfrm>
          <a:off x="0" y="0"/>
          <a:ext cx="0" cy="0"/>
          <a:chOff x="0" y="0"/>
          <a:chExt cx="0" cy="0"/>
        </a:xfrm>
      </p:grpSpPr>
      <p:sp>
        <p:nvSpPr>
          <p:cNvPr id="2" name="Title 1"/>
          <p:cNvSpPr>
            <a:spLocks noGrp="1"/>
          </p:cNvSpPr>
          <p:nvPr>
            <p:ph type="title"/>
          </p:nvPr>
        </p:nvSpPr>
        <p:spPr>
          <a:xfrm>
            <a:off x="772586" y="1225039"/>
            <a:ext cx="10684933" cy="1325563"/>
          </a:xfrm>
        </p:spPr>
        <p:txBody>
          <a:bodyPr/>
          <a:lstStyle>
            <a:lvl1pPr algn="ctr">
              <a:defRPr/>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Picture Placeholder 5"/>
          <p:cNvSpPr>
            <a:spLocks noGrp="1"/>
          </p:cNvSpPr>
          <p:nvPr>
            <p:ph type="pic" sz="quarter" idx="12"/>
          </p:nvPr>
        </p:nvSpPr>
        <p:spPr>
          <a:xfrm>
            <a:off x="2281109" y="3029424"/>
            <a:ext cx="3498483" cy="1365848"/>
          </a:xfrm>
        </p:spPr>
        <p:txBody>
          <a:bodyPr/>
          <a:lstStyle/>
          <a:p>
            <a:endParaRPr lang="en-US"/>
          </a:p>
        </p:txBody>
      </p:sp>
      <p:sp>
        <p:nvSpPr>
          <p:cNvPr id="8" name="Picture Placeholder 5"/>
          <p:cNvSpPr>
            <a:spLocks noGrp="1"/>
          </p:cNvSpPr>
          <p:nvPr>
            <p:ph type="pic" sz="quarter" idx="13"/>
          </p:nvPr>
        </p:nvSpPr>
        <p:spPr>
          <a:xfrm>
            <a:off x="6177367" y="3029424"/>
            <a:ext cx="3498483" cy="1365848"/>
          </a:xfrm>
        </p:spPr>
        <p:txBody>
          <a:bodyPr/>
          <a:lstStyle/>
          <a:p>
            <a:endParaRPr lang="en-US"/>
          </a:p>
        </p:txBody>
      </p:sp>
      <p:sp>
        <p:nvSpPr>
          <p:cNvPr id="11" name="Picture Placeholder 5"/>
          <p:cNvSpPr>
            <a:spLocks noGrp="1"/>
          </p:cNvSpPr>
          <p:nvPr>
            <p:ph type="pic" sz="quarter" idx="14"/>
          </p:nvPr>
        </p:nvSpPr>
        <p:spPr>
          <a:xfrm>
            <a:off x="2281109" y="4627824"/>
            <a:ext cx="3498483" cy="1365848"/>
          </a:xfrm>
        </p:spPr>
        <p:txBody>
          <a:bodyPr/>
          <a:lstStyle/>
          <a:p>
            <a:endParaRPr lang="en-US"/>
          </a:p>
        </p:txBody>
      </p:sp>
      <p:sp>
        <p:nvSpPr>
          <p:cNvPr id="12" name="Picture Placeholder 5"/>
          <p:cNvSpPr>
            <a:spLocks noGrp="1"/>
          </p:cNvSpPr>
          <p:nvPr>
            <p:ph type="pic" sz="quarter" idx="15"/>
          </p:nvPr>
        </p:nvSpPr>
        <p:spPr>
          <a:xfrm>
            <a:off x="6177367" y="4627824"/>
            <a:ext cx="3498483" cy="1365848"/>
          </a:xfrm>
        </p:spPr>
        <p:txBody>
          <a:bodyPr/>
          <a:lstStyle/>
          <a:p>
            <a:endParaRPr lang="en-US"/>
          </a:p>
        </p:txBody>
      </p:sp>
      <p:sp>
        <p:nvSpPr>
          <p:cNvPr id="9"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8887937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One Picture Right">
    <p:spTree>
      <p:nvGrpSpPr>
        <p:cNvPr id="1" name=""/>
        <p:cNvGrpSpPr/>
        <p:nvPr/>
      </p:nvGrpSpPr>
      <p:grpSpPr>
        <a:xfrm>
          <a:off x="0" y="0"/>
          <a:ext cx="0" cy="0"/>
          <a:chOff x="0" y="0"/>
          <a:chExt cx="0" cy="0"/>
        </a:xfrm>
      </p:grpSpPr>
      <p:sp>
        <p:nvSpPr>
          <p:cNvPr id="2" name="Title 1"/>
          <p:cNvSpPr>
            <a:spLocks noGrp="1"/>
          </p:cNvSpPr>
          <p:nvPr>
            <p:ph type="title"/>
          </p:nvPr>
        </p:nvSpPr>
        <p:spPr>
          <a:xfrm>
            <a:off x="772587" y="519930"/>
            <a:ext cx="4782387" cy="1736641"/>
          </a:xfrm>
        </p:spPr>
        <p:txBody>
          <a:bodyPr>
            <a:noAutofit/>
          </a:bodyPr>
          <a:lstStyle>
            <a:lvl1pPr>
              <a:defRPr sz="5867">
                <a:solidFill>
                  <a:schemeClr val="tx1"/>
                </a:solidFill>
              </a:defRPr>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Text Placeholder 5"/>
          <p:cNvSpPr>
            <a:spLocks noGrp="1"/>
          </p:cNvSpPr>
          <p:nvPr>
            <p:ph type="body" sz="quarter" idx="12" hasCustomPrompt="1"/>
          </p:nvPr>
        </p:nvSpPr>
        <p:spPr>
          <a:xfrm>
            <a:off x="759886" y="2162257"/>
            <a:ext cx="4475441" cy="805915"/>
          </a:xfrm>
        </p:spPr>
        <p:txBody>
          <a:bodyPr anchor="b">
            <a:normAutofit/>
          </a:bodyPr>
          <a:lstStyle>
            <a:lvl1pPr marL="0" indent="0">
              <a:buNone/>
              <a:defRPr sz="2133" baseline="0">
                <a:solidFill>
                  <a:schemeClr val="tx1"/>
                </a:solidFill>
                <a:latin typeface="+mj-lt"/>
              </a:defRPr>
            </a:lvl1pPr>
          </a:lstStyle>
          <a:p>
            <a:pPr lvl="0"/>
            <a:r>
              <a:rPr lang="en-US"/>
              <a:t>CLICK TO EDIT SUBHEADLINE EXTEND SUBHEADLINE</a:t>
            </a:r>
          </a:p>
        </p:txBody>
      </p:sp>
      <p:sp>
        <p:nvSpPr>
          <p:cNvPr id="10" name="Picture Placeholder 9"/>
          <p:cNvSpPr>
            <a:spLocks noGrp="1"/>
          </p:cNvSpPr>
          <p:nvPr>
            <p:ph type="pic" sz="quarter" idx="13"/>
          </p:nvPr>
        </p:nvSpPr>
        <p:spPr>
          <a:xfrm>
            <a:off x="6176993" y="0"/>
            <a:ext cx="6015009" cy="6858000"/>
          </a:xfrm>
        </p:spPr>
        <p:txBody>
          <a:bodyPr/>
          <a:lstStyle/>
          <a:p>
            <a:endParaRPr lang="en-US"/>
          </a:p>
        </p:txBody>
      </p:sp>
      <p:sp>
        <p:nvSpPr>
          <p:cNvPr id="12" name="Text Placeholder 11"/>
          <p:cNvSpPr>
            <a:spLocks noGrp="1"/>
          </p:cNvSpPr>
          <p:nvPr>
            <p:ph type="body" sz="quarter" idx="14"/>
          </p:nvPr>
        </p:nvSpPr>
        <p:spPr>
          <a:xfrm>
            <a:off x="772588" y="3128945"/>
            <a:ext cx="4462739" cy="2868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153104538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One Picture Left">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4899859" cy="6858000"/>
          </a:xfrm>
        </p:spPr>
        <p:txBody>
          <a:bodyPr/>
          <a:lstStyle/>
          <a:p>
            <a:endParaRPr lang="en-US"/>
          </a:p>
        </p:txBody>
      </p:sp>
      <p:sp>
        <p:nvSpPr>
          <p:cNvPr id="2" name="Title 1"/>
          <p:cNvSpPr>
            <a:spLocks noGrp="1"/>
          </p:cNvSpPr>
          <p:nvPr>
            <p:ph type="title"/>
          </p:nvPr>
        </p:nvSpPr>
        <p:spPr>
          <a:xfrm>
            <a:off x="5268925" y="526341"/>
            <a:ext cx="6186475" cy="1736641"/>
          </a:xfrm>
        </p:spPr>
        <p:txBody>
          <a:bodyPr>
            <a:noAutofit/>
          </a:bodyPr>
          <a:lstStyle>
            <a:lvl1pPr>
              <a:defRPr sz="5867"/>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8" name="Text Placeholder 34"/>
          <p:cNvSpPr>
            <a:spLocks noGrp="1"/>
          </p:cNvSpPr>
          <p:nvPr>
            <p:ph type="body" sz="quarter" idx="22"/>
          </p:nvPr>
        </p:nvSpPr>
        <p:spPr>
          <a:xfrm>
            <a:off x="5268928" y="3708089"/>
            <a:ext cx="2909513" cy="958251"/>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25" hasCustomPrompt="1"/>
          </p:nvPr>
        </p:nvSpPr>
        <p:spPr>
          <a:xfrm>
            <a:off x="5268928" y="3329856"/>
            <a:ext cx="2909513" cy="378232"/>
          </a:xfrm>
        </p:spPr>
        <p:txBody>
          <a:bodyPr anchor="b">
            <a:normAutofit/>
          </a:bodyPr>
          <a:lstStyle>
            <a:lvl1pPr marL="0" indent="0">
              <a:buNone/>
              <a:defRPr sz="1867" baseline="0">
                <a:solidFill>
                  <a:srgbClr val="AB2328"/>
                </a:solidFill>
                <a:latin typeface="+mj-lt"/>
              </a:defRPr>
            </a:lvl1pPr>
          </a:lstStyle>
          <a:p>
            <a:pPr lvl="0"/>
            <a:r>
              <a:rPr lang="en-US"/>
              <a:t>TITLE</a:t>
            </a:r>
          </a:p>
        </p:txBody>
      </p:sp>
      <p:sp>
        <p:nvSpPr>
          <p:cNvPr id="18" name="Text Placeholder 34"/>
          <p:cNvSpPr>
            <a:spLocks noGrp="1"/>
          </p:cNvSpPr>
          <p:nvPr>
            <p:ph type="body" sz="quarter" idx="26"/>
          </p:nvPr>
        </p:nvSpPr>
        <p:spPr>
          <a:xfrm>
            <a:off x="5268928" y="5300544"/>
            <a:ext cx="2909513" cy="958251"/>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5"/>
          <p:cNvSpPr>
            <a:spLocks noGrp="1"/>
          </p:cNvSpPr>
          <p:nvPr>
            <p:ph type="body" sz="quarter" idx="27" hasCustomPrompt="1"/>
          </p:nvPr>
        </p:nvSpPr>
        <p:spPr>
          <a:xfrm>
            <a:off x="5268928" y="4922311"/>
            <a:ext cx="2909513" cy="378232"/>
          </a:xfrm>
        </p:spPr>
        <p:txBody>
          <a:bodyPr anchor="b">
            <a:normAutofit/>
          </a:bodyPr>
          <a:lstStyle>
            <a:lvl1pPr marL="0" indent="0">
              <a:buNone/>
              <a:defRPr sz="1867" baseline="0">
                <a:solidFill>
                  <a:srgbClr val="AB2328"/>
                </a:solidFill>
                <a:latin typeface="+mj-lt"/>
              </a:defRPr>
            </a:lvl1pPr>
          </a:lstStyle>
          <a:p>
            <a:pPr lvl="0"/>
            <a:r>
              <a:rPr lang="en-US"/>
              <a:t>TITLE</a:t>
            </a:r>
          </a:p>
        </p:txBody>
      </p:sp>
      <p:sp>
        <p:nvSpPr>
          <p:cNvPr id="20" name="Text Placeholder 34"/>
          <p:cNvSpPr>
            <a:spLocks noGrp="1"/>
          </p:cNvSpPr>
          <p:nvPr>
            <p:ph type="body" sz="quarter" idx="28"/>
          </p:nvPr>
        </p:nvSpPr>
        <p:spPr>
          <a:xfrm>
            <a:off x="8282518" y="5300545"/>
            <a:ext cx="2909513" cy="958249"/>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5"/>
          <p:cNvSpPr>
            <a:spLocks noGrp="1"/>
          </p:cNvSpPr>
          <p:nvPr>
            <p:ph type="body" sz="quarter" idx="29" hasCustomPrompt="1"/>
          </p:nvPr>
        </p:nvSpPr>
        <p:spPr>
          <a:xfrm>
            <a:off x="8282518" y="4922311"/>
            <a:ext cx="2909513" cy="378232"/>
          </a:xfrm>
        </p:spPr>
        <p:txBody>
          <a:bodyPr anchor="b">
            <a:normAutofit/>
          </a:bodyPr>
          <a:lstStyle>
            <a:lvl1pPr marL="0" indent="0">
              <a:buNone/>
              <a:defRPr sz="1867" baseline="0">
                <a:solidFill>
                  <a:srgbClr val="AB2328"/>
                </a:solidFill>
                <a:latin typeface="+mj-lt"/>
              </a:defRPr>
            </a:lvl1pPr>
          </a:lstStyle>
          <a:p>
            <a:pPr lvl="0"/>
            <a:r>
              <a:rPr lang="en-US"/>
              <a:t>TITLE</a:t>
            </a:r>
          </a:p>
        </p:txBody>
      </p:sp>
      <p:sp>
        <p:nvSpPr>
          <p:cNvPr id="22" name="Text Placeholder 34"/>
          <p:cNvSpPr>
            <a:spLocks noGrp="1"/>
          </p:cNvSpPr>
          <p:nvPr>
            <p:ph type="body" sz="quarter" idx="30"/>
          </p:nvPr>
        </p:nvSpPr>
        <p:spPr>
          <a:xfrm>
            <a:off x="8282518" y="3708090"/>
            <a:ext cx="2909513" cy="958249"/>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5"/>
          <p:cNvSpPr>
            <a:spLocks noGrp="1"/>
          </p:cNvSpPr>
          <p:nvPr>
            <p:ph type="body" sz="quarter" idx="31" hasCustomPrompt="1"/>
          </p:nvPr>
        </p:nvSpPr>
        <p:spPr>
          <a:xfrm>
            <a:off x="8282518" y="3329856"/>
            <a:ext cx="2909513" cy="378232"/>
          </a:xfrm>
        </p:spPr>
        <p:txBody>
          <a:bodyPr anchor="b">
            <a:normAutofit/>
          </a:bodyPr>
          <a:lstStyle>
            <a:lvl1pPr marL="0" indent="0">
              <a:buNone/>
              <a:defRPr sz="1867" baseline="0">
                <a:solidFill>
                  <a:srgbClr val="AB2328"/>
                </a:solidFill>
                <a:latin typeface="+mj-lt"/>
              </a:defRPr>
            </a:lvl1pPr>
          </a:lstStyle>
          <a:p>
            <a:pPr lvl="0"/>
            <a:r>
              <a:rPr lang="en-US"/>
              <a:t>TITLE</a:t>
            </a:r>
          </a:p>
        </p:txBody>
      </p:sp>
      <p:sp>
        <p:nvSpPr>
          <p:cNvPr id="15" name="Text Placeholder 5"/>
          <p:cNvSpPr>
            <a:spLocks noGrp="1"/>
          </p:cNvSpPr>
          <p:nvPr>
            <p:ph type="body" sz="quarter" idx="12" hasCustomPrompt="1"/>
          </p:nvPr>
        </p:nvSpPr>
        <p:spPr>
          <a:xfrm>
            <a:off x="5268928" y="2262981"/>
            <a:ext cx="4475441" cy="805915"/>
          </a:xfrm>
        </p:spPr>
        <p:txBody>
          <a:bodyPr anchor="b">
            <a:normAutofit/>
          </a:bodyPr>
          <a:lstStyle>
            <a:lvl1pPr marL="0" indent="0">
              <a:buNone/>
              <a:defRPr sz="2133" baseline="0">
                <a:solidFill>
                  <a:schemeClr val="tx1"/>
                </a:solidFill>
                <a:latin typeface="+mj-lt"/>
              </a:defRPr>
            </a:lvl1pPr>
          </a:lstStyle>
          <a:p>
            <a:pPr lvl="0"/>
            <a:r>
              <a:rPr lang="en-US"/>
              <a:t>CLICK TO EDIT SUBHEADLINE EXTEND SUBHEADLINE</a:t>
            </a:r>
          </a:p>
        </p:txBody>
      </p:sp>
      <p:sp>
        <p:nvSpPr>
          <p:cNvPr id="16"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188011693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One Picture Small">
    <p:spTree>
      <p:nvGrpSpPr>
        <p:cNvPr id="1" name=""/>
        <p:cNvGrpSpPr/>
        <p:nvPr/>
      </p:nvGrpSpPr>
      <p:grpSpPr>
        <a:xfrm>
          <a:off x="0" y="0"/>
          <a:ext cx="0" cy="0"/>
          <a:chOff x="0" y="0"/>
          <a:chExt cx="0" cy="0"/>
        </a:xfrm>
      </p:grpSpPr>
      <p:sp>
        <p:nvSpPr>
          <p:cNvPr id="2" name="Title 1"/>
          <p:cNvSpPr>
            <a:spLocks noGrp="1"/>
          </p:cNvSpPr>
          <p:nvPr>
            <p:ph type="title"/>
          </p:nvPr>
        </p:nvSpPr>
        <p:spPr>
          <a:xfrm>
            <a:off x="6244742" y="1515331"/>
            <a:ext cx="5210657" cy="685895"/>
          </a:xfrm>
        </p:spPr>
        <p:txBody>
          <a:bodyPr/>
          <a:lstStyle>
            <a:lvl1pPr>
              <a:defRPr>
                <a:solidFill>
                  <a:schemeClr val="tx1"/>
                </a:solidFill>
              </a:defRPr>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8" name="Picture Placeholder 7"/>
          <p:cNvSpPr>
            <a:spLocks noGrp="1"/>
          </p:cNvSpPr>
          <p:nvPr>
            <p:ph type="pic" sz="quarter" idx="12"/>
          </p:nvPr>
        </p:nvSpPr>
        <p:spPr>
          <a:xfrm>
            <a:off x="772585" y="1304228"/>
            <a:ext cx="4963131" cy="4258553"/>
          </a:xfrm>
        </p:spPr>
        <p:txBody>
          <a:bodyPr/>
          <a:lstStyle/>
          <a:p>
            <a:endParaRPr lang="en-US"/>
          </a:p>
        </p:txBody>
      </p:sp>
      <p:sp>
        <p:nvSpPr>
          <p:cNvPr id="10" name="Text Placeholder 9"/>
          <p:cNvSpPr>
            <a:spLocks noGrp="1"/>
          </p:cNvSpPr>
          <p:nvPr>
            <p:ph type="body" sz="quarter" idx="13"/>
          </p:nvPr>
        </p:nvSpPr>
        <p:spPr>
          <a:xfrm>
            <a:off x="6254525" y="2759776"/>
            <a:ext cx="4806184" cy="2803005"/>
          </a:xfrm>
        </p:spPr>
        <p:txBody>
          <a:bodyP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a:t>
            </a:r>
            <a:r>
              <a:rPr lang="en-US" err="1"/>
              <a:t>levelz</a:t>
            </a:r>
            <a:endParaRPr lang="en-US"/>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4" hasCustomPrompt="1"/>
          </p:nvPr>
        </p:nvSpPr>
        <p:spPr>
          <a:xfrm>
            <a:off x="6254526" y="2201228"/>
            <a:ext cx="4475441" cy="485705"/>
          </a:xfrm>
        </p:spPr>
        <p:txBody>
          <a:bodyPr anchor="t">
            <a:normAutofit/>
          </a:bodyPr>
          <a:lstStyle>
            <a:lvl1pPr marL="0" indent="0">
              <a:buNone/>
              <a:defRPr sz="2133" baseline="0">
                <a:solidFill>
                  <a:schemeClr val="tx1"/>
                </a:solidFill>
                <a:latin typeface="+mj-lt"/>
              </a:defRPr>
            </a:lvl1pPr>
          </a:lstStyle>
          <a:p>
            <a:pPr lvl="0"/>
            <a:r>
              <a:rPr lang="en-US"/>
              <a:t>EXTEND SUBHEADLINE</a:t>
            </a:r>
          </a:p>
        </p:txBody>
      </p:sp>
      <p:sp>
        <p:nvSpPr>
          <p:cNvPr id="9"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3384824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rtner Slide">
    <p:spTree>
      <p:nvGrpSpPr>
        <p:cNvPr id="1" name=""/>
        <p:cNvGrpSpPr/>
        <p:nvPr/>
      </p:nvGrpSpPr>
      <p:grpSpPr>
        <a:xfrm>
          <a:off x="0" y="0"/>
          <a:ext cx="0" cy="0"/>
          <a:chOff x="0" y="0"/>
          <a:chExt cx="0" cy="0"/>
        </a:xfrm>
      </p:grpSpPr>
      <p:sp>
        <p:nvSpPr>
          <p:cNvPr id="2" name="Title 1"/>
          <p:cNvSpPr>
            <a:spLocks noGrp="1"/>
          </p:cNvSpPr>
          <p:nvPr>
            <p:ph type="title"/>
          </p:nvPr>
        </p:nvSpPr>
        <p:spPr>
          <a:xfrm>
            <a:off x="772586" y="1225039"/>
            <a:ext cx="10684933" cy="1325563"/>
          </a:xfrm>
        </p:spPr>
        <p:txBody>
          <a:bodyPr/>
          <a:lstStyle>
            <a:lvl1pPr algn="ctr">
              <a:defRPr/>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Picture Placeholder 5"/>
          <p:cNvSpPr>
            <a:spLocks noGrp="1"/>
          </p:cNvSpPr>
          <p:nvPr>
            <p:ph type="pic" sz="quarter" idx="12"/>
          </p:nvPr>
        </p:nvSpPr>
        <p:spPr>
          <a:xfrm>
            <a:off x="2281109" y="3029424"/>
            <a:ext cx="3498483" cy="1365848"/>
          </a:xfrm>
        </p:spPr>
        <p:txBody>
          <a:bodyPr/>
          <a:lstStyle/>
          <a:p>
            <a:endParaRPr lang="en-US"/>
          </a:p>
        </p:txBody>
      </p:sp>
      <p:sp>
        <p:nvSpPr>
          <p:cNvPr id="8" name="Picture Placeholder 5"/>
          <p:cNvSpPr>
            <a:spLocks noGrp="1"/>
          </p:cNvSpPr>
          <p:nvPr>
            <p:ph type="pic" sz="quarter" idx="13"/>
          </p:nvPr>
        </p:nvSpPr>
        <p:spPr>
          <a:xfrm>
            <a:off x="6177367" y="3029424"/>
            <a:ext cx="3498483" cy="1365848"/>
          </a:xfrm>
        </p:spPr>
        <p:txBody>
          <a:bodyPr/>
          <a:lstStyle/>
          <a:p>
            <a:endParaRPr lang="en-US"/>
          </a:p>
        </p:txBody>
      </p:sp>
      <p:sp>
        <p:nvSpPr>
          <p:cNvPr id="11" name="Picture Placeholder 5"/>
          <p:cNvSpPr>
            <a:spLocks noGrp="1"/>
          </p:cNvSpPr>
          <p:nvPr>
            <p:ph type="pic" sz="quarter" idx="14"/>
          </p:nvPr>
        </p:nvSpPr>
        <p:spPr>
          <a:xfrm>
            <a:off x="2281109" y="4627824"/>
            <a:ext cx="3498483" cy="1365848"/>
          </a:xfrm>
        </p:spPr>
        <p:txBody>
          <a:bodyPr/>
          <a:lstStyle/>
          <a:p>
            <a:endParaRPr lang="en-US"/>
          </a:p>
        </p:txBody>
      </p:sp>
      <p:sp>
        <p:nvSpPr>
          <p:cNvPr id="12" name="Picture Placeholder 5"/>
          <p:cNvSpPr>
            <a:spLocks noGrp="1"/>
          </p:cNvSpPr>
          <p:nvPr>
            <p:ph type="pic" sz="quarter" idx="15"/>
          </p:nvPr>
        </p:nvSpPr>
        <p:spPr>
          <a:xfrm>
            <a:off x="6177367" y="4627824"/>
            <a:ext cx="3498483" cy="1365848"/>
          </a:xfrm>
        </p:spPr>
        <p:txBody>
          <a:bodyPr/>
          <a:lstStyle/>
          <a:p>
            <a:endParaRPr lang="en-US"/>
          </a:p>
        </p:txBody>
      </p:sp>
    </p:spTree>
    <p:extLst>
      <p:ext uri="{BB962C8B-B14F-4D97-AF65-F5344CB8AC3E}">
        <p14:creationId xmlns:p14="http://schemas.microsoft.com/office/powerpoint/2010/main" val="5058147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 Pictures Righ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13" name="Picture Placeholder 9"/>
          <p:cNvSpPr>
            <a:spLocks noGrp="1"/>
          </p:cNvSpPr>
          <p:nvPr>
            <p:ph type="pic" sz="quarter" idx="15"/>
          </p:nvPr>
        </p:nvSpPr>
        <p:spPr>
          <a:xfrm>
            <a:off x="9277624" y="1"/>
            <a:ext cx="2914377" cy="2883105"/>
          </a:xfrm>
        </p:spPr>
        <p:txBody>
          <a:bodyPr/>
          <a:lstStyle/>
          <a:p>
            <a:endParaRPr lang="en-US"/>
          </a:p>
        </p:txBody>
      </p:sp>
      <p:sp>
        <p:nvSpPr>
          <p:cNvPr id="14" name="Picture Placeholder 9"/>
          <p:cNvSpPr>
            <a:spLocks noGrp="1"/>
          </p:cNvSpPr>
          <p:nvPr>
            <p:ph type="pic" sz="quarter" idx="16"/>
          </p:nvPr>
        </p:nvSpPr>
        <p:spPr>
          <a:xfrm>
            <a:off x="6176993" y="3804915"/>
            <a:ext cx="2911025" cy="3053085"/>
          </a:xfrm>
        </p:spPr>
        <p:txBody>
          <a:bodyPr/>
          <a:lstStyle/>
          <a:p>
            <a:endParaRPr lang="en-US"/>
          </a:p>
        </p:txBody>
      </p:sp>
      <p:sp>
        <p:nvSpPr>
          <p:cNvPr id="15" name="Picture Placeholder 9"/>
          <p:cNvSpPr>
            <a:spLocks noGrp="1"/>
          </p:cNvSpPr>
          <p:nvPr>
            <p:ph type="pic" sz="quarter" idx="17"/>
          </p:nvPr>
        </p:nvSpPr>
        <p:spPr>
          <a:xfrm>
            <a:off x="6176993" y="0"/>
            <a:ext cx="2911025" cy="3654549"/>
          </a:xfrm>
        </p:spPr>
        <p:txBody>
          <a:bodyPr/>
          <a:lstStyle/>
          <a:p>
            <a:endParaRPr lang="en-US"/>
          </a:p>
        </p:txBody>
      </p:sp>
      <p:sp>
        <p:nvSpPr>
          <p:cNvPr id="16" name="Picture Placeholder 9"/>
          <p:cNvSpPr>
            <a:spLocks noGrp="1"/>
          </p:cNvSpPr>
          <p:nvPr>
            <p:ph type="pic" sz="quarter" idx="18"/>
          </p:nvPr>
        </p:nvSpPr>
        <p:spPr>
          <a:xfrm>
            <a:off x="9277624" y="3040010"/>
            <a:ext cx="2914377" cy="3817991"/>
          </a:xfrm>
        </p:spPr>
        <p:txBody>
          <a:bodyPr/>
          <a:lstStyle/>
          <a:p>
            <a:endParaRPr lang="en-US"/>
          </a:p>
        </p:txBody>
      </p:sp>
      <p:sp>
        <p:nvSpPr>
          <p:cNvPr id="31" name="Title 1"/>
          <p:cNvSpPr>
            <a:spLocks noGrp="1"/>
          </p:cNvSpPr>
          <p:nvPr>
            <p:ph type="title"/>
          </p:nvPr>
        </p:nvSpPr>
        <p:spPr>
          <a:xfrm>
            <a:off x="772587" y="397440"/>
            <a:ext cx="4782387" cy="1736641"/>
          </a:xfrm>
        </p:spPr>
        <p:txBody>
          <a:bodyPr>
            <a:noAutofit/>
          </a:bodyPr>
          <a:lstStyle>
            <a:lvl1pPr>
              <a:defRPr sz="4800">
                <a:solidFill>
                  <a:schemeClr val="tx1"/>
                </a:solidFill>
              </a:defRPr>
            </a:lvl1pPr>
          </a:lstStyle>
          <a:p>
            <a:r>
              <a:rPr lang="en-US"/>
              <a:t>Click to edit Master title style</a:t>
            </a:r>
          </a:p>
        </p:txBody>
      </p:sp>
      <p:sp>
        <p:nvSpPr>
          <p:cNvPr id="32" name="Text Placeholder 5"/>
          <p:cNvSpPr>
            <a:spLocks noGrp="1"/>
          </p:cNvSpPr>
          <p:nvPr>
            <p:ph type="body" sz="quarter" idx="12" hasCustomPrompt="1"/>
          </p:nvPr>
        </p:nvSpPr>
        <p:spPr>
          <a:xfrm>
            <a:off x="759885" y="2184531"/>
            <a:ext cx="4794248" cy="508984"/>
          </a:xfrm>
        </p:spPr>
        <p:txBody>
          <a:bodyPr anchor="t">
            <a:normAutofit/>
          </a:bodyPr>
          <a:lstStyle>
            <a:lvl1pPr marL="0" indent="0">
              <a:buNone/>
              <a:defRPr sz="2133" baseline="0">
                <a:solidFill>
                  <a:schemeClr val="tx1"/>
                </a:solidFill>
                <a:latin typeface="+mj-lt"/>
              </a:defRPr>
            </a:lvl1pPr>
          </a:lstStyle>
          <a:p>
            <a:pPr lvl="0"/>
            <a:r>
              <a:rPr lang="en-US"/>
              <a:t>CLICK TO EDIT SUBHEADLINE</a:t>
            </a:r>
          </a:p>
        </p:txBody>
      </p:sp>
      <p:sp>
        <p:nvSpPr>
          <p:cNvPr id="35" name="Text Placeholder 34"/>
          <p:cNvSpPr>
            <a:spLocks noGrp="1"/>
          </p:cNvSpPr>
          <p:nvPr>
            <p:ph type="body" sz="quarter" idx="22"/>
          </p:nvPr>
        </p:nvSpPr>
        <p:spPr>
          <a:xfrm>
            <a:off x="759886" y="3390241"/>
            <a:ext cx="4781549" cy="829348"/>
          </a:xfrm>
        </p:spPr>
        <p:txBody>
          <a:bodyP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Text Placeholder 5"/>
          <p:cNvSpPr>
            <a:spLocks noGrp="1"/>
          </p:cNvSpPr>
          <p:nvPr>
            <p:ph type="body" sz="quarter" idx="23" hasCustomPrompt="1"/>
          </p:nvPr>
        </p:nvSpPr>
        <p:spPr>
          <a:xfrm>
            <a:off x="759885" y="4373691"/>
            <a:ext cx="4795088" cy="378232"/>
          </a:xfrm>
        </p:spPr>
        <p:txBody>
          <a:bodyPr anchor="b">
            <a:normAutofit/>
          </a:bodyPr>
          <a:lstStyle>
            <a:lvl1pPr marL="0" indent="0">
              <a:buNone/>
              <a:defRPr sz="1867" baseline="0">
                <a:solidFill>
                  <a:srgbClr val="AB2328"/>
                </a:solidFill>
                <a:latin typeface="+mj-lt"/>
              </a:defRPr>
            </a:lvl1pPr>
          </a:lstStyle>
          <a:p>
            <a:pPr lvl="0"/>
            <a:r>
              <a:rPr lang="en-US"/>
              <a:t>TITLE</a:t>
            </a:r>
          </a:p>
        </p:txBody>
      </p:sp>
      <p:sp>
        <p:nvSpPr>
          <p:cNvPr id="37" name="Text Placeholder 34"/>
          <p:cNvSpPr>
            <a:spLocks noGrp="1"/>
          </p:cNvSpPr>
          <p:nvPr>
            <p:ph type="body" sz="quarter" idx="24"/>
          </p:nvPr>
        </p:nvSpPr>
        <p:spPr>
          <a:xfrm>
            <a:off x="772584" y="4969554"/>
            <a:ext cx="4781549" cy="1280445"/>
          </a:xfrm>
        </p:spPr>
        <p:txBody>
          <a:bodyP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5"/>
          <p:cNvSpPr>
            <a:spLocks noGrp="1"/>
          </p:cNvSpPr>
          <p:nvPr>
            <p:ph type="body" sz="quarter" idx="25" hasCustomPrompt="1"/>
          </p:nvPr>
        </p:nvSpPr>
        <p:spPr>
          <a:xfrm>
            <a:off x="759886" y="2883105"/>
            <a:ext cx="4781549" cy="378232"/>
          </a:xfrm>
        </p:spPr>
        <p:txBody>
          <a:bodyPr anchor="b">
            <a:normAutofit/>
          </a:bodyPr>
          <a:lstStyle>
            <a:lvl1pPr marL="0" indent="0">
              <a:buNone/>
              <a:defRPr sz="1867" baseline="0">
                <a:solidFill>
                  <a:srgbClr val="AB2328"/>
                </a:solidFill>
                <a:latin typeface="+mj-lt"/>
              </a:defRPr>
            </a:lvl1pPr>
          </a:lstStyle>
          <a:p>
            <a:pPr lvl="0"/>
            <a:r>
              <a:rPr lang="en-US"/>
              <a:t>TITLE</a:t>
            </a:r>
          </a:p>
        </p:txBody>
      </p:sp>
      <p:sp>
        <p:nvSpPr>
          <p:cNvPr id="17"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191319922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 Pictures Lef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13" name="Picture Placeholder 9"/>
          <p:cNvSpPr>
            <a:spLocks noGrp="1"/>
          </p:cNvSpPr>
          <p:nvPr>
            <p:ph type="pic" sz="quarter" idx="15"/>
          </p:nvPr>
        </p:nvSpPr>
        <p:spPr>
          <a:xfrm>
            <a:off x="3100632" y="1"/>
            <a:ext cx="2914377" cy="2883105"/>
          </a:xfrm>
        </p:spPr>
        <p:txBody>
          <a:bodyPr/>
          <a:lstStyle/>
          <a:p>
            <a:endParaRPr lang="en-US"/>
          </a:p>
        </p:txBody>
      </p:sp>
      <p:sp>
        <p:nvSpPr>
          <p:cNvPr id="14" name="Picture Placeholder 9"/>
          <p:cNvSpPr>
            <a:spLocks noGrp="1"/>
          </p:cNvSpPr>
          <p:nvPr>
            <p:ph type="pic" sz="quarter" idx="16"/>
          </p:nvPr>
        </p:nvSpPr>
        <p:spPr>
          <a:xfrm>
            <a:off x="1" y="3804915"/>
            <a:ext cx="2911025" cy="3053085"/>
          </a:xfrm>
        </p:spPr>
        <p:txBody>
          <a:bodyPr/>
          <a:lstStyle/>
          <a:p>
            <a:endParaRPr lang="en-US"/>
          </a:p>
        </p:txBody>
      </p:sp>
      <p:sp>
        <p:nvSpPr>
          <p:cNvPr id="15" name="Picture Placeholder 9"/>
          <p:cNvSpPr>
            <a:spLocks noGrp="1"/>
          </p:cNvSpPr>
          <p:nvPr>
            <p:ph type="pic" sz="quarter" idx="17"/>
          </p:nvPr>
        </p:nvSpPr>
        <p:spPr>
          <a:xfrm>
            <a:off x="1" y="0"/>
            <a:ext cx="2911025" cy="3654549"/>
          </a:xfrm>
        </p:spPr>
        <p:txBody>
          <a:bodyPr/>
          <a:lstStyle/>
          <a:p>
            <a:endParaRPr lang="en-US"/>
          </a:p>
        </p:txBody>
      </p:sp>
      <p:sp>
        <p:nvSpPr>
          <p:cNvPr id="16" name="Picture Placeholder 9"/>
          <p:cNvSpPr>
            <a:spLocks noGrp="1"/>
          </p:cNvSpPr>
          <p:nvPr>
            <p:ph type="pic" sz="quarter" idx="18"/>
          </p:nvPr>
        </p:nvSpPr>
        <p:spPr>
          <a:xfrm>
            <a:off x="3100632" y="3040010"/>
            <a:ext cx="2914377" cy="3817991"/>
          </a:xfrm>
        </p:spPr>
        <p:txBody>
          <a:bodyPr/>
          <a:lstStyle/>
          <a:p>
            <a:endParaRPr lang="en-US"/>
          </a:p>
        </p:txBody>
      </p:sp>
      <p:sp>
        <p:nvSpPr>
          <p:cNvPr id="31" name="Title 1"/>
          <p:cNvSpPr>
            <a:spLocks noGrp="1"/>
          </p:cNvSpPr>
          <p:nvPr>
            <p:ph type="title"/>
          </p:nvPr>
        </p:nvSpPr>
        <p:spPr>
          <a:xfrm>
            <a:off x="6529920" y="397440"/>
            <a:ext cx="4782387" cy="1736641"/>
          </a:xfrm>
        </p:spPr>
        <p:txBody>
          <a:bodyPr>
            <a:noAutofit/>
          </a:bodyPr>
          <a:lstStyle>
            <a:lvl1pPr>
              <a:defRPr sz="4800"/>
            </a:lvl1pPr>
          </a:lstStyle>
          <a:p>
            <a:r>
              <a:rPr lang="en-US"/>
              <a:t>Click to edit Master title style</a:t>
            </a:r>
          </a:p>
        </p:txBody>
      </p:sp>
      <p:sp>
        <p:nvSpPr>
          <p:cNvPr id="32" name="Text Placeholder 5"/>
          <p:cNvSpPr>
            <a:spLocks noGrp="1"/>
          </p:cNvSpPr>
          <p:nvPr>
            <p:ph type="body" sz="quarter" idx="12" hasCustomPrompt="1"/>
          </p:nvPr>
        </p:nvSpPr>
        <p:spPr>
          <a:xfrm>
            <a:off x="6517219" y="2184531"/>
            <a:ext cx="4794248" cy="508984"/>
          </a:xfrm>
        </p:spPr>
        <p:txBody>
          <a:bodyPr anchor="t">
            <a:normAutofit/>
          </a:bodyPr>
          <a:lstStyle>
            <a:lvl1pPr marL="0" indent="0">
              <a:buNone/>
              <a:defRPr sz="2133" baseline="0">
                <a:solidFill>
                  <a:srgbClr val="5A5A5A"/>
                </a:solidFill>
                <a:latin typeface="+mj-lt"/>
              </a:defRPr>
            </a:lvl1pPr>
          </a:lstStyle>
          <a:p>
            <a:pPr lvl="0"/>
            <a:r>
              <a:rPr lang="en-US"/>
              <a:t>CLICK TO EDIT SUBHEADLINE</a:t>
            </a:r>
          </a:p>
        </p:txBody>
      </p:sp>
      <p:sp>
        <p:nvSpPr>
          <p:cNvPr id="35" name="Text Placeholder 34"/>
          <p:cNvSpPr>
            <a:spLocks noGrp="1"/>
          </p:cNvSpPr>
          <p:nvPr>
            <p:ph type="body" sz="quarter" idx="22"/>
          </p:nvPr>
        </p:nvSpPr>
        <p:spPr>
          <a:xfrm>
            <a:off x="6517219" y="3261339"/>
            <a:ext cx="4781549" cy="958251"/>
          </a:xfrm>
        </p:spPr>
        <p:txBody>
          <a:bodyP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Text Placeholder 5"/>
          <p:cNvSpPr>
            <a:spLocks noGrp="1"/>
          </p:cNvSpPr>
          <p:nvPr>
            <p:ph type="body" sz="quarter" idx="23" hasCustomPrompt="1"/>
          </p:nvPr>
        </p:nvSpPr>
        <p:spPr>
          <a:xfrm>
            <a:off x="6517219" y="4373691"/>
            <a:ext cx="4795088" cy="378232"/>
          </a:xfrm>
        </p:spPr>
        <p:txBody>
          <a:bodyPr anchor="b">
            <a:normAutofit/>
          </a:bodyPr>
          <a:lstStyle>
            <a:lvl1pPr marL="0" indent="0">
              <a:buNone/>
              <a:defRPr sz="1867" baseline="0">
                <a:solidFill>
                  <a:srgbClr val="AB2328"/>
                </a:solidFill>
                <a:latin typeface="+mj-lt"/>
              </a:defRPr>
            </a:lvl1pPr>
          </a:lstStyle>
          <a:p>
            <a:pPr lvl="0"/>
            <a:r>
              <a:rPr lang="en-US"/>
              <a:t>TITLE</a:t>
            </a:r>
          </a:p>
        </p:txBody>
      </p:sp>
      <p:sp>
        <p:nvSpPr>
          <p:cNvPr id="37" name="Text Placeholder 34"/>
          <p:cNvSpPr>
            <a:spLocks noGrp="1"/>
          </p:cNvSpPr>
          <p:nvPr>
            <p:ph type="body" sz="quarter" idx="24"/>
          </p:nvPr>
        </p:nvSpPr>
        <p:spPr>
          <a:xfrm>
            <a:off x="6529918" y="4751923"/>
            <a:ext cx="4781549" cy="1498076"/>
          </a:xfrm>
        </p:spPr>
        <p:txBody>
          <a:bodyP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5"/>
          <p:cNvSpPr>
            <a:spLocks noGrp="1"/>
          </p:cNvSpPr>
          <p:nvPr>
            <p:ph type="body" sz="quarter" idx="25" hasCustomPrompt="1"/>
          </p:nvPr>
        </p:nvSpPr>
        <p:spPr>
          <a:xfrm>
            <a:off x="6517219" y="2883105"/>
            <a:ext cx="4781549" cy="378232"/>
          </a:xfrm>
        </p:spPr>
        <p:txBody>
          <a:bodyPr anchor="b">
            <a:normAutofit/>
          </a:bodyPr>
          <a:lstStyle>
            <a:lvl1pPr marL="0" indent="0">
              <a:buNone/>
              <a:defRPr sz="1867" baseline="0">
                <a:solidFill>
                  <a:srgbClr val="AB2328"/>
                </a:solidFill>
                <a:latin typeface="+mj-lt"/>
              </a:defRPr>
            </a:lvl1pPr>
          </a:lstStyle>
          <a:p>
            <a:pPr lvl="0"/>
            <a:r>
              <a:rPr lang="en-US"/>
              <a:t>TITLE</a:t>
            </a:r>
          </a:p>
        </p:txBody>
      </p:sp>
      <p:sp>
        <p:nvSpPr>
          <p:cNvPr id="17"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340568432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 Pictures Righ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5" name="Picture Placeholder 9"/>
          <p:cNvSpPr>
            <a:spLocks noGrp="1"/>
          </p:cNvSpPr>
          <p:nvPr>
            <p:ph type="pic" sz="quarter" idx="15"/>
          </p:nvPr>
        </p:nvSpPr>
        <p:spPr>
          <a:xfrm>
            <a:off x="6290551" y="-1"/>
            <a:ext cx="2406695" cy="3365049"/>
          </a:xfrm>
        </p:spPr>
        <p:txBody>
          <a:bodyPr/>
          <a:lstStyle/>
          <a:p>
            <a:endParaRPr lang="en-US"/>
          </a:p>
        </p:txBody>
      </p:sp>
      <p:sp>
        <p:nvSpPr>
          <p:cNvPr id="6" name="Picture Placeholder 9"/>
          <p:cNvSpPr>
            <a:spLocks noGrp="1"/>
          </p:cNvSpPr>
          <p:nvPr>
            <p:ph type="pic" sz="quarter" idx="17" hasCustomPrompt="1"/>
          </p:nvPr>
        </p:nvSpPr>
        <p:spPr>
          <a:xfrm>
            <a:off x="8884595" y="0"/>
            <a:ext cx="3307405" cy="6858000"/>
          </a:xfrm>
        </p:spPr>
        <p:txBody>
          <a:bodyPr/>
          <a:lstStyle>
            <a:lvl1pPr>
              <a:defRPr sz="3200"/>
            </a:lvl1pPr>
          </a:lstStyle>
          <a:p>
            <a:r>
              <a:rPr lang="en-US"/>
              <a:t>PICTURE</a:t>
            </a:r>
          </a:p>
        </p:txBody>
      </p:sp>
      <p:sp>
        <p:nvSpPr>
          <p:cNvPr id="7" name="Picture Placeholder 9"/>
          <p:cNvSpPr>
            <a:spLocks noGrp="1"/>
          </p:cNvSpPr>
          <p:nvPr>
            <p:ph type="pic" sz="quarter" idx="18"/>
          </p:nvPr>
        </p:nvSpPr>
        <p:spPr>
          <a:xfrm>
            <a:off x="6290551" y="3530781"/>
            <a:ext cx="2406695" cy="3327220"/>
          </a:xfrm>
        </p:spPr>
        <p:txBody>
          <a:bodyPr/>
          <a:lstStyle/>
          <a:p>
            <a:endParaRPr lang="en-US"/>
          </a:p>
        </p:txBody>
      </p:sp>
      <p:sp>
        <p:nvSpPr>
          <p:cNvPr id="9" name="Text Placeholder 5"/>
          <p:cNvSpPr>
            <a:spLocks noGrp="1"/>
          </p:cNvSpPr>
          <p:nvPr>
            <p:ph type="body" sz="quarter" idx="12" hasCustomPrompt="1"/>
          </p:nvPr>
        </p:nvSpPr>
        <p:spPr>
          <a:xfrm>
            <a:off x="659007" y="2439023"/>
            <a:ext cx="4794248" cy="508984"/>
          </a:xfrm>
        </p:spPr>
        <p:txBody>
          <a:bodyPr anchor="t">
            <a:normAutofit/>
          </a:bodyPr>
          <a:lstStyle>
            <a:lvl1pPr marL="0" indent="0">
              <a:buNone/>
              <a:defRPr sz="2133" baseline="0">
                <a:solidFill>
                  <a:schemeClr val="tx1"/>
                </a:solidFill>
                <a:latin typeface="+mj-lt"/>
              </a:defRPr>
            </a:lvl1pPr>
          </a:lstStyle>
          <a:p>
            <a:pPr lvl="0"/>
            <a:r>
              <a:rPr lang="en-US"/>
              <a:t>CLICK TO EDIT SUBHEADLINE</a:t>
            </a:r>
          </a:p>
        </p:txBody>
      </p:sp>
      <p:sp>
        <p:nvSpPr>
          <p:cNvPr id="10" name="Text Placeholder 34"/>
          <p:cNvSpPr>
            <a:spLocks noGrp="1"/>
          </p:cNvSpPr>
          <p:nvPr>
            <p:ph type="body" sz="quarter" idx="22"/>
          </p:nvPr>
        </p:nvSpPr>
        <p:spPr>
          <a:xfrm>
            <a:off x="659007" y="3057499"/>
            <a:ext cx="4781549" cy="3264171"/>
          </a:xfrm>
        </p:spPr>
        <p:txBody>
          <a:bodyP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title"/>
          </p:nvPr>
        </p:nvSpPr>
        <p:spPr>
          <a:xfrm>
            <a:off x="671708" y="651932"/>
            <a:ext cx="4782387" cy="1736641"/>
          </a:xfrm>
        </p:spPr>
        <p:txBody>
          <a:bodyPr>
            <a:noAutofit/>
          </a:bodyPr>
          <a:lstStyle>
            <a:lvl1pPr>
              <a:defRPr sz="4800">
                <a:solidFill>
                  <a:schemeClr val="tx1"/>
                </a:solidFill>
              </a:defRPr>
            </a:lvl1pPr>
          </a:lstStyle>
          <a:p>
            <a:r>
              <a:rPr lang="en-US"/>
              <a:t>Click to edit Master title style</a:t>
            </a:r>
          </a:p>
        </p:txBody>
      </p:sp>
      <p:sp>
        <p:nvSpPr>
          <p:cNvPr id="12"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247337372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3 Pictures Lef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5" name="Picture Placeholder 9"/>
          <p:cNvSpPr>
            <a:spLocks noGrp="1"/>
          </p:cNvSpPr>
          <p:nvPr>
            <p:ph type="pic" sz="quarter" idx="15"/>
          </p:nvPr>
        </p:nvSpPr>
        <p:spPr>
          <a:xfrm>
            <a:off x="3523575" y="-1"/>
            <a:ext cx="2406695" cy="3365049"/>
          </a:xfrm>
        </p:spPr>
        <p:txBody>
          <a:bodyPr/>
          <a:lstStyle/>
          <a:p>
            <a:endParaRPr lang="en-US"/>
          </a:p>
        </p:txBody>
      </p:sp>
      <p:sp>
        <p:nvSpPr>
          <p:cNvPr id="6" name="Picture Placeholder 9"/>
          <p:cNvSpPr>
            <a:spLocks noGrp="1"/>
          </p:cNvSpPr>
          <p:nvPr>
            <p:ph type="pic" sz="quarter" idx="17" hasCustomPrompt="1"/>
          </p:nvPr>
        </p:nvSpPr>
        <p:spPr>
          <a:xfrm>
            <a:off x="0" y="0"/>
            <a:ext cx="3307405" cy="6858000"/>
          </a:xfrm>
        </p:spPr>
        <p:txBody>
          <a:bodyPr/>
          <a:lstStyle>
            <a:lvl1pPr>
              <a:defRPr sz="3200"/>
            </a:lvl1pPr>
          </a:lstStyle>
          <a:p>
            <a:r>
              <a:rPr lang="en-US"/>
              <a:t>PICTURE</a:t>
            </a:r>
          </a:p>
        </p:txBody>
      </p:sp>
      <p:sp>
        <p:nvSpPr>
          <p:cNvPr id="7" name="Picture Placeholder 9"/>
          <p:cNvSpPr>
            <a:spLocks noGrp="1"/>
          </p:cNvSpPr>
          <p:nvPr>
            <p:ph type="pic" sz="quarter" idx="18"/>
          </p:nvPr>
        </p:nvSpPr>
        <p:spPr>
          <a:xfrm>
            <a:off x="3523575" y="3530781"/>
            <a:ext cx="2406695" cy="3327220"/>
          </a:xfrm>
        </p:spPr>
        <p:txBody>
          <a:bodyPr/>
          <a:lstStyle/>
          <a:p>
            <a:endParaRPr lang="en-US"/>
          </a:p>
        </p:txBody>
      </p:sp>
      <p:sp>
        <p:nvSpPr>
          <p:cNvPr id="9" name="Text Placeholder 5"/>
          <p:cNvSpPr>
            <a:spLocks noGrp="1"/>
          </p:cNvSpPr>
          <p:nvPr>
            <p:ph type="body" sz="quarter" idx="12" hasCustomPrompt="1"/>
          </p:nvPr>
        </p:nvSpPr>
        <p:spPr>
          <a:xfrm>
            <a:off x="6517219" y="2184531"/>
            <a:ext cx="4794248" cy="508984"/>
          </a:xfrm>
        </p:spPr>
        <p:txBody>
          <a:bodyPr anchor="t">
            <a:normAutofit/>
          </a:bodyPr>
          <a:lstStyle>
            <a:lvl1pPr marL="0" indent="0">
              <a:buNone/>
              <a:defRPr sz="2133" baseline="0">
                <a:solidFill>
                  <a:schemeClr val="tx1"/>
                </a:solidFill>
                <a:latin typeface="+mj-lt"/>
              </a:defRPr>
            </a:lvl1pPr>
          </a:lstStyle>
          <a:p>
            <a:pPr lvl="0"/>
            <a:r>
              <a:rPr lang="en-US"/>
              <a:t>CLICK TO EDIT SUBHEADLINE</a:t>
            </a:r>
          </a:p>
        </p:txBody>
      </p:sp>
      <p:sp>
        <p:nvSpPr>
          <p:cNvPr id="10" name="Text Placeholder 34"/>
          <p:cNvSpPr>
            <a:spLocks noGrp="1"/>
          </p:cNvSpPr>
          <p:nvPr>
            <p:ph type="body" sz="quarter" idx="22"/>
          </p:nvPr>
        </p:nvSpPr>
        <p:spPr>
          <a:xfrm>
            <a:off x="6517219" y="2803007"/>
            <a:ext cx="4781549" cy="3264171"/>
          </a:xfrm>
        </p:spPr>
        <p:txBody>
          <a:bodyP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title"/>
          </p:nvPr>
        </p:nvSpPr>
        <p:spPr>
          <a:xfrm>
            <a:off x="6529920" y="397440"/>
            <a:ext cx="4782387" cy="1736641"/>
          </a:xfrm>
        </p:spPr>
        <p:txBody>
          <a:bodyPr>
            <a:noAutofit/>
          </a:bodyPr>
          <a:lstStyle>
            <a:lvl1pPr>
              <a:defRPr sz="4800">
                <a:solidFill>
                  <a:schemeClr val="tx1"/>
                </a:solidFill>
              </a:defRPr>
            </a:lvl1pPr>
          </a:lstStyle>
          <a:p>
            <a:r>
              <a:rPr lang="en-US"/>
              <a:t>Click to edit Master title style</a:t>
            </a:r>
          </a:p>
        </p:txBody>
      </p:sp>
      <p:sp>
        <p:nvSpPr>
          <p:cNvPr id="12"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272213392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ext Four Co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9884" y="760418"/>
            <a:ext cx="10695515" cy="1245455"/>
          </a:xfrm>
        </p:spPr>
        <p:txBody>
          <a:bodyPr>
            <a:noAutofit/>
          </a:bodyPr>
          <a:lstStyle>
            <a:lvl1pPr>
              <a:defRPr sz="5867"/>
            </a:lvl1pPr>
          </a:lstStyle>
          <a:p>
            <a:r>
              <a:rPr lang="en-US"/>
              <a:t>Master title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Text Placeholder 5"/>
          <p:cNvSpPr>
            <a:spLocks noGrp="1"/>
          </p:cNvSpPr>
          <p:nvPr>
            <p:ph type="body" sz="quarter" idx="12" hasCustomPrompt="1"/>
          </p:nvPr>
        </p:nvSpPr>
        <p:spPr>
          <a:xfrm>
            <a:off x="772587" y="2269067"/>
            <a:ext cx="5055095" cy="381901"/>
          </a:xfrm>
        </p:spPr>
        <p:txBody>
          <a:bodyPr anchor="b">
            <a:normAutofit/>
          </a:bodyPr>
          <a:lstStyle>
            <a:lvl1pPr marL="0" indent="0">
              <a:buNone/>
              <a:defRPr sz="1867" baseline="0">
                <a:solidFill>
                  <a:schemeClr val="tx1"/>
                </a:solidFill>
                <a:latin typeface="+mj-lt"/>
              </a:defRPr>
            </a:lvl1pPr>
          </a:lstStyle>
          <a:p>
            <a:pPr lvl="0"/>
            <a:r>
              <a:rPr lang="en-US"/>
              <a:t>EDIT SUBHEADLINE</a:t>
            </a:r>
          </a:p>
        </p:txBody>
      </p:sp>
      <p:sp>
        <p:nvSpPr>
          <p:cNvPr id="12" name="Text Placeholder 11"/>
          <p:cNvSpPr>
            <a:spLocks noGrp="1"/>
          </p:cNvSpPr>
          <p:nvPr>
            <p:ph type="body" sz="quarter" idx="14"/>
          </p:nvPr>
        </p:nvSpPr>
        <p:spPr>
          <a:xfrm>
            <a:off x="785289" y="2650968"/>
            <a:ext cx="5042392" cy="1197424"/>
          </a:xfrm>
        </p:spPr>
        <p:txBody>
          <a:bodyPr>
            <a:no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5"/>
          <p:cNvSpPr>
            <a:spLocks noGrp="1"/>
          </p:cNvSpPr>
          <p:nvPr>
            <p:ph type="body" sz="quarter" idx="17" hasCustomPrompt="1"/>
          </p:nvPr>
        </p:nvSpPr>
        <p:spPr>
          <a:xfrm>
            <a:off x="6070691" y="2258979"/>
            <a:ext cx="5055095" cy="381903"/>
          </a:xfrm>
        </p:spPr>
        <p:txBody>
          <a:bodyPr anchor="b">
            <a:normAutofit/>
          </a:bodyPr>
          <a:lstStyle>
            <a:lvl1pPr marL="0" indent="0">
              <a:buNone/>
              <a:defRPr sz="1867" baseline="0">
                <a:solidFill>
                  <a:schemeClr val="tx1"/>
                </a:solidFill>
                <a:latin typeface="+mj-lt"/>
              </a:defRPr>
            </a:lvl1pPr>
          </a:lstStyle>
          <a:p>
            <a:pPr lvl="0"/>
            <a:r>
              <a:rPr lang="en-US"/>
              <a:t>EDIT SUBHEADLINE</a:t>
            </a:r>
          </a:p>
        </p:txBody>
      </p:sp>
      <p:sp>
        <p:nvSpPr>
          <p:cNvPr id="13" name="Text Placeholder 11"/>
          <p:cNvSpPr>
            <a:spLocks noGrp="1"/>
          </p:cNvSpPr>
          <p:nvPr>
            <p:ph type="body" sz="quarter" idx="18"/>
          </p:nvPr>
        </p:nvSpPr>
        <p:spPr>
          <a:xfrm>
            <a:off x="6083393" y="2640881"/>
            <a:ext cx="5042392" cy="1197424"/>
          </a:xfrm>
        </p:spPr>
        <p:txBody>
          <a:bodyPr>
            <a:no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5"/>
          <p:cNvSpPr>
            <a:spLocks noGrp="1"/>
          </p:cNvSpPr>
          <p:nvPr>
            <p:ph type="body" sz="quarter" idx="22" hasCustomPrompt="1"/>
          </p:nvPr>
        </p:nvSpPr>
        <p:spPr>
          <a:xfrm>
            <a:off x="759886" y="3984739"/>
            <a:ext cx="5055095" cy="381901"/>
          </a:xfrm>
        </p:spPr>
        <p:txBody>
          <a:bodyPr anchor="b">
            <a:normAutofit/>
          </a:bodyPr>
          <a:lstStyle>
            <a:lvl1pPr marL="0" indent="0">
              <a:buNone/>
              <a:defRPr sz="1867" baseline="0">
                <a:solidFill>
                  <a:schemeClr val="tx1"/>
                </a:solidFill>
                <a:latin typeface="+mj-lt"/>
              </a:defRPr>
            </a:lvl1pPr>
          </a:lstStyle>
          <a:p>
            <a:pPr lvl="0"/>
            <a:r>
              <a:rPr lang="en-US"/>
              <a:t>EDIT SUBHEADLINE</a:t>
            </a:r>
          </a:p>
        </p:txBody>
      </p:sp>
      <p:sp>
        <p:nvSpPr>
          <p:cNvPr id="18" name="Text Placeholder 11"/>
          <p:cNvSpPr>
            <a:spLocks noGrp="1"/>
          </p:cNvSpPr>
          <p:nvPr>
            <p:ph type="body" sz="quarter" idx="23"/>
          </p:nvPr>
        </p:nvSpPr>
        <p:spPr>
          <a:xfrm>
            <a:off x="772588" y="4366639"/>
            <a:ext cx="5042392" cy="1542012"/>
          </a:xfrm>
        </p:spPr>
        <p:txBody>
          <a:bodyPr>
            <a:no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5"/>
          <p:cNvSpPr>
            <a:spLocks noGrp="1"/>
          </p:cNvSpPr>
          <p:nvPr>
            <p:ph type="body" sz="quarter" idx="24" hasCustomPrompt="1"/>
          </p:nvPr>
        </p:nvSpPr>
        <p:spPr>
          <a:xfrm>
            <a:off x="6070691" y="3984738"/>
            <a:ext cx="5055095" cy="381903"/>
          </a:xfrm>
        </p:spPr>
        <p:txBody>
          <a:bodyPr anchor="b">
            <a:normAutofit/>
          </a:bodyPr>
          <a:lstStyle>
            <a:lvl1pPr marL="0" indent="0">
              <a:buNone/>
              <a:defRPr sz="1867" baseline="0">
                <a:solidFill>
                  <a:schemeClr val="tx1"/>
                </a:solidFill>
                <a:latin typeface="+mj-lt"/>
              </a:defRPr>
            </a:lvl1pPr>
          </a:lstStyle>
          <a:p>
            <a:pPr lvl="0"/>
            <a:r>
              <a:rPr lang="en-US"/>
              <a:t>EDIT SUBHEADLINE</a:t>
            </a:r>
          </a:p>
        </p:txBody>
      </p:sp>
      <p:sp>
        <p:nvSpPr>
          <p:cNvPr id="20" name="Text Placeholder 11"/>
          <p:cNvSpPr>
            <a:spLocks noGrp="1"/>
          </p:cNvSpPr>
          <p:nvPr>
            <p:ph type="body" sz="quarter" idx="25"/>
          </p:nvPr>
        </p:nvSpPr>
        <p:spPr>
          <a:xfrm>
            <a:off x="6083393" y="4366640"/>
            <a:ext cx="5042392" cy="1606864"/>
          </a:xfrm>
        </p:spPr>
        <p:txBody>
          <a:bodyPr>
            <a:no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97387124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ext Two Co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9883" y="433468"/>
            <a:ext cx="10397068" cy="1566197"/>
          </a:xfrm>
        </p:spPr>
        <p:txBody>
          <a:bodyPr>
            <a:noAutofit/>
          </a:bodyPr>
          <a:lstStyle>
            <a:lvl1pPr>
              <a:defRPr sz="5867"/>
            </a:lvl1pPr>
          </a:lstStyle>
          <a:p>
            <a:r>
              <a:rPr lang="en-US"/>
              <a:t>Master title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Text Placeholder 5"/>
          <p:cNvSpPr>
            <a:spLocks noGrp="1"/>
          </p:cNvSpPr>
          <p:nvPr>
            <p:ph type="body" sz="quarter" idx="12" hasCustomPrompt="1"/>
          </p:nvPr>
        </p:nvSpPr>
        <p:spPr>
          <a:xfrm>
            <a:off x="772588" y="2262311"/>
            <a:ext cx="3759781" cy="771277"/>
          </a:xfrm>
        </p:spPr>
        <p:txBody>
          <a:bodyPr anchor="b">
            <a:norm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1867" baseline="0">
                <a:solidFill>
                  <a:schemeClr val="tx1"/>
                </a:solidFill>
                <a:latin typeface="+mj-lt"/>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a:t>CLICK TO EDIT SUBHEADLINE</a:t>
            </a:r>
          </a:p>
        </p:txBody>
      </p:sp>
      <p:sp>
        <p:nvSpPr>
          <p:cNvPr id="12" name="Text Placeholder 11"/>
          <p:cNvSpPr>
            <a:spLocks noGrp="1"/>
          </p:cNvSpPr>
          <p:nvPr>
            <p:ph type="body" sz="quarter" idx="14"/>
          </p:nvPr>
        </p:nvSpPr>
        <p:spPr>
          <a:xfrm>
            <a:off x="772588" y="3056467"/>
            <a:ext cx="3759781" cy="3039533"/>
          </a:xfrm>
        </p:spPr>
        <p:txBody>
          <a:bodyPr>
            <a:no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5"/>
          <p:cNvSpPr>
            <a:spLocks noGrp="1"/>
          </p:cNvSpPr>
          <p:nvPr>
            <p:ph type="body" sz="quarter" idx="15" hasCustomPrompt="1"/>
          </p:nvPr>
        </p:nvSpPr>
        <p:spPr>
          <a:xfrm>
            <a:off x="5189666" y="2269067"/>
            <a:ext cx="3759781" cy="771277"/>
          </a:xfrm>
        </p:spPr>
        <p:txBody>
          <a:bodyPr anchor="b">
            <a:norm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1867" baseline="0">
                <a:solidFill>
                  <a:schemeClr val="tx1"/>
                </a:solidFill>
                <a:latin typeface="+mj-lt"/>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a:t>CLICK TO EDIT SUBHEADLINE</a:t>
            </a:r>
          </a:p>
        </p:txBody>
      </p:sp>
      <p:sp>
        <p:nvSpPr>
          <p:cNvPr id="15" name="Text Placeholder 11"/>
          <p:cNvSpPr>
            <a:spLocks noGrp="1"/>
          </p:cNvSpPr>
          <p:nvPr>
            <p:ph type="body" sz="quarter" idx="16"/>
          </p:nvPr>
        </p:nvSpPr>
        <p:spPr>
          <a:xfrm>
            <a:off x="5189666" y="3063224"/>
            <a:ext cx="3759781" cy="3032777"/>
          </a:xfrm>
        </p:spPr>
        <p:txBody>
          <a:bodyPr>
            <a:no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220440828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ext One Col">
    <p:spTree>
      <p:nvGrpSpPr>
        <p:cNvPr id="1" name=""/>
        <p:cNvGrpSpPr/>
        <p:nvPr/>
      </p:nvGrpSpPr>
      <p:grpSpPr>
        <a:xfrm>
          <a:off x="0" y="0"/>
          <a:ext cx="0" cy="0"/>
          <a:chOff x="0" y="0"/>
          <a:chExt cx="0" cy="0"/>
        </a:xfrm>
      </p:grpSpPr>
      <p:sp>
        <p:nvSpPr>
          <p:cNvPr id="2" name="Title 1"/>
          <p:cNvSpPr>
            <a:spLocks noGrp="1"/>
          </p:cNvSpPr>
          <p:nvPr>
            <p:ph type="title"/>
          </p:nvPr>
        </p:nvSpPr>
        <p:spPr>
          <a:xfrm>
            <a:off x="779795" y="3037439"/>
            <a:ext cx="5155976" cy="1566197"/>
          </a:xfrm>
        </p:spPr>
        <p:txBody>
          <a:bodyPr>
            <a:noAutofit/>
          </a:bodyPr>
          <a:lstStyle>
            <a:lvl1pPr>
              <a:defRPr sz="5867">
                <a:solidFill>
                  <a:schemeClr val="tx1"/>
                </a:solidFill>
              </a:defRPr>
            </a:lvl1pPr>
          </a:lstStyle>
          <a:p>
            <a:endParaRPr lang="en-US"/>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Text Placeholder 5"/>
          <p:cNvSpPr>
            <a:spLocks noGrp="1"/>
          </p:cNvSpPr>
          <p:nvPr>
            <p:ph type="body" sz="quarter" idx="12" hasCustomPrompt="1"/>
          </p:nvPr>
        </p:nvSpPr>
        <p:spPr>
          <a:xfrm>
            <a:off x="779795" y="2104055"/>
            <a:ext cx="3759781" cy="771277"/>
          </a:xfrm>
        </p:spPr>
        <p:txBody>
          <a:bodyPr anchor="b">
            <a:norm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1867" baseline="0">
                <a:solidFill>
                  <a:schemeClr val="tx1"/>
                </a:solidFill>
                <a:latin typeface="+mj-lt"/>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a:t>CLICK TO EDIT SUBHEADLINE</a:t>
            </a:r>
          </a:p>
        </p:txBody>
      </p:sp>
      <p:sp>
        <p:nvSpPr>
          <p:cNvPr id="15" name="Text Placeholder 11"/>
          <p:cNvSpPr>
            <a:spLocks noGrp="1"/>
          </p:cNvSpPr>
          <p:nvPr>
            <p:ph type="body" sz="quarter" idx="16"/>
          </p:nvPr>
        </p:nvSpPr>
        <p:spPr>
          <a:xfrm>
            <a:off x="5915860" y="2561122"/>
            <a:ext cx="5051176" cy="2042515"/>
          </a:xfrm>
        </p:spPr>
        <p:txBody>
          <a:bodyPr anchor="ctr">
            <a:no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334216043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ext Numbers">
    <p:spTree>
      <p:nvGrpSpPr>
        <p:cNvPr id="1" name=""/>
        <p:cNvGrpSpPr/>
        <p:nvPr/>
      </p:nvGrpSpPr>
      <p:grpSpPr>
        <a:xfrm>
          <a:off x="0" y="0"/>
          <a:ext cx="0" cy="0"/>
          <a:chOff x="0" y="0"/>
          <a:chExt cx="0" cy="0"/>
        </a:xfrm>
      </p:grpSpPr>
      <p:sp>
        <p:nvSpPr>
          <p:cNvPr id="2" name="Title 1"/>
          <p:cNvSpPr>
            <a:spLocks noGrp="1"/>
          </p:cNvSpPr>
          <p:nvPr>
            <p:ph type="title"/>
          </p:nvPr>
        </p:nvSpPr>
        <p:spPr>
          <a:xfrm>
            <a:off x="779795" y="425587"/>
            <a:ext cx="4768575" cy="1566197"/>
          </a:xfrm>
        </p:spPr>
        <p:txBody>
          <a:bodyPr>
            <a:noAutofit/>
          </a:bodyPr>
          <a:lstStyle>
            <a:lvl1pPr>
              <a:defRPr sz="5867"/>
            </a:lvl1pPr>
          </a:lstStyle>
          <a:p>
            <a:endParaRPr lang="en-US"/>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15" name="Text Placeholder 11"/>
          <p:cNvSpPr>
            <a:spLocks noGrp="1"/>
          </p:cNvSpPr>
          <p:nvPr>
            <p:ph type="body" sz="quarter" idx="16"/>
          </p:nvPr>
        </p:nvSpPr>
        <p:spPr>
          <a:xfrm>
            <a:off x="779795" y="2286586"/>
            <a:ext cx="4768575" cy="3714164"/>
          </a:xfrm>
        </p:spPr>
        <p:txBody>
          <a:bodyPr anchor="t">
            <a:no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25" hasCustomPrompt="1"/>
          </p:nvPr>
        </p:nvSpPr>
        <p:spPr>
          <a:xfrm>
            <a:off x="6111991" y="944395"/>
            <a:ext cx="2362671" cy="378232"/>
          </a:xfrm>
        </p:spPr>
        <p:txBody>
          <a:bodyPr anchor="ctr">
            <a:noAutofit/>
          </a:bodyPr>
          <a:lstStyle>
            <a:lvl1pPr marL="0" indent="0" algn="ctr">
              <a:buNone/>
              <a:defRPr sz="5333" baseline="0">
                <a:solidFill>
                  <a:srgbClr val="AB2328"/>
                </a:solidFill>
                <a:latin typeface="+mj-lt"/>
              </a:defRPr>
            </a:lvl1pPr>
          </a:lstStyle>
          <a:p>
            <a:pPr lvl="0"/>
            <a:r>
              <a:rPr lang="en-US"/>
              <a:t>#</a:t>
            </a:r>
          </a:p>
        </p:txBody>
      </p:sp>
      <p:sp>
        <p:nvSpPr>
          <p:cNvPr id="8" name="Text Placeholder 5"/>
          <p:cNvSpPr>
            <a:spLocks noGrp="1"/>
          </p:cNvSpPr>
          <p:nvPr>
            <p:ph type="body" sz="quarter" idx="26" hasCustomPrompt="1"/>
          </p:nvPr>
        </p:nvSpPr>
        <p:spPr>
          <a:xfrm>
            <a:off x="6111989" y="1527084"/>
            <a:ext cx="2362672" cy="378232"/>
          </a:xfrm>
        </p:spPr>
        <p:txBody>
          <a:bodyPr anchor="ctr">
            <a:noAutofit/>
          </a:bodyPr>
          <a:lstStyle>
            <a:lvl1pPr marL="0" indent="0" algn="ctr">
              <a:buNone/>
              <a:defRPr sz="2133" baseline="0">
                <a:solidFill>
                  <a:srgbClr val="AB2328"/>
                </a:solidFill>
                <a:latin typeface="+mj-lt"/>
              </a:defRPr>
            </a:lvl1pPr>
          </a:lstStyle>
          <a:p>
            <a:pPr lvl="0"/>
            <a:r>
              <a:rPr lang="en-US"/>
              <a:t>TITLE</a:t>
            </a:r>
          </a:p>
        </p:txBody>
      </p:sp>
      <p:sp>
        <p:nvSpPr>
          <p:cNvPr id="9" name="Text Placeholder 11"/>
          <p:cNvSpPr>
            <a:spLocks noGrp="1"/>
          </p:cNvSpPr>
          <p:nvPr>
            <p:ph type="body" sz="quarter" idx="27"/>
          </p:nvPr>
        </p:nvSpPr>
        <p:spPr>
          <a:xfrm>
            <a:off x="6127191" y="2060440"/>
            <a:ext cx="2347471" cy="813328"/>
          </a:xfrm>
        </p:spPr>
        <p:txBody>
          <a:bodyPr anchor="t">
            <a:noAutofit/>
          </a:bodyPr>
          <a:lstStyle>
            <a:lvl1pPr marL="0" indent="0" algn="ctr">
              <a:buNone/>
              <a:defRPr sz="1467"/>
            </a:lvl1pPr>
            <a:lvl2pPr>
              <a:defRPr sz="1867"/>
            </a:lvl2pPr>
            <a:lvl3pPr>
              <a:defRPr sz="1867"/>
            </a:lvl3pPr>
            <a:lvl4pPr>
              <a:defRPr sz="1867"/>
            </a:lvl4pPr>
            <a:lvl5pPr>
              <a:defRPr sz="1867"/>
            </a:lvl5pPr>
          </a:lstStyle>
          <a:p>
            <a:pPr lvl="0"/>
            <a:r>
              <a:rPr lang="en-US"/>
              <a:t>Click to edit Master text styles</a:t>
            </a:r>
          </a:p>
        </p:txBody>
      </p:sp>
      <p:sp>
        <p:nvSpPr>
          <p:cNvPr id="20" name="Text Placeholder 5"/>
          <p:cNvSpPr>
            <a:spLocks noGrp="1"/>
          </p:cNvSpPr>
          <p:nvPr>
            <p:ph type="body" sz="quarter" idx="28" hasCustomPrompt="1"/>
          </p:nvPr>
        </p:nvSpPr>
        <p:spPr>
          <a:xfrm>
            <a:off x="8965438" y="944395"/>
            <a:ext cx="2362671" cy="378232"/>
          </a:xfrm>
        </p:spPr>
        <p:txBody>
          <a:bodyPr anchor="ctr">
            <a:noAutofit/>
          </a:bodyPr>
          <a:lstStyle>
            <a:lvl1pPr marL="0" indent="0" algn="ctr">
              <a:buNone/>
              <a:defRPr sz="5333" baseline="0">
                <a:solidFill>
                  <a:srgbClr val="AB2328"/>
                </a:solidFill>
                <a:latin typeface="+mj-lt"/>
              </a:defRPr>
            </a:lvl1pPr>
          </a:lstStyle>
          <a:p>
            <a:pPr lvl="0"/>
            <a:r>
              <a:rPr lang="en-US"/>
              <a:t>#</a:t>
            </a:r>
          </a:p>
        </p:txBody>
      </p:sp>
      <p:sp>
        <p:nvSpPr>
          <p:cNvPr id="21" name="Text Placeholder 5"/>
          <p:cNvSpPr>
            <a:spLocks noGrp="1"/>
          </p:cNvSpPr>
          <p:nvPr>
            <p:ph type="body" sz="quarter" idx="29" hasCustomPrompt="1"/>
          </p:nvPr>
        </p:nvSpPr>
        <p:spPr>
          <a:xfrm>
            <a:off x="8965436" y="1527084"/>
            <a:ext cx="2362672" cy="378232"/>
          </a:xfrm>
        </p:spPr>
        <p:txBody>
          <a:bodyPr anchor="ctr">
            <a:noAutofit/>
          </a:bodyPr>
          <a:lstStyle>
            <a:lvl1pPr marL="0" indent="0" algn="ctr">
              <a:buNone/>
              <a:defRPr sz="2133" baseline="0">
                <a:solidFill>
                  <a:srgbClr val="AB2328"/>
                </a:solidFill>
                <a:latin typeface="+mj-lt"/>
              </a:defRPr>
            </a:lvl1pPr>
          </a:lstStyle>
          <a:p>
            <a:pPr lvl="0"/>
            <a:r>
              <a:rPr lang="en-US"/>
              <a:t>TITLE</a:t>
            </a:r>
          </a:p>
        </p:txBody>
      </p:sp>
      <p:sp>
        <p:nvSpPr>
          <p:cNvPr id="22" name="Text Placeholder 11"/>
          <p:cNvSpPr>
            <a:spLocks noGrp="1"/>
          </p:cNvSpPr>
          <p:nvPr>
            <p:ph type="body" sz="quarter" idx="30"/>
          </p:nvPr>
        </p:nvSpPr>
        <p:spPr>
          <a:xfrm>
            <a:off x="8980638" y="2060440"/>
            <a:ext cx="2347471" cy="813328"/>
          </a:xfrm>
        </p:spPr>
        <p:txBody>
          <a:bodyPr anchor="t">
            <a:noAutofit/>
          </a:bodyPr>
          <a:lstStyle>
            <a:lvl1pPr marL="0" indent="0" algn="ctr">
              <a:buNone/>
              <a:defRPr sz="1467"/>
            </a:lvl1pPr>
            <a:lvl2pPr>
              <a:defRPr sz="1867"/>
            </a:lvl2pPr>
            <a:lvl3pPr>
              <a:defRPr sz="1867"/>
            </a:lvl3pPr>
            <a:lvl4pPr>
              <a:defRPr sz="1867"/>
            </a:lvl4pPr>
            <a:lvl5pPr>
              <a:defRPr sz="1867"/>
            </a:lvl5pPr>
          </a:lstStyle>
          <a:p>
            <a:pPr lvl="0"/>
            <a:r>
              <a:rPr lang="en-US"/>
              <a:t>Click to edit Master text styles</a:t>
            </a:r>
          </a:p>
        </p:txBody>
      </p:sp>
      <p:sp>
        <p:nvSpPr>
          <p:cNvPr id="23" name="Text Placeholder 5"/>
          <p:cNvSpPr>
            <a:spLocks noGrp="1"/>
          </p:cNvSpPr>
          <p:nvPr>
            <p:ph type="body" sz="quarter" idx="31" hasCustomPrompt="1"/>
          </p:nvPr>
        </p:nvSpPr>
        <p:spPr>
          <a:xfrm>
            <a:off x="8965438" y="3444764"/>
            <a:ext cx="2362671" cy="378232"/>
          </a:xfrm>
        </p:spPr>
        <p:txBody>
          <a:bodyPr anchor="ctr">
            <a:noAutofit/>
          </a:bodyPr>
          <a:lstStyle>
            <a:lvl1pPr marL="0" indent="0" algn="ctr">
              <a:buNone/>
              <a:defRPr sz="5333" baseline="0">
                <a:solidFill>
                  <a:srgbClr val="AB2328"/>
                </a:solidFill>
                <a:latin typeface="+mj-lt"/>
              </a:defRPr>
            </a:lvl1pPr>
          </a:lstStyle>
          <a:p>
            <a:pPr lvl="0"/>
            <a:r>
              <a:rPr lang="en-US"/>
              <a:t>#</a:t>
            </a:r>
          </a:p>
        </p:txBody>
      </p:sp>
      <p:sp>
        <p:nvSpPr>
          <p:cNvPr id="24" name="Text Placeholder 5"/>
          <p:cNvSpPr>
            <a:spLocks noGrp="1"/>
          </p:cNvSpPr>
          <p:nvPr>
            <p:ph type="body" sz="quarter" idx="32" hasCustomPrompt="1"/>
          </p:nvPr>
        </p:nvSpPr>
        <p:spPr>
          <a:xfrm>
            <a:off x="8965436" y="4027453"/>
            <a:ext cx="2362672" cy="378232"/>
          </a:xfrm>
        </p:spPr>
        <p:txBody>
          <a:bodyPr anchor="ctr">
            <a:noAutofit/>
          </a:bodyPr>
          <a:lstStyle>
            <a:lvl1pPr marL="0" indent="0" algn="ctr">
              <a:buNone/>
              <a:defRPr sz="2133" baseline="0">
                <a:solidFill>
                  <a:srgbClr val="AB2328"/>
                </a:solidFill>
                <a:latin typeface="+mj-lt"/>
              </a:defRPr>
            </a:lvl1pPr>
          </a:lstStyle>
          <a:p>
            <a:pPr lvl="0"/>
            <a:r>
              <a:rPr lang="en-US"/>
              <a:t>TITLE</a:t>
            </a:r>
          </a:p>
        </p:txBody>
      </p:sp>
      <p:sp>
        <p:nvSpPr>
          <p:cNvPr id="25" name="Text Placeholder 11"/>
          <p:cNvSpPr>
            <a:spLocks noGrp="1"/>
          </p:cNvSpPr>
          <p:nvPr>
            <p:ph type="body" sz="quarter" idx="33"/>
          </p:nvPr>
        </p:nvSpPr>
        <p:spPr>
          <a:xfrm>
            <a:off x="8980638" y="4560809"/>
            <a:ext cx="2347471" cy="813328"/>
          </a:xfrm>
        </p:spPr>
        <p:txBody>
          <a:bodyPr anchor="t">
            <a:noAutofit/>
          </a:bodyPr>
          <a:lstStyle>
            <a:lvl1pPr marL="0" indent="0" algn="ctr">
              <a:buNone/>
              <a:defRPr sz="1467"/>
            </a:lvl1pPr>
            <a:lvl2pPr>
              <a:defRPr sz="1867"/>
            </a:lvl2pPr>
            <a:lvl3pPr>
              <a:defRPr sz="1867"/>
            </a:lvl3pPr>
            <a:lvl4pPr>
              <a:defRPr sz="1867"/>
            </a:lvl4pPr>
            <a:lvl5pPr>
              <a:defRPr sz="1867"/>
            </a:lvl5pPr>
          </a:lstStyle>
          <a:p>
            <a:pPr lvl="0"/>
            <a:r>
              <a:rPr lang="en-US"/>
              <a:t>Click to edit Master text styles</a:t>
            </a:r>
          </a:p>
        </p:txBody>
      </p:sp>
      <p:sp>
        <p:nvSpPr>
          <p:cNvPr id="26" name="Text Placeholder 5"/>
          <p:cNvSpPr>
            <a:spLocks noGrp="1"/>
          </p:cNvSpPr>
          <p:nvPr>
            <p:ph type="body" sz="quarter" idx="34" hasCustomPrompt="1"/>
          </p:nvPr>
        </p:nvSpPr>
        <p:spPr>
          <a:xfrm>
            <a:off x="6127193" y="3444764"/>
            <a:ext cx="2362671" cy="378232"/>
          </a:xfrm>
        </p:spPr>
        <p:txBody>
          <a:bodyPr anchor="ctr">
            <a:noAutofit/>
          </a:bodyPr>
          <a:lstStyle>
            <a:lvl1pPr marL="0" indent="0" algn="ctr">
              <a:buNone/>
              <a:defRPr sz="5333" baseline="0">
                <a:solidFill>
                  <a:srgbClr val="AB2328"/>
                </a:solidFill>
                <a:latin typeface="+mj-lt"/>
              </a:defRPr>
            </a:lvl1pPr>
          </a:lstStyle>
          <a:p>
            <a:pPr lvl="0"/>
            <a:r>
              <a:rPr lang="en-US"/>
              <a:t>#</a:t>
            </a:r>
          </a:p>
        </p:txBody>
      </p:sp>
      <p:sp>
        <p:nvSpPr>
          <p:cNvPr id="27" name="Text Placeholder 5"/>
          <p:cNvSpPr>
            <a:spLocks noGrp="1"/>
          </p:cNvSpPr>
          <p:nvPr>
            <p:ph type="body" sz="quarter" idx="35" hasCustomPrompt="1"/>
          </p:nvPr>
        </p:nvSpPr>
        <p:spPr>
          <a:xfrm>
            <a:off x="6127191" y="4027453"/>
            <a:ext cx="2362672" cy="378232"/>
          </a:xfrm>
        </p:spPr>
        <p:txBody>
          <a:bodyPr anchor="ctr">
            <a:noAutofit/>
          </a:bodyPr>
          <a:lstStyle>
            <a:lvl1pPr marL="0" indent="0" algn="ctr">
              <a:buNone/>
              <a:defRPr sz="2133" baseline="0">
                <a:solidFill>
                  <a:srgbClr val="AB2328"/>
                </a:solidFill>
                <a:latin typeface="+mj-lt"/>
              </a:defRPr>
            </a:lvl1pPr>
          </a:lstStyle>
          <a:p>
            <a:pPr lvl="0"/>
            <a:r>
              <a:rPr lang="en-US"/>
              <a:t>TITLE</a:t>
            </a:r>
          </a:p>
        </p:txBody>
      </p:sp>
      <p:sp>
        <p:nvSpPr>
          <p:cNvPr id="28" name="Text Placeholder 11"/>
          <p:cNvSpPr>
            <a:spLocks noGrp="1"/>
          </p:cNvSpPr>
          <p:nvPr>
            <p:ph type="body" sz="quarter" idx="36"/>
          </p:nvPr>
        </p:nvSpPr>
        <p:spPr>
          <a:xfrm>
            <a:off x="6142393" y="4560809"/>
            <a:ext cx="2347471" cy="813328"/>
          </a:xfrm>
        </p:spPr>
        <p:txBody>
          <a:bodyPr anchor="t">
            <a:noAutofit/>
          </a:bodyPr>
          <a:lstStyle>
            <a:lvl1pPr marL="0" indent="0" algn="ctr">
              <a:buNone/>
              <a:defRPr sz="1467"/>
            </a:lvl1pPr>
            <a:lvl2pPr>
              <a:defRPr sz="1867"/>
            </a:lvl2pPr>
            <a:lvl3pPr>
              <a:defRPr sz="1867"/>
            </a:lvl3pPr>
            <a:lvl4pPr>
              <a:defRPr sz="1867"/>
            </a:lvl4pPr>
            <a:lvl5pPr>
              <a:defRPr sz="1867"/>
            </a:lvl5pPr>
          </a:lstStyle>
          <a:p>
            <a:pPr lvl="0"/>
            <a:r>
              <a:rPr lang="en-US"/>
              <a:t>Click to edit Master text styles</a:t>
            </a:r>
          </a:p>
        </p:txBody>
      </p:sp>
      <p:sp>
        <p:nvSpPr>
          <p:cNvPr id="18"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198645646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8" name="Text Placeholder 5"/>
          <p:cNvSpPr>
            <a:spLocks noGrp="1"/>
          </p:cNvSpPr>
          <p:nvPr>
            <p:ph type="body" sz="quarter" idx="26" hasCustomPrompt="1"/>
          </p:nvPr>
        </p:nvSpPr>
        <p:spPr>
          <a:xfrm>
            <a:off x="6292921" y="1839569"/>
            <a:ext cx="4270596" cy="378232"/>
          </a:xfrm>
        </p:spPr>
        <p:txBody>
          <a:bodyPr anchor="ctr">
            <a:noAutofit/>
          </a:bodyPr>
          <a:lstStyle>
            <a:lvl1pPr marL="0" indent="0" algn="l">
              <a:buNone/>
              <a:defRPr sz="2133" baseline="0">
                <a:solidFill>
                  <a:schemeClr val="tx1"/>
                </a:solidFill>
                <a:latin typeface="+mj-lt"/>
              </a:defRPr>
            </a:lvl1pPr>
          </a:lstStyle>
          <a:p>
            <a:pPr lvl="0"/>
            <a:r>
              <a:rPr lang="en-US"/>
              <a:t>TITLE</a:t>
            </a:r>
          </a:p>
        </p:txBody>
      </p:sp>
      <p:sp>
        <p:nvSpPr>
          <p:cNvPr id="9" name="Text Placeholder 11"/>
          <p:cNvSpPr>
            <a:spLocks noGrp="1"/>
          </p:cNvSpPr>
          <p:nvPr>
            <p:ph type="body" sz="quarter" idx="27" hasCustomPrompt="1"/>
          </p:nvPr>
        </p:nvSpPr>
        <p:spPr>
          <a:xfrm>
            <a:off x="6292922" y="2217801"/>
            <a:ext cx="4270596" cy="813328"/>
          </a:xfrm>
        </p:spPr>
        <p:txBody>
          <a:bodyPr anchor="t">
            <a:noAutofit/>
          </a:bodyPr>
          <a:lstStyle>
            <a:lvl1pPr marL="0" indent="0" algn="l">
              <a:lnSpc>
                <a:spcPct val="140000"/>
              </a:lnSpc>
              <a:buNone/>
              <a:defRPr lang="en-US" sz="1400" smtClean="0">
                <a:effectLst/>
              </a:defRPr>
            </a:lvl1pPr>
            <a:lvl2pPr>
              <a:defRPr sz="1867"/>
            </a:lvl2pPr>
            <a:lvl3pPr>
              <a:defRPr sz="1867"/>
            </a:lvl3pPr>
            <a:lvl4pPr>
              <a:defRPr sz="1867"/>
            </a:lvl4pPr>
            <a:lvl5pPr>
              <a:defRPr sz="1867"/>
            </a:lvl5pPr>
          </a:lstStyle>
          <a:p>
            <a:pPr lvl="0"/>
            <a:r>
              <a:rPr lang="en-US" sz="1400" err="1">
                <a:solidFill>
                  <a:srgbClr val="000000"/>
                </a:solidFill>
                <a:effectLst/>
                <a:latin typeface="Open Sans Regular"/>
                <a:ea typeface="Times New Roman"/>
                <a:cs typeface="Times New Roman"/>
              </a:rPr>
              <a:t>Etiam</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luctus</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euismod</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enim</a:t>
            </a:r>
            <a:r>
              <a:rPr lang="en-US" sz="1400">
                <a:solidFill>
                  <a:srgbClr val="000000"/>
                </a:solidFill>
                <a:effectLst/>
                <a:latin typeface="Open Sans Regular"/>
                <a:ea typeface="Times New Roman"/>
                <a:cs typeface="Times New Roman"/>
              </a:rPr>
              <a:t> et </a:t>
            </a:r>
            <a:r>
              <a:rPr lang="en-US" sz="1400" err="1">
                <a:solidFill>
                  <a:srgbClr val="000000"/>
                </a:solidFill>
                <a:effectLst/>
                <a:latin typeface="Open Sans Regular"/>
                <a:ea typeface="Times New Roman"/>
                <a:cs typeface="Times New Roman"/>
              </a:rPr>
              <a:t>commodo</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Vivamus</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tristique</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condimentum</a:t>
            </a:r>
            <a:r>
              <a:rPr lang="en-US" sz="1400">
                <a:solidFill>
                  <a:srgbClr val="000000"/>
                </a:solidFill>
                <a:effectLst/>
                <a:latin typeface="Open Sans Regular"/>
                <a:ea typeface="Times New Roman"/>
                <a:cs typeface="Times New Roman"/>
              </a:rPr>
              <a:t> semper. </a:t>
            </a:r>
            <a:r>
              <a:rPr lang="en-US" sz="1400" err="1">
                <a:solidFill>
                  <a:srgbClr val="000000"/>
                </a:solidFill>
                <a:effectLst/>
                <a:latin typeface="Open Sans Regular"/>
                <a:ea typeface="Times New Roman"/>
                <a:cs typeface="Times New Roman"/>
              </a:rPr>
              <a:t>Donec</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blandit</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vel</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leo</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sed</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vestibulum</a:t>
            </a:r>
            <a:r>
              <a:rPr lang="en-US" sz="1400">
                <a:solidFill>
                  <a:srgbClr val="000000"/>
                </a:solidFill>
                <a:effectLst/>
                <a:latin typeface="Open Sans Regular"/>
                <a:ea typeface="Times New Roman"/>
                <a:cs typeface="Times New Roman"/>
              </a:rPr>
              <a:t>. </a:t>
            </a:r>
            <a:endParaRPr lang="en-US"/>
          </a:p>
        </p:txBody>
      </p:sp>
      <p:cxnSp>
        <p:nvCxnSpPr>
          <p:cNvPr id="6" name="Straight Connector 5"/>
          <p:cNvCxnSpPr/>
          <p:nvPr userDrawn="1"/>
        </p:nvCxnSpPr>
        <p:spPr>
          <a:xfrm>
            <a:off x="6111991" y="0"/>
            <a:ext cx="0" cy="6915869"/>
          </a:xfrm>
          <a:prstGeom prst="line">
            <a:avLst/>
          </a:prstGeom>
          <a:ln>
            <a:solidFill>
              <a:srgbClr val="54585A"/>
            </a:solidFill>
          </a:ln>
          <a:effectLst/>
        </p:spPr>
        <p:style>
          <a:lnRef idx="2">
            <a:schemeClr val="accent1"/>
          </a:lnRef>
          <a:fillRef idx="0">
            <a:schemeClr val="accent1"/>
          </a:fillRef>
          <a:effectRef idx="1">
            <a:schemeClr val="accent1"/>
          </a:effectRef>
          <a:fontRef idx="minor">
            <a:schemeClr val="tx1"/>
          </a:fontRef>
        </p:style>
      </p:cxnSp>
      <p:sp>
        <p:nvSpPr>
          <p:cNvPr id="29" name="Text Placeholder 5"/>
          <p:cNvSpPr>
            <a:spLocks noGrp="1"/>
          </p:cNvSpPr>
          <p:nvPr>
            <p:ph type="body" sz="quarter" idx="28" hasCustomPrompt="1"/>
          </p:nvPr>
        </p:nvSpPr>
        <p:spPr>
          <a:xfrm>
            <a:off x="1609233" y="641055"/>
            <a:ext cx="4270596" cy="378232"/>
          </a:xfrm>
        </p:spPr>
        <p:txBody>
          <a:bodyPr anchor="ctr">
            <a:noAutofit/>
          </a:bodyPr>
          <a:lstStyle>
            <a:lvl1pPr marL="0" indent="0" algn="r">
              <a:buNone/>
              <a:defRPr sz="2133" baseline="0">
                <a:solidFill>
                  <a:schemeClr val="tx1"/>
                </a:solidFill>
                <a:latin typeface="+mj-lt"/>
              </a:defRPr>
            </a:lvl1pPr>
          </a:lstStyle>
          <a:p>
            <a:pPr lvl="0"/>
            <a:r>
              <a:rPr lang="en-US"/>
              <a:t>TITLE</a:t>
            </a:r>
          </a:p>
        </p:txBody>
      </p:sp>
      <p:sp>
        <p:nvSpPr>
          <p:cNvPr id="30" name="Text Placeholder 11"/>
          <p:cNvSpPr>
            <a:spLocks noGrp="1"/>
          </p:cNvSpPr>
          <p:nvPr>
            <p:ph type="body" sz="quarter" idx="29" hasCustomPrompt="1"/>
          </p:nvPr>
        </p:nvSpPr>
        <p:spPr>
          <a:xfrm>
            <a:off x="1609234" y="1019287"/>
            <a:ext cx="4270596" cy="813328"/>
          </a:xfrm>
        </p:spPr>
        <p:txBody>
          <a:bodyPr anchor="t">
            <a:noAutofit/>
          </a:bodyPr>
          <a:lstStyle>
            <a:lvl1pPr marL="0" indent="0" algn="r">
              <a:lnSpc>
                <a:spcPct val="140000"/>
              </a:lnSpc>
              <a:buNone/>
              <a:defRPr lang="en-US" sz="1400" smtClean="0">
                <a:effectLst/>
              </a:defRPr>
            </a:lvl1pPr>
            <a:lvl2pPr>
              <a:defRPr sz="1867"/>
            </a:lvl2pPr>
            <a:lvl3pPr>
              <a:defRPr sz="1867"/>
            </a:lvl3pPr>
            <a:lvl4pPr>
              <a:defRPr sz="1867"/>
            </a:lvl4pPr>
            <a:lvl5pPr>
              <a:defRPr sz="1867"/>
            </a:lvl5pPr>
          </a:lstStyle>
          <a:p>
            <a:pPr lvl="0"/>
            <a:r>
              <a:rPr lang="en-US" sz="1400" err="1">
                <a:solidFill>
                  <a:srgbClr val="000000"/>
                </a:solidFill>
                <a:effectLst/>
                <a:latin typeface="Open Sans Regular"/>
                <a:ea typeface="Times New Roman"/>
                <a:cs typeface="Times New Roman"/>
              </a:rPr>
              <a:t>Etiam</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luctus</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euismod</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enim</a:t>
            </a:r>
            <a:r>
              <a:rPr lang="en-US" sz="1400">
                <a:solidFill>
                  <a:srgbClr val="000000"/>
                </a:solidFill>
                <a:effectLst/>
                <a:latin typeface="Open Sans Regular"/>
                <a:ea typeface="Times New Roman"/>
                <a:cs typeface="Times New Roman"/>
              </a:rPr>
              <a:t> et </a:t>
            </a:r>
            <a:r>
              <a:rPr lang="en-US" sz="1400" err="1">
                <a:solidFill>
                  <a:srgbClr val="000000"/>
                </a:solidFill>
                <a:effectLst/>
                <a:latin typeface="Open Sans Regular"/>
                <a:ea typeface="Times New Roman"/>
                <a:cs typeface="Times New Roman"/>
              </a:rPr>
              <a:t>commodo</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Vivamus</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tristique</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condimentum</a:t>
            </a:r>
            <a:r>
              <a:rPr lang="en-US" sz="1400">
                <a:solidFill>
                  <a:srgbClr val="000000"/>
                </a:solidFill>
                <a:effectLst/>
                <a:latin typeface="Open Sans Regular"/>
                <a:ea typeface="Times New Roman"/>
                <a:cs typeface="Times New Roman"/>
              </a:rPr>
              <a:t> semper. </a:t>
            </a:r>
            <a:r>
              <a:rPr lang="en-US" sz="1400" err="1">
                <a:solidFill>
                  <a:srgbClr val="000000"/>
                </a:solidFill>
                <a:effectLst/>
                <a:latin typeface="Open Sans Regular"/>
                <a:ea typeface="Times New Roman"/>
                <a:cs typeface="Times New Roman"/>
              </a:rPr>
              <a:t>Donec</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blandit</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vel</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leo</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sed</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vestibulum</a:t>
            </a:r>
            <a:r>
              <a:rPr lang="en-US" sz="1400">
                <a:solidFill>
                  <a:srgbClr val="000000"/>
                </a:solidFill>
                <a:effectLst/>
                <a:latin typeface="Open Sans Regular"/>
                <a:ea typeface="Times New Roman"/>
                <a:cs typeface="Times New Roman"/>
              </a:rPr>
              <a:t>. </a:t>
            </a:r>
            <a:endParaRPr lang="en-US"/>
          </a:p>
        </p:txBody>
      </p:sp>
      <p:sp>
        <p:nvSpPr>
          <p:cNvPr id="31" name="Text Placeholder 5"/>
          <p:cNvSpPr>
            <a:spLocks noGrp="1"/>
          </p:cNvSpPr>
          <p:nvPr>
            <p:ph type="body" sz="quarter" idx="30" hasCustomPrompt="1"/>
          </p:nvPr>
        </p:nvSpPr>
        <p:spPr>
          <a:xfrm>
            <a:off x="1609233" y="3991693"/>
            <a:ext cx="4270596" cy="378232"/>
          </a:xfrm>
        </p:spPr>
        <p:txBody>
          <a:bodyPr anchor="ctr">
            <a:noAutofit/>
          </a:bodyPr>
          <a:lstStyle>
            <a:lvl1pPr marL="0" indent="0" algn="r">
              <a:buNone/>
              <a:defRPr sz="2133" baseline="0">
                <a:solidFill>
                  <a:schemeClr val="tx1"/>
                </a:solidFill>
                <a:latin typeface="+mj-lt"/>
              </a:defRPr>
            </a:lvl1pPr>
          </a:lstStyle>
          <a:p>
            <a:pPr lvl="0"/>
            <a:r>
              <a:rPr lang="en-US"/>
              <a:t>TITLE</a:t>
            </a:r>
          </a:p>
        </p:txBody>
      </p:sp>
      <p:sp>
        <p:nvSpPr>
          <p:cNvPr id="32" name="Text Placeholder 11"/>
          <p:cNvSpPr>
            <a:spLocks noGrp="1"/>
          </p:cNvSpPr>
          <p:nvPr>
            <p:ph type="body" sz="quarter" idx="31" hasCustomPrompt="1"/>
          </p:nvPr>
        </p:nvSpPr>
        <p:spPr>
          <a:xfrm>
            <a:off x="1609234" y="4369925"/>
            <a:ext cx="4270596" cy="813328"/>
          </a:xfrm>
        </p:spPr>
        <p:txBody>
          <a:bodyPr anchor="t">
            <a:noAutofit/>
          </a:bodyPr>
          <a:lstStyle>
            <a:lvl1pPr marL="0" indent="0" algn="r">
              <a:lnSpc>
                <a:spcPct val="140000"/>
              </a:lnSpc>
              <a:buNone/>
              <a:defRPr lang="en-US" sz="1400" smtClean="0">
                <a:effectLst/>
              </a:defRPr>
            </a:lvl1pPr>
            <a:lvl2pPr>
              <a:defRPr sz="1867"/>
            </a:lvl2pPr>
            <a:lvl3pPr>
              <a:defRPr sz="1867"/>
            </a:lvl3pPr>
            <a:lvl4pPr>
              <a:defRPr sz="1867"/>
            </a:lvl4pPr>
            <a:lvl5pPr>
              <a:defRPr sz="1867"/>
            </a:lvl5pPr>
          </a:lstStyle>
          <a:p>
            <a:pPr lvl="0"/>
            <a:r>
              <a:rPr lang="en-US" sz="1400" err="1">
                <a:solidFill>
                  <a:srgbClr val="000000"/>
                </a:solidFill>
                <a:effectLst/>
                <a:latin typeface="Open Sans Regular"/>
                <a:ea typeface="Times New Roman"/>
                <a:cs typeface="Times New Roman"/>
              </a:rPr>
              <a:t>Etiam</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luctus</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euismod</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enim</a:t>
            </a:r>
            <a:r>
              <a:rPr lang="en-US" sz="1400">
                <a:solidFill>
                  <a:srgbClr val="000000"/>
                </a:solidFill>
                <a:effectLst/>
                <a:latin typeface="Open Sans Regular"/>
                <a:ea typeface="Times New Roman"/>
                <a:cs typeface="Times New Roman"/>
              </a:rPr>
              <a:t> et </a:t>
            </a:r>
            <a:r>
              <a:rPr lang="en-US" sz="1400" err="1">
                <a:solidFill>
                  <a:srgbClr val="000000"/>
                </a:solidFill>
                <a:effectLst/>
                <a:latin typeface="Open Sans Regular"/>
                <a:ea typeface="Times New Roman"/>
                <a:cs typeface="Times New Roman"/>
              </a:rPr>
              <a:t>commodo</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Vivamus</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tristique</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condimentum</a:t>
            </a:r>
            <a:r>
              <a:rPr lang="en-US" sz="1400">
                <a:solidFill>
                  <a:srgbClr val="000000"/>
                </a:solidFill>
                <a:effectLst/>
                <a:latin typeface="Open Sans Regular"/>
                <a:ea typeface="Times New Roman"/>
                <a:cs typeface="Times New Roman"/>
              </a:rPr>
              <a:t> semper. </a:t>
            </a:r>
            <a:r>
              <a:rPr lang="en-US" sz="1400" err="1">
                <a:solidFill>
                  <a:srgbClr val="000000"/>
                </a:solidFill>
                <a:effectLst/>
                <a:latin typeface="Open Sans Regular"/>
                <a:ea typeface="Times New Roman"/>
                <a:cs typeface="Times New Roman"/>
              </a:rPr>
              <a:t>Donec</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blandit</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vel</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leo</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sed</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vestibulum</a:t>
            </a:r>
            <a:r>
              <a:rPr lang="en-US" sz="1400">
                <a:solidFill>
                  <a:srgbClr val="000000"/>
                </a:solidFill>
                <a:effectLst/>
                <a:latin typeface="Open Sans Regular"/>
                <a:ea typeface="Times New Roman"/>
                <a:cs typeface="Times New Roman"/>
              </a:rPr>
              <a:t>. </a:t>
            </a:r>
            <a:endParaRPr lang="en-US"/>
          </a:p>
        </p:txBody>
      </p:sp>
    </p:spTree>
    <p:extLst>
      <p:ext uri="{BB962C8B-B14F-4D97-AF65-F5344CB8AC3E}">
        <p14:creationId xmlns:p14="http://schemas.microsoft.com/office/powerpoint/2010/main" val="196689177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ategory Break ">
    <p:bg>
      <p:bgPr>
        <a:solidFill>
          <a:srgbClr val="272727"/>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Picture Placeholder 5"/>
          <p:cNvSpPr>
            <a:spLocks noGrp="1"/>
          </p:cNvSpPr>
          <p:nvPr>
            <p:ph type="pic" sz="quarter" idx="12"/>
          </p:nvPr>
        </p:nvSpPr>
        <p:spPr>
          <a:xfrm>
            <a:off x="0" y="0"/>
            <a:ext cx="12192000" cy="6858000"/>
          </a:xfrm>
        </p:spPr>
        <p:txBody>
          <a:bodyPr/>
          <a:lstStyle/>
          <a:p>
            <a:endParaRPr lang="en-US"/>
          </a:p>
        </p:txBody>
      </p:sp>
      <p:sp>
        <p:nvSpPr>
          <p:cNvPr id="8" name="Picture Placeholder 7"/>
          <p:cNvSpPr>
            <a:spLocks noGrp="1"/>
          </p:cNvSpPr>
          <p:nvPr>
            <p:ph type="pic" sz="quarter" idx="13"/>
          </p:nvPr>
        </p:nvSpPr>
        <p:spPr>
          <a:xfrm>
            <a:off x="9693155" y="254920"/>
            <a:ext cx="2211167" cy="1922120"/>
          </a:xfrm>
        </p:spPr>
        <p:txBody>
          <a:bodyPr/>
          <a:lstStyle/>
          <a:p>
            <a:endParaRPr lang="en-US"/>
          </a:p>
        </p:txBody>
      </p:sp>
    </p:spTree>
    <p:extLst>
      <p:ext uri="{BB962C8B-B14F-4D97-AF65-F5344CB8AC3E}">
        <p14:creationId xmlns:p14="http://schemas.microsoft.com/office/powerpoint/2010/main" val="2765167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Picture Right">
    <p:spTree>
      <p:nvGrpSpPr>
        <p:cNvPr id="1" name=""/>
        <p:cNvGrpSpPr/>
        <p:nvPr/>
      </p:nvGrpSpPr>
      <p:grpSpPr>
        <a:xfrm>
          <a:off x="0" y="0"/>
          <a:ext cx="0" cy="0"/>
          <a:chOff x="0" y="0"/>
          <a:chExt cx="0" cy="0"/>
        </a:xfrm>
      </p:grpSpPr>
      <p:sp>
        <p:nvSpPr>
          <p:cNvPr id="2" name="Title 1"/>
          <p:cNvSpPr>
            <a:spLocks noGrp="1"/>
          </p:cNvSpPr>
          <p:nvPr>
            <p:ph type="title"/>
          </p:nvPr>
        </p:nvSpPr>
        <p:spPr>
          <a:xfrm>
            <a:off x="772587" y="397440"/>
            <a:ext cx="4782387" cy="1736641"/>
          </a:xfrm>
        </p:spPr>
        <p:txBody>
          <a:bodyPr>
            <a:noAutofit/>
          </a:bodyPr>
          <a:lstStyle>
            <a:lvl1pPr>
              <a:defRPr sz="5867"/>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Text Placeholder 5"/>
          <p:cNvSpPr>
            <a:spLocks noGrp="1"/>
          </p:cNvSpPr>
          <p:nvPr>
            <p:ph type="body" sz="quarter" idx="12" hasCustomPrompt="1"/>
          </p:nvPr>
        </p:nvSpPr>
        <p:spPr>
          <a:xfrm>
            <a:off x="759886" y="2262982"/>
            <a:ext cx="4475441" cy="985657"/>
          </a:xfrm>
        </p:spPr>
        <p:txBody>
          <a:bodyPr anchor="b">
            <a:normAutofit/>
          </a:bodyPr>
          <a:lstStyle>
            <a:lvl1pPr marL="0" indent="0">
              <a:buNone/>
              <a:defRPr sz="2133" baseline="0">
                <a:solidFill>
                  <a:srgbClr val="5A5A5A"/>
                </a:solidFill>
                <a:latin typeface="+mj-lt"/>
              </a:defRPr>
            </a:lvl1pPr>
          </a:lstStyle>
          <a:p>
            <a:pPr lvl="0"/>
            <a:r>
              <a:rPr lang="en-US"/>
              <a:t>CLICK TO EDIT SUBHEADLINE EXTEND SUBHEADLINE</a:t>
            </a:r>
          </a:p>
        </p:txBody>
      </p:sp>
      <p:sp>
        <p:nvSpPr>
          <p:cNvPr id="10" name="Picture Placeholder 9"/>
          <p:cNvSpPr>
            <a:spLocks noGrp="1"/>
          </p:cNvSpPr>
          <p:nvPr>
            <p:ph type="pic" sz="quarter" idx="13"/>
          </p:nvPr>
        </p:nvSpPr>
        <p:spPr>
          <a:xfrm>
            <a:off x="6176993" y="0"/>
            <a:ext cx="6015009" cy="6858000"/>
          </a:xfrm>
        </p:spPr>
        <p:txBody>
          <a:bodyPr/>
          <a:lstStyle/>
          <a:p>
            <a:endParaRPr lang="en-US"/>
          </a:p>
        </p:txBody>
      </p:sp>
      <p:sp>
        <p:nvSpPr>
          <p:cNvPr id="12" name="Text Placeholder 11"/>
          <p:cNvSpPr>
            <a:spLocks noGrp="1"/>
          </p:cNvSpPr>
          <p:nvPr>
            <p:ph type="body" sz="quarter" idx="14"/>
          </p:nvPr>
        </p:nvSpPr>
        <p:spPr>
          <a:xfrm>
            <a:off x="772588" y="3352321"/>
            <a:ext cx="4462739" cy="2868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907334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reak Dark">
    <p:bg>
      <p:bgPr>
        <a:solidFill>
          <a:srgbClr val="1D1D1D"/>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9" name="Subtitle 2"/>
          <p:cNvSpPr>
            <a:spLocks noGrp="1"/>
          </p:cNvSpPr>
          <p:nvPr>
            <p:ph type="subTitle" idx="1"/>
          </p:nvPr>
        </p:nvSpPr>
        <p:spPr>
          <a:xfrm>
            <a:off x="1603373" y="3518143"/>
            <a:ext cx="8930936" cy="669565"/>
          </a:xfrm>
        </p:spPr>
        <p:txBody>
          <a:bodyPr anchor="ctr">
            <a:noAutofit/>
          </a:bodyPr>
          <a:lstStyle>
            <a:lvl1pPr marL="0" indent="0" algn="ctr">
              <a:buNone/>
              <a:defRPr sz="2400"/>
            </a:lvl1pPr>
          </a:lstStyle>
          <a:p>
            <a:r>
              <a:rPr lang="en-US" sz="2400" err="1">
                <a:solidFill>
                  <a:schemeClr val="bg2"/>
                </a:solidFill>
                <a:latin typeface="+mn-lt"/>
              </a:rPr>
              <a:t>Vestibulum</a:t>
            </a:r>
            <a:r>
              <a:rPr lang="en-US" sz="2400">
                <a:solidFill>
                  <a:schemeClr val="bg2"/>
                </a:solidFill>
                <a:latin typeface="+mn-lt"/>
              </a:rPr>
              <a:t> ante </a:t>
            </a:r>
            <a:r>
              <a:rPr lang="en-US" sz="2400" err="1">
                <a:solidFill>
                  <a:schemeClr val="bg2"/>
                </a:solidFill>
                <a:latin typeface="+mn-lt"/>
              </a:rPr>
              <a:t>ipsum</a:t>
            </a:r>
            <a:r>
              <a:rPr lang="en-US" sz="2400">
                <a:solidFill>
                  <a:schemeClr val="bg2"/>
                </a:solidFill>
                <a:latin typeface="+mn-lt"/>
              </a:rPr>
              <a:t> </a:t>
            </a:r>
            <a:r>
              <a:rPr lang="en-US" sz="2400" err="1">
                <a:solidFill>
                  <a:schemeClr val="bg2"/>
                </a:solidFill>
                <a:latin typeface="+mn-lt"/>
              </a:rPr>
              <a:t>primis</a:t>
            </a:r>
            <a:r>
              <a:rPr lang="en-US" sz="2400">
                <a:solidFill>
                  <a:schemeClr val="bg2"/>
                </a:solidFill>
                <a:latin typeface="+mn-lt"/>
              </a:rPr>
              <a:t> in </a:t>
            </a:r>
            <a:r>
              <a:rPr lang="en-US" sz="2400" err="1">
                <a:solidFill>
                  <a:schemeClr val="bg2"/>
                </a:solidFill>
                <a:latin typeface="+mn-lt"/>
              </a:rPr>
              <a:t>faucibus</a:t>
            </a:r>
            <a:r>
              <a:rPr lang="en-US" sz="2400">
                <a:solidFill>
                  <a:schemeClr val="bg2"/>
                </a:solidFill>
                <a:latin typeface="+mn-lt"/>
              </a:rPr>
              <a:t> </a:t>
            </a:r>
            <a:r>
              <a:rPr lang="en-US" sz="2400" err="1">
                <a:solidFill>
                  <a:schemeClr val="bg2"/>
                </a:solidFill>
                <a:latin typeface="+mn-lt"/>
              </a:rPr>
              <a:t>orci</a:t>
            </a:r>
            <a:r>
              <a:rPr lang="en-US" sz="2400">
                <a:solidFill>
                  <a:schemeClr val="bg2"/>
                </a:solidFill>
                <a:latin typeface="+mn-lt"/>
              </a:rPr>
              <a:t> </a:t>
            </a:r>
            <a:r>
              <a:rPr lang="en-US" sz="2400" err="1">
                <a:solidFill>
                  <a:schemeClr val="bg2"/>
                </a:solidFill>
                <a:latin typeface="+mn-lt"/>
              </a:rPr>
              <a:t>luctus</a:t>
            </a:r>
            <a:r>
              <a:rPr lang="en-US" sz="2400">
                <a:solidFill>
                  <a:schemeClr val="bg2"/>
                </a:solidFill>
                <a:latin typeface="+mn-lt"/>
              </a:rPr>
              <a:t> et </a:t>
            </a:r>
            <a:r>
              <a:rPr lang="en-US" sz="2400" err="1">
                <a:solidFill>
                  <a:schemeClr val="bg2"/>
                </a:solidFill>
                <a:latin typeface="+mn-lt"/>
              </a:rPr>
              <a:t>ultrices</a:t>
            </a:r>
            <a:r>
              <a:rPr lang="en-US" sz="2400">
                <a:solidFill>
                  <a:schemeClr val="bg2"/>
                </a:solidFill>
                <a:latin typeface="+mn-lt"/>
              </a:rPr>
              <a:t> </a:t>
            </a:r>
            <a:r>
              <a:rPr lang="en-US" sz="2400" err="1">
                <a:solidFill>
                  <a:schemeClr val="bg2"/>
                </a:solidFill>
                <a:latin typeface="+mn-lt"/>
              </a:rPr>
              <a:t>posuere</a:t>
            </a:r>
            <a:r>
              <a:rPr lang="en-US" sz="2400">
                <a:solidFill>
                  <a:schemeClr val="bg2"/>
                </a:solidFill>
                <a:latin typeface="+mn-lt"/>
              </a:rPr>
              <a:t> </a:t>
            </a:r>
            <a:r>
              <a:rPr lang="en-US" sz="2400" err="1">
                <a:solidFill>
                  <a:schemeClr val="bg2"/>
                </a:solidFill>
                <a:latin typeface="+mn-lt"/>
              </a:rPr>
              <a:t>cubilia</a:t>
            </a:r>
            <a:r>
              <a:rPr lang="en-US" sz="2400">
                <a:solidFill>
                  <a:schemeClr val="bg2"/>
                </a:solidFill>
                <a:latin typeface="+mn-lt"/>
              </a:rPr>
              <a:t> </a:t>
            </a:r>
            <a:r>
              <a:rPr lang="en-US" sz="2400" err="1">
                <a:solidFill>
                  <a:schemeClr val="bg2"/>
                </a:solidFill>
                <a:latin typeface="+mn-lt"/>
              </a:rPr>
              <a:t>Curae</a:t>
            </a:r>
            <a:r>
              <a:rPr lang="en-US" sz="2400">
                <a:solidFill>
                  <a:schemeClr val="bg2"/>
                </a:solidFill>
                <a:latin typeface="+mn-lt"/>
              </a:rPr>
              <a:t>; </a:t>
            </a:r>
            <a:r>
              <a:rPr lang="en-US" sz="2400" err="1">
                <a:solidFill>
                  <a:schemeClr val="bg2"/>
                </a:solidFill>
                <a:latin typeface="+mn-lt"/>
              </a:rPr>
              <a:t>pellentesque</a:t>
            </a:r>
            <a:r>
              <a:rPr lang="en-US" sz="2400">
                <a:solidFill>
                  <a:schemeClr val="bg2"/>
                </a:solidFill>
                <a:latin typeface="+mn-lt"/>
              </a:rPr>
              <a:t>. </a:t>
            </a:r>
            <a:r>
              <a:rPr lang="en-US" sz="2400" err="1">
                <a:solidFill>
                  <a:schemeClr val="bg2"/>
                </a:solidFill>
                <a:latin typeface="+mn-lt"/>
              </a:rPr>
              <a:t>Donec</a:t>
            </a:r>
            <a:r>
              <a:rPr lang="en-US" sz="2400">
                <a:solidFill>
                  <a:schemeClr val="bg2"/>
                </a:solidFill>
                <a:latin typeface="+mn-lt"/>
              </a:rPr>
              <a:t>.</a:t>
            </a:r>
          </a:p>
        </p:txBody>
      </p:sp>
      <p:sp>
        <p:nvSpPr>
          <p:cNvPr id="5" name="Text Placeholder 4"/>
          <p:cNvSpPr>
            <a:spLocks noGrp="1"/>
          </p:cNvSpPr>
          <p:nvPr>
            <p:ph type="body" sz="quarter" idx="13" hasCustomPrompt="1"/>
          </p:nvPr>
        </p:nvSpPr>
        <p:spPr>
          <a:xfrm>
            <a:off x="751418" y="1787009"/>
            <a:ext cx="10706100" cy="1450115"/>
          </a:xfrm>
        </p:spPr>
        <p:txBody>
          <a:bodyPr anchor="b">
            <a:normAutofit/>
          </a:bodyPr>
          <a:lstStyle>
            <a:lvl1pPr marL="0" indent="0" algn="ctr">
              <a:buNone/>
              <a:defRPr sz="4800" baseline="0">
                <a:solidFill>
                  <a:srgbClr val="AB2328"/>
                </a:solidFill>
                <a:latin typeface="+mj-lt"/>
              </a:defRPr>
            </a:lvl1pPr>
          </a:lstStyle>
          <a:p>
            <a:pPr lvl="0"/>
            <a:r>
              <a:rPr lang="en-US"/>
              <a:t>CLICK TO ADD TITLE</a:t>
            </a:r>
          </a:p>
        </p:txBody>
      </p:sp>
      <p:sp>
        <p:nvSpPr>
          <p:cNvPr id="11" name="Picture Placeholder 10"/>
          <p:cNvSpPr>
            <a:spLocks noGrp="1"/>
          </p:cNvSpPr>
          <p:nvPr>
            <p:ph type="pic" sz="quarter" idx="14"/>
          </p:nvPr>
        </p:nvSpPr>
        <p:spPr>
          <a:xfrm>
            <a:off x="0" y="0"/>
            <a:ext cx="12192000" cy="6858000"/>
          </a:xfrm>
        </p:spPr>
        <p:txBody>
          <a:bodyPr anchor="b"/>
          <a:lstStyle/>
          <a:p>
            <a:endParaRPr lang="en-US"/>
          </a:p>
        </p:txBody>
      </p:sp>
    </p:spTree>
    <p:extLst>
      <p:ext uri="{BB962C8B-B14F-4D97-AF65-F5344CB8AC3E}">
        <p14:creationId xmlns:p14="http://schemas.microsoft.com/office/powerpoint/2010/main" val="92398207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ategory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05302" y="1346758"/>
            <a:ext cx="5324741" cy="1127077"/>
          </a:xfrm>
        </p:spPr>
        <p:txBody>
          <a:bodyPr>
            <a:noAutofit/>
          </a:bodyPr>
          <a:lstStyle>
            <a:lvl1pPr>
              <a:defRPr sz="5867">
                <a:solidFill>
                  <a:schemeClr val="tx1"/>
                </a:solidFill>
              </a:defRPr>
            </a:lvl1pPr>
          </a:lstStyle>
          <a:p>
            <a:r>
              <a:rPr lang="en-US"/>
              <a:t>Headline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7" name="Picture Placeholder 6"/>
          <p:cNvSpPr>
            <a:spLocks noGrp="1"/>
          </p:cNvSpPr>
          <p:nvPr>
            <p:ph type="pic" sz="quarter" idx="12"/>
          </p:nvPr>
        </p:nvSpPr>
        <p:spPr>
          <a:xfrm>
            <a:off x="1" y="1"/>
            <a:ext cx="4322233" cy="6243460"/>
          </a:xfrm>
        </p:spPr>
        <p:txBody>
          <a:bodyPr/>
          <a:lstStyle/>
          <a:p>
            <a:endParaRPr lang="en-US"/>
          </a:p>
        </p:txBody>
      </p:sp>
      <p:sp>
        <p:nvSpPr>
          <p:cNvPr id="11" name="Text Placeholder 10"/>
          <p:cNvSpPr>
            <a:spLocks noGrp="1"/>
          </p:cNvSpPr>
          <p:nvPr>
            <p:ph type="body" sz="quarter" idx="13" hasCustomPrompt="1"/>
          </p:nvPr>
        </p:nvSpPr>
        <p:spPr>
          <a:xfrm>
            <a:off x="4504267" y="2669008"/>
            <a:ext cx="5276851" cy="365459"/>
          </a:xfrm>
        </p:spPr>
        <p:txBody>
          <a:bodyPr anchor="b">
            <a:normAutofit/>
          </a:bodyPr>
          <a:lstStyle>
            <a:lvl1pPr marL="0" indent="0">
              <a:buNone/>
              <a:defRPr sz="1867">
                <a:solidFill>
                  <a:srgbClr val="AB2328"/>
                </a:solidFill>
                <a:latin typeface="+mj-lt"/>
              </a:defRPr>
            </a:lvl1pPr>
          </a:lstStyle>
          <a:p>
            <a:pPr lvl="0"/>
            <a:r>
              <a:rPr lang="en-US"/>
              <a:t>TITLE</a:t>
            </a:r>
          </a:p>
        </p:txBody>
      </p:sp>
      <p:sp>
        <p:nvSpPr>
          <p:cNvPr id="13" name="Text Placeholder 12"/>
          <p:cNvSpPr>
            <a:spLocks noGrp="1"/>
          </p:cNvSpPr>
          <p:nvPr>
            <p:ph type="body" sz="quarter" idx="14" hasCustomPrompt="1"/>
          </p:nvPr>
        </p:nvSpPr>
        <p:spPr>
          <a:xfrm>
            <a:off x="4504267" y="3034467"/>
            <a:ext cx="5276851" cy="878117"/>
          </a:xfrm>
        </p:spPr>
        <p:txBody>
          <a:bodyPr/>
          <a:lstStyle>
            <a:lvl1pPr marL="0" indent="0">
              <a:buNone/>
              <a:defRPr sz="1867">
                <a:solidFill>
                  <a:srgbClr val="54585A"/>
                </a:solidFill>
              </a:defRPr>
            </a:lvl1pPr>
          </a:lstStyle>
          <a:p>
            <a:pPr lvl="0"/>
            <a:r>
              <a:rPr lang="en-US" err="1"/>
              <a:t>Aliquam</a:t>
            </a:r>
            <a:r>
              <a:rPr lang="en-US"/>
              <a:t> </a:t>
            </a:r>
            <a:r>
              <a:rPr lang="en-US" err="1"/>
              <a:t>sagittis</a:t>
            </a:r>
            <a:r>
              <a:rPr lang="en-US"/>
              <a:t> dolor a magna </a:t>
            </a:r>
            <a:r>
              <a:rPr lang="en-US" err="1"/>
              <a:t>dignissim</a:t>
            </a:r>
            <a:r>
              <a:rPr lang="en-US"/>
              <a:t> </a:t>
            </a:r>
            <a:r>
              <a:rPr lang="en-US" err="1"/>
              <a:t>fringilla</a:t>
            </a:r>
            <a:r>
              <a:rPr lang="en-US"/>
              <a:t> id non </a:t>
            </a:r>
            <a:r>
              <a:rPr lang="en-US" err="1"/>
              <a:t>tortor</a:t>
            </a:r>
            <a:r>
              <a:rPr lang="en-US"/>
              <a:t>. </a:t>
            </a:r>
            <a:r>
              <a:rPr lang="en-US" err="1"/>
              <a:t>neque</a:t>
            </a:r>
            <a:r>
              <a:rPr lang="en-US"/>
              <a:t>. </a:t>
            </a:r>
          </a:p>
        </p:txBody>
      </p:sp>
      <p:sp>
        <p:nvSpPr>
          <p:cNvPr id="14" name="Text Placeholder 10"/>
          <p:cNvSpPr>
            <a:spLocks noGrp="1"/>
          </p:cNvSpPr>
          <p:nvPr>
            <p:ph type="body" sz="quarter" idx="15" hasCustomPrompt="1"/>
          </p:nvPr>
        </p:nvSpPr>
        <p:spPr>
          <a:xfrm>
            <a:off x="4505301" y="3912584"/>
            <a:ext cx="5276851" cy="365459"/>
          </a:xfrm>
        </p:spPr>
        <p:txBody>
          <a:bodyPr anchor="b">
            <a:normAutofit/>
          </a:bodyPr>
          <a:lstStyle>
            <a:lvl1pPr marL="0" indent="0">
              <a:buNone/>
              <a:defRPr sz="1867">
                <a:solidFill>
                  <a:srgbClr val="AB2328"/>
                </a:solidFill>
                <a:latin typeface="+mj-lt"/>
              </a:defRPr>
            </a:lvl1pPr>
          </a:lstStyle>
          <a:p>
            <a:pPr lvl="0"/>
            <a:r>
              <a:rPr lang="en-US"/>
              <a:t>TITLE</a:t>
            </a:r>
          </a:p>
        </p:txBody>
      </p:sp>
      <p:sp>
        <p:nvSpPr>
          <p:cNvPr id="15" name="Text Placeholder 12"/>
          <p:cNvSpPr>
            <a:spLocks noGrp="1"/>
          </p:cNvSpPr>
          <p:nvPr>
            <p:ph type="body" sz="quarter" idx="16" hasCustomPrompt="1"/>
          </p:nvPr>
        </p:nvSpPr>
        <p:spPr>
          <a:xfrm>
            <a:off x="4505301" y="4278043"/>
            <a:ext cx="5276851" cy="868363"/>
          </a:xfrm>
        </p:spPr>
        <p:txBody>
          <a:bodyPr/>
          <a:lstStyle>
            <a:lvl1pPr marL="0" indent="0">
              <a:buNone/>
              <a:defRPr sz="1867"/>
            </a:lvl1pPr>
          </a:lstStyle>
          <a:p>
            <a:pPr lvl="0"/>
            <a:r>
              <a:rPr lang="en-US" err="1"/>
              <a:t>Aliquam</a:t>
            </a:r>
            <a:r>
              <a:rPr lang="en-US"/>
              <a:t> </a:t>
            </a:r>
            <a:r>
              <a:rPr lang="en-US" err="1"/>
              <a:t>sagittis</a:t>
            </a:r>
            <a:r>
              <a:rPr lang="en-US"/>
              <a:t> dolor a magna </a:t>
            </a:r>
            <a:r>
              <a:rPr lang="en-US" err="1"/>
              <a:t>dignissim</a:t>
            </a:r>
            <a:r>
              <a:rPr lang="en-US"/>
              <a:t> </a:t>
            </a:r>
            <a:r>
              <a:rPr lang="en-US" err="1"/>
              <a:t>fringilla</a:t>
            </a:r>
            <a:r>
              <a:rPr lang="en-US"/>
              <a:t> id non </a:t>
            </a:r>
            <a:r>
              <a:rPr lang="en-US" err="1"/>
              <a:t>tortor</a:t>
            </a:r>
            <a:r>
              <a:rPr lang="en-US"/>
              <a:t>. </a:t>
            </a:r>
            <a:r>
              <a:rPr lang="en-US" err="1"/>
              <a:t>neque</a:t>
            </a:r>
            <a:r>
              <a:rPr lang="en-US"/>
              <a:t>. </a:t>
            </a:r>
          </a:p>
        </p:txBody>
      </p:sp>
      <p:sp>
        <p:nvSpPr>
          <p:cNvPr id="16" name="Text Placeholder 10"/>
          <p:cNvSpPr>
            <a:spLocks noGrp="1"/>
          </p:cNvSpPr>
          <p:nvPr>
            <p:ph type="body" sz="quarter" idx="17" hasCustomPrompt="1"/>
          </p:nvPr>
        </p:nvSpPr>
        <p:spPr>
          <a:xfrm>
            <a:off x="4504267" y="5146405"/>
            <a:ext cx="5276851" cy="365459"/>
          </a:xfrm>
        </p:spPr>
        <p:txBody>
          <a:bodyPr anchor="b">
            <a:normAutofit/>
          </a:bodyPr>
          <a:lstStyle>
            <a:lvl1pPr marL="0" indent="0">
              <a:buNone/>
              <a:defRPr sz="1867">
                <a:solidFill>
                  <a:srgbClr val="AB2328"/>
                </a:solidFill>
                <a:latin typeface="+mj-lt"/>
              </a:defRPr>
            </a:lvl1pPr>
          </a:lstStyle>
          <a:p>
            <a:pPr lvl="0"/>
            <a:r>
              <a:rPr lang="en-US"/>
              <a:t>TITLE</a:t>
            </a:r>
          </a:p>
        </p:txBody>
      </p:sp>
      <p:sp>
        <p:nvSpPr>
          <p:cNvPr id="17" name="Text Placeholder 12"/>
          <p:cNvSpPr>
            <a:spLocks noGrp="1"/>
          </p:cNvSpPr>
          <p:nvPr>
            <p:ph type="body" sz="quarter" idx="18" hasCustomPrompt="1"/>
          </p:nvPr>
        </p:nvSpPr>
        <p:spPr>
          <a:xfrm>
            <a:off x="4505301" y="5520051"/>
            <a:ext cx="5276851" cy="868363"/>
          </a:xfrm>
        </p:spPr>
        <p:txBody>
          <a:bodyPr/>
          <a:lstStyle>
            <a:lvl1pPr marL="0" indent="0">
              <a:buNone/>
              <a:defRPr sz="1867"/>
            </a:lvl1pPr>
          </a:lstStyle>
          <a:p>
            <a:pPr lvl="0"/>
            <a:r>
              <a:rPr lang="en-US" err="1"/>
              <a:t>Aliquam</a:t>
            </a:r>
            <a:r>
              <a:rPr lang="en-US"/>
              <a:t> </a:t>
            </a:r>
            <a:r>
              <a:rPr lang="en-US" err="1"/>
              <a:t>sagittis</a:t>
            </a:r>
            <a:r>
              <a:rPr lang="en-US"/>
              <a:t> dolor a magna </a:t>
            </a:r>
            <a:r>
              <a:rPr lang="en-US" err="1"/>
              <a:t>dignissim</a:t>
            </a:r>
            <a:r>
              <a:rPr lang="en-US"/>
              <a:t> </a:t>
            </a:r>
            <a:r>
              <a:rPr lang="en-US" err="1"/>
              <a:t>fringilla</a:t>
            </a:r>
            <a:r>
              <a:rPr lang="en-US"/>
              <a:t> id non </a:t>
            </a:r>
            <a:r>
              <a:rPr lang="en-US" err="1"/>
              <a:t>tortor</a:t>
            </a:r>
            <a:r>
              <a:rPr lang="en-US"/>
              <a:t>. </a:t>
            </a:r>
            <a:r>
              <a:rPr lang="en-US" err="1"/>
              <a:t>neque</a:t>
            </a:r>
            <a:r>
              <a:rPr lang="en-US"/>
              <a:t>. </a:t>
            </a:r>
          </a:p>
        </p:txBody>
      </p:sp>
      <p:sp>
        <p:nvSpPr>
          <p:cNvPr id="21" name="Text Placeholder 20"/>
          <p:cNvSpPr>
            <a:spLocks noGrp="1"/>
          </p:cNvSpPr>
          <p:nvPr>
            <p:ph type="body" sz="quarter" idx="19" hasCustomPrompt="1"/>
          </p:nvPr>
        </p:nvSpPr>
        <p:spPr>
          <a:xfrm>
            <a:off x="4504267" y="902197"/>
            <a:ext cx="5325533" cy="444004"/>
          </a:xfrm>
        </p:spPr>
        <p:txBody>
          <a:bodyPr>
            <a:normAutofit/>
          </a:bodyPr>
          <a:lstStyle>
            <a:lvl1pPr marL="0" indent="0">
              <a:buNone/>
              <a:defRPr sz="2133">
                <a:solidFill>
                  <a:schemeClr val="tx1"/>
                </a:solidFill>
                <a:latin typeface="+mj-lt"/>
              </a:defRPr>
            </a:lvl1pPr>
          </a:lstStyle>
          <a:p>
            <a:pPr lvl="0"/>
            <a:r>
              <a:rPr lang="en-US"/>
              <a:t>SUBHEADLINE</a:t>
            </a:r>
          </a:p>
        </p:txBody>
      </p:sp>
      <p:sp>
        <p:nvSpPr>
          <p:cNvPr id="18"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171055182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tats &amp; Repo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9885" y="1261883"/>
            <a:ext cx="4725617" cy="1325563"/>
          </a:xfrm>
        </p:spPr>
        <p:txBody>
          <a:bodyPr/>
          <a:lstStyle>
            <a:lvl1pPr>
              <a:defRPr baseline="0">
                <a:solidFill>
                  <a:schemeClr val="tx1"/>
                </a:solidFill>
              </a:defRPr>
            </a:lvl1pPr>
          </a:lstStyle>
          <a:p>
            <a:r>
              <a:rPr lang="en-US"/>
              <a:t>Click Here to Edit Headline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Text Placeholder 5"/>
          <p:cNvSpPr>
            <a:spLocks noGrp="1"/>
          </p:cNvSpPr>
          <p:nvPr>
            <p:ph type="body" sz="quarter" idx="12" hasCustomPrompt="1"/>
          </p:nvPr>
        </p:nvSpPr>
        <p:spPr>
          <a:xfrm>
            <a:off x="759885" y="175684"/>
            <a:ext cx="4725617" cy="897467"/>
          </a:xfrm>
        </p:spPr>
        <p:txBody>
          <a:bodyPr anchor="b">
            <a:normAutofit/>
          </a:bodyPr>
          <a:lstStyle>
            <a:lvl1pPr marL="0" indent="0">
              <a:buNone/>
              <a:defRPr sz="2133" baseline="0">
                <a:solidFill>
                  <a:schemeClr val="tx1"/>
                </a:solidFill>
                <a:latin typeface="+mj-lt"/>
              </a:defRPr>
            </a:lvl1pPr>
          </a:lstStyle>
          <a:p>
            <a:pPr lvl="0"/>
            <a:r>
              <a:rPr lang="en-US"/>
              <a:t>CLICK TO EDIT SUBHEAD</a:t>
            </a:r>
          </a:p>
        </p:txBody>
      </p:sp>
      <p:sp>
        <p:nvSpPr>
          <p:cNvPr id="10" name="Picture Placeholder 9"/>
          <p:cNvSpPr>
            <a:spLocks noGrp="1"/>
          </p:cNvSpPr>
          <p:nvPr>
            <p:ph type="pic" sz="quarter" idx="14"/>
          </p:nvPr>
        </p:nvSpPr>
        <p:spPr>
          <a:xfrm>
            <a:off x="8519200" y="175684"/>
            <a:ext cx="3672801" cy="6178917"/>
          </a:xfrm>
        </p:spPr>
        <p:txBody>
          <a:bodyPr/>
          <a:lstStyle/>
          <a:p>
            <a:endParaRPr lang="en-US"/>
          </a:p>
        </p:txBody>
      </p:sp>
      <p:sp>
        <p:nvSpPr>
          <p:cNvPr id="8" name="Text Placeholder 7"/>
          <p:cNvSpPr>
            <a:spLocks noGrp="1"/>
          </p:cNvSpPr>
          <p:nvPr>
            <p:ph type="body" sz="quarter" idx="13"/>
          </p:nvPr>
        </p:nvSpPr>
        <p:spPr>
          <a:xfrm>
            <a:off x="5577418" y="175684"/>
            <a:ext cx="6159500" cy="2410883"/>
          </a:xfrm>
        </p:spPr>
        <p:txBody>
          <a:bodyPr anchor="ctr">
            <a:normAutofit/>
          </a:bodyPr>
          <a:lstStyle>
            <a:lvl1pPr>
              <a:defRPr sz="1867">
                <a:solidFill>
                  <a:srgbClr val="54585A"/>
                </a:solidFill>
              </a:defRPr>
            </a:lvl1pPr>
            <a:lvl2pPr>
              <a:defRPr sz="1867">
                <a:solidFill>
                  <a:srgbClr val="54585A"/>
                </a:solidFill>
              </a:defRPr>
            </a:lvl2pPr>
            <a:lvl3pPr>
              <a:defRPr sz="1867">
                <a:solidFill>
                  <a:srgbClr val="54585A"/>
                </a:solidFill>
              </a:defRPr>
            </a:lvl3pPr>
            <a:lvl4pPr>
              <a:defRPr sz="1867">
                <a:solidFill>
                  <a:srgbClr val="54585A"/>
                </a:solidFill>
              </a:defRPr>
            </a:lvl4pPr>
            <a:lvl5pPr>
              <a:defRPr sz="1867">
                <a:solidFill>
                  <a:srgbClr val="54585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hart Placeholder 11"/>
          <p:cNvSpPr>
            <a:spLocks noGrp="1"/>
          </p:cNvSpPr>
          <p:nvPr>
            <p:ph type="chart" sz="quarter" idx="15"/>
          </p:nvPr>
        </p:nvSpPr>
        <p:spPr>
          <a:xfrm>
            <a:off x="1195918" y="3052233"/>
            <a:ext cx="2328141" cy="2073288"/>
          </a:xfrm>
        </p:spPr>
        <p:txBody>
          <a:bodyPr/>
          <a:lstStyle/>
          <a:p>
            <a:endParaRPr lang="en-US"/>
          </a:p>
        </p:txBody>
      </p:sp>
      <p:sp>
        <p:nvSpPr>
          <p:cNvPr id="13" name="Chart Placeholder 11"/>
          <p:cNvSpPr>
            <a:spLocks noGrp="1"/>
          </p:cNvSpPr>
          <p:nvPr>
            <p:ph type="chart" sz="quarter" idx="16"/>
          </p:nvPr>
        </p:nvSpPr>
        <p:spPr>
          <a:xfrm>
            <a:off x="3896171" y="3052233"/>
            <a:ext cx="2328141" cy="2073288"/>
          </a:xfrm>
        </p:spPr>
        <p:txBody>
          <a:bodyPr/>
          <a:lstStyle/>
          <a:p>
            <a:endParaRPr lang="en-US"/>
          </a:p>
        </p:txBody>
      </p:sp>
      <p:sp>
        <p:nvSpPr>
          <p:cNvPr id="14" name="Chart Placeholder 11"/>
          <p:cNvSpPr>
            <a:spLocks noGrp="1"/>
          </p:cNvSpPr>
          <p:nvPr>
            <p:ph type="chart" sz="quarter" idx="17"/>
          </p:nvPr>
        </p:nvSpPr>
        <p:spPr>
          <a:xfrm>
            <a:off x="6687958" y="3052233"/>
            <a:ext cx="2328141" cy="2073288"/>
          </a:xfrm>
        </p:spPr>
        <p:txBody>
          <a:bodyPr/>
          <a:lstStyle/>
          <a:p>
            <a:endParaRPr lang="en-US"/>
          </a:p>
        </p:txBody>
      </p:sp>
      <p:sp>
        <p:nvSpPr>
          <p:cNvPr id="16" name="Text Placeholder 15"/>
          <p:cNvSpPr>
            <a:spLocks noGrp="1"/>
          </p:cNvSpPr>
          <p:nvPr>
            <p:ph type="body" sz="quarter" idx="18" hasCustomPrompt="1"/>
          </p:nvPr>
        </p:nvSpPr>
        <p:spPr>
          <a:xfrm>
            <a:off x="1051984" y="5348818"/>
            <a:ext cx="2582333" cy="306916"/>
          </a:xfrm>
        </p:spPr>
        <p:txBody>
          <a:bodyPr anchor="ctr">
            <a:noAutofit/>
          </a:bodyPr>
          <a:lstStyle>
            <a:lvl1pPr marL="0" indent="0" algn="ctr">
              <a:buNone/>
              <a:defRPr sz="1867" baseline="0">
                <a:solidFill>
                  <a:srgbClr val="AB2328"/>
                </a:solidFill>
                <a:latin typeface="+mj-lt"/>
              </a:defRPr>
            </a:lvl1pPr>
          </a:lstStyle>
          <a:p>
            <a:pPr lvl="0"/>
            <a:r>
              <a:rPr lang="en-US"/>
              <a:t>CHART HEADLINE</a:t>
            </a:r>
          </a:p>
        </p:txBody>
      </p:sp>
      <p:sp>
        <p:nvSpPr>
          <p:cNvPr id="17" name="Text Placeholder 15"/>
          <p:cNvSpPr>
            <a:spLocks noGrp="1"/>
          </p:cNvSpPr>
          <p:nvPr>
            <p:ph type="body" sz="quarter" idx="19" hasCustomPrompt="1"/>
          </p:nvPr>
        </p:nvSpPr>
        <p:spPr>
          <a:xfrm>
            <a:off x="3837232" y="5348818"/>
            <a:ext cx="2582333" cy="306916"/>
          </a:xfrm>
        </p:spPr>
        <p:txBody>
          <a:bodyPr anchor="ctr">
            <a:noAutofit/>
          </a:bodyPr>
          <a:lstStyle>
            <a:lvl1pPr marL="0" indent="0" algn="ctr">
              <a:buNone/>
              <a:defRPr sz="1867" baseline="0">
                <a:solidFill>
                  <a:srgbClr val="AB2328"/>
                </a:solidFill>
                <a:latin typeface="+mj-lt"/>
              </a:defRPr>
            </a:lvl1pPr>
          </a:lstStyle>
          <a:p>
            <a:pPr lvl="0"/>
            <a:r>
              <a:rPr lang="en-US"/>
              <a:t>CHART HEADLINE</a:t>
            </a:r>
          </a:p>
        </p:txBody>
      </p:sp>
      <p:sp>
        <p:nvSpPr>
          <p:cNvPr id="18" name="Text Placeholder 15"/>
          <p:cNvSpPr>
            <a:spLocks noGrp="1"/>
          </p:cNvSpPr>
          <p:nvPr>
            <p:ph type="body" sz="quarter" idx="20" hasCustomPrompt="1"/>
          </p:nvPr>
        </p:nvSpPr>
        <p:spPr>
          <a:xfrm>
            <a:off x="6661803" y="5348818"/>
            <a:ext cx="2582333" cy="306916"/>
          </a:xfrm>
        </p:spPr>
        <p:txBody>
          <a:bodyPr anchor="ctr">
            <a:noAutofit/>
          </a:bodyPr>
          <a:lstStyle>
            <a:lvl1pPr marL="0" indent="0" algn="ctr">
              <a:buNone/>
              <a:defRPr sz="1867" baseline="0">
                <a:solidFill>
                  <a:srgbClr val="AB2328"/>
                </a:solidFill>
                <a:latin typeface="+mj-lt"/>
              </a:defRPr>
            </a:lvl1pPr>
          </a:lstStyle>
          <a:p>
            <a:pPr lvl="0"/>
            <a:r>
              <a:rPr lang="en-US"/>
              <a:t>CHART HEADLINE</a:t>
            </a:r>
          </a:p>
        </p:txBody>
      </p:sp>
      <p:sp>
        <p:nvSpPr>
          <p:cNvPr id="15"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410334356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Product Features Vertic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24130" y="767187"/>
            <a:ext cx="5469657" cy="1325563"/>
          </a:xfrm>
        </p:spPr>
        <p:txBody>
          <a:bodyPr/>
          <a:lstStyle>
            <a:lvl1pPr>
              <a:defRPr baseline="0">
                <a:solidFill>
                  <a:schemeClr val="tx1"/>
                </a:solidFill>
              </a:defRPr>
            </a:lvl1pPr>
          </a:lstStyle>
          <a:p>
            <a:r>
              <a:rPr lang="en-US"/>
              <a:t>Product Name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Picture Placeholder 5"/>
          <p:cNvSpPr>
            <a:spLocks noGrp="1"/>
          </p:cNvSpPr>
          <p:nvPr>
            <p:ph type="pic" sz="quarter" idx="12" hasCustomPrompt="1"/>
          </p:nvPr>
        </p:nvSpPr>
        <p:spPr>
          <a:xfrm>
            <a:off x="772586" y="431029"/>
            <a:ext cx="2952748" cy="5720004"/>
          </a:xfrm>
        </p:spPr>
        <p:txBody>
          <a:bodyPr/>
          <a:lstStyle/>
          <a:p>
            <a:r>
              <a:rPr lang="en-US"/>
              <a:t>PRODUCT IMAG</a:t>
            </a:r>
          </a:p>
        </p:txBody>
      </p:sp>
      <p:sp>
        <p:nvSpPr>
          <p:cNvPr id="22" name="Text Placeholder 21"/>
          <p:cNvSpPr>
            <a:spLocks noGrp="1"/>
          </p:cNvSpPr>
          <p:nvPr>
            <p:ph type="body" sz="quarter" idx="22" hasCustomPrompt="1"/>
          </p:nvPr>
        </p:nvSpPr>
        <p:spPr>
          <a:xfrm>
            <a:off x="3924130" y="2092750"/>
            <a:ext cx="4946649" cy="378884"/>
          </a:xfrm>
        </p:spPr>
        <p:txBody>
          <a:bodyPr>
            <a:noAutofit/>
          </a:bodyPr>
          <a:lstStyle>
            <a:lvl1pPr marL="0" indent="0">
              <a:buNone/>
              <a:defRPr sz="2133" baseline="0">
                <a:solidFill>
                  <a:schemeClr val="tx1"/>
                </a:solidFill>
                <a:latin typeface="+mj-lt"/>
              </a:defRPr>
            </a:lvl1pPr>
          </a:lstStyle>
          <a:p>
            <a:pPr lvl="0"/>
            <a:r>
              <a:rPr lang="en-US"/>
              <a:t>SUBHEADLINE GOES HERE</a:t>
            </a:r>
          </a:p>
        </p:txBody>
      </p:sp>
      <p:sp>
        <p:nvSpPr>
          <p:cNvPr id="38" name="Text Placeholder 12"/>
          <p:cNvSpPr>
            <a:spLocks noGrp="1"/>
          </p:cNvSpPr>
          <p:nvPr>
            <p:ph type="body" sz="quarter" idx="24" hasCustomPrompt="1"/>
          </p:nvPr>
        </p:nvSpPr>
        <p:spPr>
          <a:xfrm>
            <a:off x="5672005" y="3101883"/>
            <a:ext cx="1985817" cy="1246908"/>
          </a:xfrm>
        </p:spPr>
        <p:txBody>
          <a:bodyPr>
            <a:normAutofit/>
          </a:bodyPr>
          <a:lstStyle>
            <a:lvl1pPr marL="0" indent="0">
              <a:buNone/>
              <a:defRPr sz="1333" baseline="0"/>
            </a:lvl1pPr>
          </a:lstStyle>
          <a:p>
            <a:pPr lvl="0"/>
            <a:r>
              <a:rPr lang="en-US"/>
              <a:t>Product Feature goes here</a:t>
            </a:r>
          </a:p>
        </p:txBody>
      </p:sp>
      <p:sp>
        <p:nvSpPr>
          <p:cNvPr id="39" name="Picture Placeholder 34"/>
          <p:cNvSpPr>
            <a:spLocks noGrp="1"/>
          </p:cNvSpPr>
          <p:nvPr>
            <p:ph type="pic" sz="quarter" idx="25"/>
          </p:nvPr>
        </p:nvSpPr>
        <p:spPr>
          <a:xfrm>
            <a:off x="3924129" y="431029"/>
            <a:ext cx="939403" cy="746600"/>
          </a:xfrm>
        </p:spPr>
        <p:txBody>
          <a:bodyPr/>
          <a:lstStyle/>
          <a:p>
            <a:endParaRPr lang="en-US"/>
          </a:p>
        </p:txBody>
      </p:sp>
      <p:sp>
        <p:nvSpPr>
          <p:cNvPr id="44" name="Text Placeholder 43"/>
          <p:cNvSpPr>
            <a:spLocks noGrp="1"/>
          </p:cNvSpPr>
          <p:nvPr>
            <p:ph type="body" sz="quarter" idx="28" hasCustomPrompt="1"/>
          </p:nvPr>
        </p:nvSpPr>
        <p:spPr>
          <a:xfrm>
            <a:off x="3988179" y="2557199"/>
            <a:ext cx="3107267" cy="431799"/>
          </a:xfrm>
        </p:spPr>
        <p:txBody>
          <a:bodyPr>
            <a:normAutofit/>
          </a:bodyPr>
          <a:lstStyle>
            <a:lvl1pPr marL="0" indent="0">
              <a:buNone/>
              <a:defRPr sz="1867">
                <a:solidFill>
                  <a:srgbClr val="AB2328"/>
                </a:solidFill>
                <a:latin typeface="+mj-lt"/>
              </a:defRPr>
            </a:lvl1pPr>
          </a:lstStyle>
          <a:p>
            <a:pPr lvl="0"/>
            <a:r>
              <a:rPr lang="en-US"/>
              <a:t>FEATURES</a:t>
            </a:r>
          </a:p>
        </p:txBody>
      </p:sp>
      <p:sp>
        <p:nvSpPr>
          <p:cNvPr id="48" name="Picture Placeholder 34"/>
          <p:cNvSpPr>
            <a:spLocks noGrp="1"/>
          </p:cNvSpPr>
          <p:nvPr>
            <p:ph type="pic" sz="quarter" idx="32"/>
          </p:nvPr>
        </p:nvSpPr>
        <p:spPr>
          <a:xfrm>
            <a:off x="4024878" y="3089219"/>
            <a:ext cx="1516935" cy="1259572"/>
          </a:xfrm>
          <a:ln>
            <a:solidFill>
              <a:schemeClr val="bg1"/>
            </a:solidFill>
          </a:ln>
        </p:spPr>
        <p:txBody>
          <a:bodyPr/>
          <a:lstStyle/>
          <a:p>
            <a:endParaRPr lang="en-US"/>
          </a:p>
        </p:txBody>
      </p:sp>
      <p:sp>
        <p:nvSpPr>
          <p:cNvPr id="68" name="Text Placeholder 12"/>
          <p:cNvSpPr>
            <a:spLocks noGrp="1"/>
          </p:cNvSpPr>
          <p:nvPr>
            <p:ph type="body" sz="quarter" idx="33" hasCustomPrompt="1"/>
          </p:nvPr>
        </p:nvSpPr>
        <p:spPr>
          <a:xfrm>
            <a:off x="5672005" y="4579047"/>
            <a:ext cx="1985817" cy="1246908"/>
          </a:xfrm>
        </p:spPr>
        <p:txBody>
          <a:bodyPr>
            <a:normAutofit/>
          </a:bodyPr>
          <a:lstStyle>
            <a:lvl1pPr marL="0" indent="0">
              <a:buNone/>
              <a:defRPr sz="1333" baseline="0"/>
            </a:lvl1pPr>
          </a:lstStyle>
          <a:p>
            <a:pPr lvl="0"/>
            <a:r>
              <a:rPr lang="en-US"/>
              <a:t>Product Feature goes here</a:t>
            </a:r>
          </a:p>
        </p:txBody>
      </p:sp>
      <p:sp>
        <p:nvSpPr>
          <p:cNvPr id="69" name="Picture Placeholder 34"/>
          <p:cNvSpPr>
            <a:spLocks noGrp="1"/>
          </p:cNvSpPr>
          <p:nvPr>
            <p:ph type="pic" sz="quarter" idx="34"/>
          </p:nvPr>
        </p:nvSpPr>
        <p:spPr>
          <a:xfrm>
            <a:off x="4024878" y="4566383"/>
            <a:ext cx="1516935" cy="1259572"/>
          </a:xfrm>
          <a:ln>
            <a:solidFill>
              <a:schemeClr val="bg1"/>
            </a:solidFill>
          </a:ln>
        </p:spPr>
        <p:txBody>
          <a:bodyPr/>
          <a:lstStyle/>
          <a:p>
            <a:endParaRPr lang="en-US"/>
          </a:p>
        </p:txBody>
      </p:sp>
      <p:sp>
        <p:nvSpPr>
          <p:cNvPr id="70" name="Text Placeholder 12"/>
          <p:cNvSpPr>
            <a:spLocks noGrp="1"/>
          </p:cNvSpPr>
          <p:nvPr>
            <p:ph type="body" sz="quarter" idx="35" hasCustomPrompt="1"/>
          </p:nvPr>
        </p:nvSpPr>
        <p:spPr>
          <a:xfrm>
            <a:off x="9491013" y="3101883"/>
            <a:ext cx="1985817" cy="1246908"/>
          </a:xfrm>
        </p:spPr>
        <p:txBody>
          <a:bodyPr>
            <a:normAutofit/>
          </a:bodyPr>
          <a:lstStyle>
            <a:lvl1pPr marL="0" indent="0">
              <a:buNone/>
              <a:defRPr sz="1333" baseline="0"/>
            </a:lvl1pPr>
          </a:lstStyle>
          <a:p>
            <a:pPr lvl="0"/>
            <a:r>
              <a:rPr lang="en-US"/>
              <a:t>Product Feature goes here</a:t>
            </a:r>
          </a:p>
        </p:txBody>
      </p:sp>
      <p:sp>
        <p:nvSpPr>
          <p:cNvPr id="71" name="Picture Placeholder 34"/>
          <p:cNvSpPr>
            <a:spLocks noGrp="1"/>
          </p:cNvSpPr>
          <p:nvPr>
            <p:ph type="pic" sz="quarter" idx="36"/>
          </p:nvPr>
        </p:nvSpPr>
        <p:spPr>
          <a:xfrm>
            <a:off x="7843886" y="3089219"/>
            <a:ext cx="1516935" cy="1259572"/>
          </a:xfrm>
        </p:spPr>
        <p:txBody>
          <a:bodyPr/>
          <a:lstStyle/>
          <a:p>
            <a:endParaRPr lang="en-US"/>
          </a:p>
        </p:txBody>
      </p:sp>
      <p:sp>
        <p:nvSpPr>
          <p:cNvPr id="72" name="Text Placeholder 12"/>
          <p:cNvSpPr>
            <a:spLocks noGrp="1"/>
          </p:cNvSpPr>
          <p:nvPr>
            <p:ph type="body" sz="quarter" idx="37" hasCustomPrompt="1"/>
          </p:nvPr>
        </p:nvSpPr>
        <p:spPr>
          <a:xfrm>
            <a:off x="9491013" y="4579047"/>
            <a:ext cx="1985817" cy="1246908"/>
          </a:xfrm>
        </p:spPr>
        <p:txBody>
          <a:bodyPr>
            <a:normAutofit/>
          </a:bodyPr>
          <a:lstStyle>
            <a:lvl1pPr marL="0" indent="0">
              <a:buNone/>
              <a:defRPr sz="1333" baseline="0"/>
            </a:lvl1pPr>
          </a:lstStyle>
          <a:p>
            <a:pPr lvl="0"/>
            <a:r>
              <a:rPr lang="en-US"/>
              <a:t>Product Feature goes here</a:t>
            </a:r>
          </a:p>
        </p:txBody>
      </p:sp>
      <p:sp>
        <p:nvSpPr>
          <p:cNvPr id="73" name="Picture Placeholder 34"/>
          <p:cNvSpPr>
            <a:spLocks noGrp="1"/>
          </p:cNvSpPr>
          <p:nvPr>
            <p:ph type="pic" sz="quarter" idx="38"/>
          </p:nvPr>
        </p:nvSpPr>
        <p:spPr>
          <a:xfrm>
            <a:off x="7843886" y="4566383"/>
            <a:ext cx="1516935" cy="1259572"/>
          </a:xfrm>
          <a:ln>
            <a:solidFill>
              <a:schemeClr val="bg1"/>
            </a:solidFill>
          </a:ln>
        </p:spPr>
        <p:txBody>
          <a:bodyPr/>
          <a:lstStyle/>
          <a:p>
            <a:endParaRPr lang="en-US"/>
          </a:p>
        </p:txBody>
      </p:sp>
      <p:sp>
        <p:nvSpPr>
          <p:cNvPr id="17"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322156588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Product Features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9885" y="988187"/>
            <a:ext cx="5469657" cy="995517"/>
          </a:xfrm>
        </p:spPr>
        <p:txBody>
          <a:bodyPr/>
          <a:lstStyle>
            <a:lvl1pPr>
              <a:defRPr baseline="0">
                <a:solidFill>
                  <a:schemeClr val="tx1"/>
                </a:solidFill>
              </a:defRPr>
            </a:lvl1pPr>
          </a:lstStyle>
          <a:p>
            <a:r>
              <a:rPr lang="en-US"/>
              <a:t>Product Name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Picture Placeholder 5"/>
          <p:cNvSpPr>
            <a:spLocks noGrp="1"/>
          </p:cNvSpPr>
          <p:nvPr>
            <p:ph type="pic" sz="quarter" idx="12" hasCustomPrompt="1"/>
          </p:nvPr>
        </p:nvSpPr>
        <p:spPr>
          <a:xfrm>
            <a:off x="6931859" y="254343"/>
            <a:ext cx="4523540" cy="2302856"/>
          </a:xfrm>
        </p:spPr>
        <p:txBody>
          <a:bodyPr/>
          <a:lstStyle>
            <a:lvl1pPr>
              <a:defRPr sz="3200" baseline="0"/>
            </a:lvl1pPr>
          </a:lstStyle>
          <a:p>
            <a:r>
              <a:rPr lang="en-US"/>
              <a:t>PRODUCT IMAGE</a:t>
            </a:r>
          </a:p>
        </p:txBody>
      </p:sp>
      <p:sp>
        <p:nvSpPr>
          <p:cNvPr id="22" name="Text Placeholder 21"/>
          <p:cNvSpPr>
            <a:spLocks noGrp="1"/>
          </p:cNvSpPr>
          <p:nvPr>
            <p:ph type="body" sz="quarter" idx="22" hasCustomPrompt="1"/>
          </p:nvPr>
        </p:nvSpPr>
        <p:spPr>
          <a:xfrm>
            <a:off x="759885" y="1917719"/>
            <a:ext cx="4946649" cy="378884"/>
          </a:xfrm>
        </p:spPr>
        <p:txBody>
          <a:bodyPr>
            <a:noAutofit/>
          </a:bodyPr>
          <a:lstStyle>
            <a:lvl1pPr marL="0" indent="0">
              <a:buNone/>
              <a:defRPr sz="2133" baseline="0">
                <a:solidFill>
                  <a:schemeClr val="tx1"/>
                </a:solidFill>
                <a:latin typeface="+mj-lt"/>
              </a:defRPr>
            </a:lvl1pPr>
          </a:lstStyle>
          <a:p>
            <a:pPr lvl="0"/>
            <a:r>
              <a:rPr lang="en-US"/>
              <a:t>SUBHEADLINE GOES HERE</a:t>
            </a:r>
          </a:p>
        </p:txBody>
      </p:sp>
      <p:sp>
        <p:nvSpPr>
          <p:cNvPr id="38" name="Text Placeholder 12"/>
          <p:cNvSpPr>
            <a:spLocks noGrp="1"/>
          </p:cNvSpPr>
          <p:nvPr>
            <p:ph type="body" sz="quarter" idx="24" hasCustomPrompt="1"/>
          </p:nvPr>
        </p:nvSpPr>
        <p:spPr>
          <a:xfrm>
            <a:off x="2522297" y="3101883"/>
            <a:ext cx="1985817" cy="1246908"/>
          </a:xfrm>
        </p:spPr>
        <p:txBody>
          <a:bodyPr>
            <a:normAutofit/>
          </a:bodyPr>
          <a:lstStyle>
            <a:lvl1pPr marL="0" indent="0">
              <a:buNone/>
              <a:defRPr sz="1333" baseline="0"/>
            </a:lvl1pPr>
          </a:lstStyle>
          <a:p>
            <a:pPr lvl="0"/>
            <a:r>
              <a:rPr lang="en-US"/>
              <a:t>Product Feature goes here</a:t>
            </a:r>
          </a:p>
        </p:txBody>
      </p:sp>
      <p:sp>
        <p:nvSpPr>
          <p:cNvPr id="39" name="Picture Placeholder 34"/>
          <p:cNvSpPr>
            <a:spLocks noGrp="1"/>
          </p:cNvSpPr>
          <p:nvPr>
            <p:ph type="pic" sz="quarter" idx="25"/>
          </p:nvPr>
        </p:nvSpPr>
        <p:spPr>
          <a:xfrm>
            <a:off x="759884" y="254343"/>
            <a:ext cx="923353" cy="733844"/>
          </a:xfrm>
        </p:spPr>
        <p:txBody>
          <a:bodyPr/>
          <a:lstStyle/>
          <a:p>
            <a:endParaRPr lang="en-US"/>
          </a:p>
        </p:txBody>
      </p:sp>
      <p:sp>
        <p:nvSpPr>
          <p:cNvPr id="44" name="Text Placeholder 43"/>
          <p:cNvSpPr>
            <a:spLocks noGrp="1"/>
          </p:cNvSpPr>
          <p:nvPr>
            <p:ph type="body" sz="quarter" idx="28" hasCustomPrompt="1"/>
          </p:nvPr>
        </p:nvSpPr>
        <p:spPr>
          <a:xfrm>
            <a:off x="771192" y="2557199"/>
            <a:ext cx="3107267" cy="431799"/>
          </a:xfrm>
        </p:spPr>
        <p:txBody>
          <a:bodyPr>
            <a:normAutofit/>
          </a:bodyPr>
          <a:lstStyle>
            <a:lvl1pPr marL="0" indent="0">
              <a:buNone/>
              <a:defRPr sz="1867">
                <a:solidFill>
                  <a:srgbClr val="AB2328"/>
                </a:solidFill>
                <a:latin typeface="+mj-lt"/>
              </a:defRPr>
            </a:lvl1pPr>
          </a:lstStyle>
          <a:p>
            <a:pPr lvl="0"/>
            <a:r>
              <a:rPr lang="en-US"/>
              <a:t>FEATURES</a:t>
            </a:r>
          </a:p>
        </p:txBody>
      </p:sp>
      <p:sp>
        <p:nvSpPr>
          <p:cNvPr id="48" name="Picture Placeholder 34"/>
          <p:cNvSpPr>
            <a:spLocks noGrp="1"/>
          </p:cNvSpPr>
          <p:nvPr>
            <p:ph type="pic" sz="quarter" idx="32"/>
          </p:nvPr>
        </p:nvSpPr>
        <p:spPr>
          <a:xfrm>
            <a:off x="875170" y="3089219"/>
            <a:ext cx="1516935" cy="1259572"/>
          </a:xfrm>
          <a:ln>
            <a:solidFill>
              <a:schemeClr val="bg1"/>
            </a:solidFill>
          </a:ln>
        </p:spPr>
        <p:txBody>
          <a:bodyPr/>
          <a:lstStyle/>
          <a:p>
            <a:endParaRPr lang="en-US"/>
          </a:p>
        </p:txBody>
      </p:sp>
      <p:sp>
        <p:nvSpPr>
          <p:cNvPr id="68" name="Text Placeholder 12"/>
          <p:cNvSpPr>
            <a:spLocks noGrp="1"/>
          </p:cNvSpPr>
          <p:nvPr>
            <p:ph type="body" sz="quarter" idx="33" hasCustomPrompt="1"/>
          </p:nvPr>
        </p:nvSpPr>
        <p:spPr>
          <a:xfrm>
            <a:off x="2522297" y="4579047"/>
            <a:ext cx="1985817" cy="1246908"/>
          </a:xfrm>
        </p:spPr>
        <p:txBody>
          <a:bodyPr>
            <a:normAutofit/>
          </a:bodyPr>
          <a:lstStyle>
            <a:lvl1pPr marL="0" indent="0">
              <a:buNone/>
              <a:defRPr sz="1333" baseline="0"/>
            </a:lvl1pPr>
          </a:lstStyle>
          <a:p>
            <a:pPr lvl="0"/>
            <a:r>
              <a:rPr lang="en-US"/>
              <a:t>Product Feature goes here</a:t>
            </a:r>
          </a:p>
        </p:txBody>
      </p:sp>
      <p:sp>
        <p:nvSpPr>
          <p:cNvPr id="69" name="Picture Placeholder 34"/>
          <p:cNvSpPr>
            <a:spLocks noGrp="1"/>
          </p:cNvSpPr>
          <p:nvPr>
            <p:ph type="pic" sz="quarter" idx="34"/>
          </p:nvPr>
        </p:nvSpPr>
        <p:spPr>
          <a:xfrm>
            <a:off x="875170" y="4566383"/>
            <a:ext cx="1516935" cy="1259572"/>
          </a:xfrm>
          <a:ln>
            <a:solidFill>
              <a:schemeClr val="bg1"/>
            </a:solidFill>
          </a:ln>
        </p:spPr>
        <p:txBody>
          <a:bodyPr/>
          <a:lstStyle/>
          <a:p>
            <a:endParaRPr lang="en-US"/>
          </a:p>
        </p:txBody>
      </p:sp>
      <p:sp>
        <p:nvSpPr>
          <p:cNvPr id="70" name="Text Placeholder 12"/>
          <p:cNvSpPr>
            <a:spLocks noGrp="1"/>
          </p:cNvSpPr>
          <p:nvPr>
            <p:ph type="body" sz="quarter" idx="35" hasCustomPrompt="1"/>
          </p:nvPr>
        </p:nvSpPr>
        <p:spPr>
          <a:xfrm>
            <a:off x="6226020" y="3101883"/>
            <a:ext cx="1985817" cy="1246908"/>
          </a:xfrm>
        </p:spPr>
        <p:txBody>
          <a:bodyPr>
            <a:normAutofit/>
          </a:bodyPr>
          <a:lstStyle>
            <a:lvl1pPr marL="0" indent="0">
              <a:buNone/>
              <a:defRPr sz="1333" baseline="0"/>
            </a:lvl1pPr>
          </a:lstStyle>
          <a:p>
            <a:pPr lvl="0"/>
            <a:r>
              <a:rPr lang="en-US"/>
              <a:t>Product Feature goes here</a:t>
            </a:r>
          </a:p>
        </p:txBody>
      </p:sp>
      <p:sp>
        <p:nvSpPr>
          <p:cNvPr id="71" name="Picture Placeholder 34"/>
          <p:cNvSpPr>
            <a:spLocks noGrp="1"/>
          </p:cNvSpPr>
          <p:nvPr>
            <p:ph type="pic" sz="quarter" idx="36"/>
          </p:nvPr>
        </p:nvSpPr>
        <p:spPr>
          <a:xfrm>
            <a:off x="4694178" y="3089219"/>
            <a:ext cx="1516935" cy="1259572"/>
          </a:xfrm>
          <a:ln>
            <a:solidFill>
              <a:schemeClr val="bg1"/>
            </a:solidFill>
          </a:ln>
        </p:spPr>
        <p:txBody>
          <a:bodyPr/>
          <a:lstStyle/>
          <a:p>
            <a:endParaRPr lang="en-US"/>
          </a:p>
        </p:txBody>
      </p:sp>
      <p:sp>
        <p:nvSpPr>
          <p:cNvPr id="72" name="Text Placeholder 12"/>
          <p:cNvSpPr>
            <a:spLocks noGrp="1"/>
          </p:cNvSpPr>
          <p:nvPr>
            <p:ph type="body" sz="quarter" idx="37" hasCustomPrompt="1"/>
          </p:nvPr>
        </p:nvSpPr>
        <p:spPr>
          <a:xfrm>
            <a:off x="6341305" y="4579047"/>
            <a:ext cx="1985817" cy="1246908"/>
          </a:xfrm>
        </p:spPr>
        <p:txBody>
          <a:bodyPr>
            <a:normAutofit/>
          </a:bodyPr>
          <a:lstStyle>
            <a:lvl1pPr marL="0" indent="0">
              <a:buNone/>
              <a:defRPr sz="1333" baseline="0"/>
            </a:lvl1pPr>
          </a:lstStyle>
          <a:p>
            <a:pPr lvl="0"/>
            <a:r>
              <a:rPr lang="en-US"/>
              <a:t>Product Feature goes here</a:t>
            </a:r>
          </a:p>
        </p:txBody>
      </p:sp>
      <p:sp>
        <p:nvSpPr>
          <p:cNvPr id="73" name="Picture Placeholder 34"/>
          <p:cNvSpPr>
            <a:spLocks noGrp="1"/>
          </p:cNvSpPr>
          <p:nvPr>
            <p:ph type="pic" sz="quarter" idx="38"/>
          </p:nvPr>
        </p:nvSpPr>
        <p:spPr>
          <a:xfrm>
            <a:off x="4694178" y="4566383"/>
            <a:ext cx="1516935" cy="1259572"/>
          </a:xfrm>
          <a:ln>
            <a:solidFill>
              <a:schemeClr val="bg1"/>
            </a:solidFill>
          </a:ln>
        </p:spPr>
        <p:txBody>
          <a:bodyPr/>
          <a:lstStyle/>
          <a:p>
            <a:endParaRPr lang="en-US"/>
          </a:p>
        </p:txBody>
      </p:sp>
      <p:sp>
        <p:nvSpPr>
          <p:cNvPr id="17"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231539521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Product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9885" y="441873"/>
            <a:ext cx="5314499" cy="1325563"/>
          </a:xfrm>
        </p:spPr>
        <p:txBody>
          <a:bodyPr/>
          <a:lstStyle>
            <a:lvl1pPr>
              <a:defRPr baseline="0">
                <a:solidFill>
                  <a:schemeClr val="tx1"/>
                </a:solidFill>
              </a:defRPr>
            </a:lvl1pPr>
          </a:lstStyle>
          <a:p>
            <a:r>
              <a:rPr lang="en-US"/>
              <a:t>Product Name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Picture Placeholder 5"/>
          <p:cNvSpPr>
            <a:spLocks noGrp="1"/>
          </p:cNvSpPr>
          <p:nvPr>
            <p:ph type="pic" sz="quarter" idx="12" hasCustomPrompt="1"/>
          </p:nvPr>
        </p:nvSpPr>
        <p:spPr>
          <a:xfrm>
            <a:off x="759884" y="2315165"/>
            <a:ext cx="5314499" cy="3835868"/>
          </a:xfrm>
        </p:spPr>
        <p:txBody>
          <a:bodyPr/>
          <a:lstStyle>
            <a:lvl1pPr>
              <a:defRPr sz="3200" baseline="0"/>
            </a:lvl1pPr>
          </a:lstStyle>
          <a:p>
            <a:r>
              <a:rPr lang="en-US"/>
              <a:t>PRODUCT IMAGE</a:t>
            </a:r>
          </a:p>
        </p:txBody>
      </p:sp>
      <p:sp>
        <p:nvSpPr>
          <p:cNvPr id="22" name="Text Placeholder 21"/>
          <p:cNvSpPr>
            <a:spLocks noGrp="1"/>
          </p:cNvSpPr>
          <p:nvPr>
            <p:ph type="body" sz="quarter" idx="22" hasCustomPrompt="1"/>
          </p:nvPr>
        </p:nvSpPr>
        <p:spPr>
          <a:xfrm>
            <a:off x="759885" y="1759194"/>
            <a:ext cx="5314500" cy="378884"/>
          </a:xfrm>
        </p:spPr>
        <p:txBody>
          <a:bodyPr>
            <a:noAutofit/>
          </a:bodyPr>
          <a:lstStyle>
            <a:lvl1pPr marL="0" indent="0">
              <a:buNone/>
              <a:defRPr sz="2133" baseline="0">
                <a:solidFill>
                  <a:schemeClr val="tx1"/>
                </a:solidFill>
                <a:latin typeface="+mj-lt"/>
              </a:defRPr>
            </a:lvl1pPr>
          </a:lstStyle>
          <a:p>
            <a:pPr lvl="0"/>
            <a:r>
              <a:rPr lang="en-US"/>
              <a:t>SUBHEADLINE GOES HERE</a:t>
            </a:r>
          </a:p>
        </p:txBody>
      </p:sp>
      <p:sp>
        <p:nvSpPr>
          <p:cNvPr id="39" name="Picture Placeholder 34"/>
          <p:cNvSpPr>
            <a:spLocks noGrp="1"/>
          </p:cNvSpPr>
          <p:nvPr>
            <p:ph type="pic" sz="quarter" idx="25"/>
          </p:nvPr>
        </p:nvSpPr>
        <p:spPr>
          <a:xfrm>
            <a:off x="759884" y="254343"/>
            <a:ext cx="923353" cy="733844"/>
          </a:xfrm>
        </p:spPr>
        <p:txBody>
          <a:bodyPr/>
          <a:lstStyle/>
          <a:p>
            <a:endParaRPr lang="en-US"/>
          </a:p>
        </p:txBody>
      </p:sp>
      <p:sp>
        <p:nvSpPr>
          <p:cNvPr id="7" name="Text Placeholder 6"/>
          <p:cNvSpPr>
            <a:spLocks noGrp="1"/>
          </p:cNvSpPr>
          <p:nvPr>
            <p:ph type="body" sz="quarter" idx="26"/>
          </p:nvPr>
        </p:nvSpPr>
        <p:spPr>
          <a:xfrm>
            <a:off x="6362701" y="865718"/>
            <a:ext cx="5092700" cy="5285316"/>
          </a:xfrm>
        </p:spPr>
        <p:txBody>
          <a:bodyPr anchor="ct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423129118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Product Vertic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81144" y="795329"/>
            <a:ext cx="7074257" cy="1325563"/>
          </a:xfrm>
        </p:spPr>
        <p:txBody>
          <a:bodyPr/>
          <a:lstStyle>
            <a:lvl1pPr>
              <a:defRPr baseline="0">
                <a:solidFill>
                  <a:schemeClr val="tx1"/>
                </a:solidFill>
              </a:defRPr>
            </a:lvl1pPr>
          </a:lstStyle>
          <a:p>
            <a:r>
              <a:rPr lang="en-US"/>
              <a:t>Product Name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Picture Placeholder 5"/>
          <p:cNvSpPr>
            <a:spLocks noGrp="1"/>
          </p:cNvSpPr>
          <p:nvPr>
            <p:ph type="pic" sz="quarter" idx="12" hasCustomPrompt="1"/>
          </p:nvPr>
        </p:nvSpPr>
        <p:spPr>
          <a:xfrm>
            <a:off x="759884" y="526016"/>
            <a:ext cx="3332939" cy="5541163"/>
          </a:xfrm>
        </p:spPr>
        <p:txBody>
          <a:bodyPr/>
          <a:lstStyle>
            <a:lvl1pPr>
              <a:defRPr sz="3200" baseline="0"/>
            </a:lvl1pPr>
          </a:lstStyle>
          <a:p>
            <a:r>
              <a:rPr lang="en-US"/>
              <a:t>PRODUCT IMAGE</a:t>
            </a:r>
          </a:p>
        </p:txBody>
      </p:sp>
      <p:sp>
        <p:nvSpPr>
          <p:cNvPr id="22" name="Text Placeholder 21"/>
          <p:cNvSpPr>
            <a:spLocks noGrp="1"/>
          </p:cNvSpPr>
          <p:nvPr>
            <p:ph type="body" sz="quarter" idx="22" hasCustomPrompt="1"/>
          </p:nvPr>
        </p:nvSpPr>
        <p:spPr>
          <a:xfrm>
            <a:off x="4381143" y="2120893"/>
            <a:ext cx="7074259" cy="378884"/>
          </a:xfrm>
        </p:spPr>
        <p:txBody>
          <a:bodyPr>
            <a:noAutofit/>
          </a:bodyPr>
          <a:lstStyle>
            <a:lvl1pPr marL="0" indent="0">
              <a:buNone/>
              <a:defRPr sz="2133" baseline="0">
                <a:solidFill>
                  <a:schemeClr val="tx1"/>
                </a:solidFill>
                <a:latin typeface="+mj-lt"/>
              </a:defRPr>
            </a:lvl1pPr>
          </a:lstStyle>
          <a:p>
            <a:pPr lvl="0"/>
            <a:r>
              <a:rPr lang="en-US"/>
              <a:t>SUBHEADLINE GOES HERE</a:t>
            </a:r>
          </a:p>
        </p:txBody>
      </p:sp>
      <p:sp>
        <p:nvSpPr>
          <p:cNvPr id="39" name="Picture Placeholder 34"/>
          <p:cNvSpPr>
            <a:spLocks noGrp="1"/>
          </p:cNvSpPr>
          <p:nvPr>
            <p:ph type="pic" sz="quarter" idx="25"/>
          </p:nvPr>
        </p:nvSpPr>
        <p:spPr>
          <a:xfrm>
            <a:off x="4381144" y="470514"/>
            <a:ext cx="923353" cy="733844"/>
          </a:xfrm>
        </p:spPr>
        <p:txBody>
          <a:bodyPr/>
          <a:lstStyle/>
          <a:p>
            <a:endParaRPr lang="en-US"/>
          </a:p>
        </p:txBody>
      </p:sp>
      <p:sp>
        <p:nvSpPr>
          <p:cNvPr id="7" name="Text Placeholder 6"/>
          <p:cNvSpPr>
            <a:spLocks noGrp="1"/>
          </p:cNvSpPr>
          <p:nvPr>
            <p:ph type="body" sz="quarter" idx="26"/>
          </p:nvPr>
        </p:nvSpPr>
        <p:spPr>
          <a:xfrm>
            <a:off x="4366730" y="2694922"/>
            <a:ext cx="6074293" cy="3456109"/>
          </a:xfrm>
        </p:spPr>
        <p:txBody>
          <a:bodyP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391808832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Product Three Pictures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29560" y="1555319"/>
            <a:ext cx="6425835" cy="1272679"/>
          </a:xfrm>
        </p:spPr>
        <p:txBody>
          <a:bodyPr/>
          <a:lstStyle>
            <a:lvl1pPr>
              <a:defRPr baseline="0">
                <a:solidFill>
                  <a:schemeClr val="tx1"/>
                </a:solidFill>
              </a:defRPr>
            </a:lvl1pPr>
          </a:lstStyle>
          <a:p>
            <a:r>
              <a:rPr lang="en-US"/>
              <a:t>Product Name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Picture Placeholder 5"/>
          <p:cNvSpPr>
            <a:spLocks noGrp="1"/>
          </p:cNvSpPr>
          <p:nvPr>
            <p:ph type="pic" sz="quarter" idx="12" hasCustomPrompt="1"/>
          </p:nvPr>
        </p:nvSpPr>
        <p:spPr>
          <a:xfrm>
            <a:off x="1" y="0"/>
            <a:ext cx="4092823" cy="2191659"/>
          </a:xfrm>
          <a:ln>
            <a:solidFill>
              <a:schemeClr val="bg1"/>
            </a:solidFill>
          </a:ln>
        </p:spPr>
        <p:txBody>
          <a:bodyPr/>
          <a:lstStyle>
            <a:lvl1pPr>
              <a:defRPr sz="3200" baseline="0"/>
            </a:lvl1pPr>
          </a:lstStyle>
          <a:p>
            <a:r>
              <a:rPr lang="en-US"/>
              <a:t>PRODUCT IMAGE</a:t>
            </a:r>
          </a:p>
        </p:txBody>
      </p:sp>
      <p:sp>
        <p:nvSpPr>
          <p:cNvPr id="22" name="Text Placeholder 21"/>
          <p:cNvSpPr>
            <a:spLocks noGrp="1"/>
          </p:cNvSpPr>
          <p:nvPr>
            <p:ph type="body" sz="quarter" idx="22" hasCustomPrompt="1"/>
          </p:nvPr>
        </p:nvSpPr>
        <p:spPr>
          <a:xfrm>
            <a:off x="4972004" y="2935987"/>
            <a:ext cx="6425837" cy="378884"/>
          </a:xfrm>
        </p:spPr>
        <p:txBody>
          <a:bodyPr>
            <a:noAutofit/>
          </a:bodyPr>
          <a:lstStyle>
            <a:lvl1pPr marL="0" indent="0">
              <a:buNone/>
              <a:defRPr sz="2133" baseline="0">
                <a:solidFill>
                  <a:schemeClr val="tx1"/>
                </a:solidFill>
                <a:latin typeface="+mj-lt"/>
              </a:defRPr>
            </a:lvl1pPr>
          </a:lstStyle>
          <a:p>
            <a:pPr lvl="0"/>
            <a:r>
              <a:rPr lang="en-US"/>
              <a:t>SUBHEADLINE GOES HERE</a:t>
            </a:r>
          </a:p>
        </p:txBody>
      </p:sp>
      <p:sp>
        <p:nvSpPr>
          <p:cNvPr id="39" name="Picture Placeholder 34"/>
          <p:cNvSpPr>
            <a:spLocks noGrp="1"/>
          </p:cNvSpPr>
          <p:nvPr>
            <p:ph type="pic" sz="quarter" idx="25"/>
          </p:nvPr>
        </p:nvSpPr>
        <p:spPr>
          <a:xfrm>
            <a:off x="4972005" y="1248726"/>
            <a:ext cx="923353" cy="733844"/>
          </a:xfrm>
        </p:spPr>
        <p:txBody>
          <a:bodyPr/>
          <a:lstStyle/>
          <a:p>
            <a:endParaRPr lang="en-US"/>
          </a:p>
        </p:txBody>
      </p:sp>
      <p:sp>
        <p:nvSpPr>
          <p:cNvPr id="7" name="Text Placeholder 6"/>
          <p:cNvSpPr>
            <a:spLocks noGrp="1"/>
          </p:cNvSpPr>
          <p:nvPr>
            <p:ph type="body" sz="quarter" idx="26"/>
          </p:nvPr>
        </p:nvSpPr>
        <p:spPr>
          <a:xfrm>
            <a:off x="5029560" y="3537985"/>
            <a:ext cx="6425835" cy="2766979"/>
          </a:xfrm>
        </p:spPr>
        <p:txBody>
          <a:bodyPr>
            <a:normAutofit/>
          </a:bodyPr>
          <a:lstStyle>
            <a:lvl1pPr>
              <a:lnSpc>
                <a:spcPct val="140000"/>
              </a:lnSpc>
              <a:defRPr sz="1867"/>
            </a:lvl1pPr>
            <a:lvl2pPr>
              <a:lnSpc>
                <a:spcPct val="140000"/>
              </a:lnSpc>
              <a:defRPr sz="1867"/>
            </a:lvl2pPr>
            <a:lvl3pPr>
              <a:lnSpc>
                <a:spcPct val="140000"/>
              </a:lnSpc>
              <a:defRPr sz="1867"/>
            </a:lvl3pPr>
            <a:lvl4pPr>
              <a:lnSpc>
                <a:spcPct val="140000"/>
              </a:lnSpc>
              <a:defRPr sz="1867"/>
            </a:lvl4pPr>
            <a:lvl5pPr>
              <a:lnSpc>
                <a:spcPct val="140000"/>
              </a:lnSpc>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5"/>
          <p:cNvSpPr>
            <a:spLocks noGrp="1"/>
          </p:cNvSpPr>
          <p:nvPr>
            <p:ph type="pic" sz="quarter" idx="27" hasCustomPrompt="1"/>
          </p:nvPr>
        </p:nvSpPr>
        <p:spPr>
          <a:xfrm>
            <a:off x="1" y="2301887"/>
            <a:ext cx="4092823" cy="2226677"/>
          </a:xfrm>
          <a:ln>
            <a:solidFill>
              <a:schemeClr val="bg1"/>
            </a:solidFill>
          </a:ln>
        </p:spPr>
        <p:txBody>
          <a:bodyPr/>
          <a:lstStyle>
            <a:lvl1pPr>
              <a:defRPr sz="3200" baseline="0"/>
            </a:lvl1pPr>
          </a:lstStyle>
          <a:p>
            <a:r>
              <a:rPr lang="en-US"/>
              <a:t>PRODUCT IMAGE</a:t>
            </a:r>
          </a:p>
        </p:txBody>
      </p:sp>
      <p:sp>
        <p:nvSpPr>
          <p:cNvPr id="11" name="Picture Placeholder 5"/>
          <p:cNvSpPr>
            <a:spLocks noGrp="1"/>
          </p:cNvSpPr>
          <p:nvPr>
            <p:ph type="pic" sz="quarter" idx="28" hasCustomPrompt="1"/>
          </p:nvPr>
        </p:nvSpPr>
        <p:spPr>
          <a:xfrm>
            <a:off x="1" y="4641928"/>
            <a:ext cx="4092823" cy="2216072"/>
          </a:xfrm>
          <a:ln>
            <a:solidFill>
              <a:schemeClr val="bg1"/>
            </a:solidFill>
          </a:ln>
        </p:spPr>
        <p:txBody>
          <a:bodyPr/>
          <a:lstStyle>
            <a:lvl1pPr>
              <a:defRPr sz="3200" baseline="0"/>
            </a:lvl1pPr>
          </a:lstStyle>
          <a:p>
            <a:r>
              <a:rPr lang="en-US"/>
              <a:t>PRODUCT IMAGE</a:t>
            </a:r>
          </a:p>
        </p:txBody>
      </p:sp>
      <p:sp>
        <p:nvSpPr>
          <p:cNvPr id="12"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366185913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Product Three Pictures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01192" y="1555319"/>
            <a:ext cx="5934184" cy="1272679"/>
          </a:xfrm>
        </p:spPr>
        <p:txBody>
          <a:bodyPr/>
          <a:lstStyle>
            <a:lvl1pPr>
              <a:defRPr baseline="0">
                <a:solidFill>
                  <a:schemeClr val="tx1"/>
                </a:solidFill>
              </a:defRPr>
            </a:lvl1pPr>
          </a:lstStyle>
          <a:p>
            <a:r>
              <a:rPr lang="en-US"/>
              <a:t>Product Name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Picture Placeholder 5"/>
          <p:cNvSpPr>
            <a:spLocks noGrp="1"/>
          </p:cNvSpPr>
          <p:nvPr>
            <p:ph type="pic" sz="quarter" idx="12" hasCustomPrompt="1"/>
          </p:nvPr>
        </p:nvSpPr>
        <p:spPr>
          <a:xfrm>
            <a:off x="8099178" y="0"/>
            <a:ext cx="4092823" cy="2191659"/>
          </a:xfrm>
          <a:ln>
            <a:solidFill>
              <a:schemeClr val="bg1"/>
            </a:solidFill>
          </a:ln>
        </p:spPr>
        <p:txBody>
          <a:bodyPr/>
          <a:lstStyle>
            <a:lvl1pPr>
              <a:defRPr sz="3200" baseline="0"/>
            </a:lvl1pPr>
          </a:lstStyle>
          <a:p>
            <a:r>
              <a:rPr lang="en-US"/>
              <a:t>PRODUCT IMAGE</a:t>
            </a:r>
          </a:p>
        </p:txBody>
      </p:sp>
      <p:sp>
        <p:nvSpPr>
          <p:cNvPr id="22" name="Text Placeholder 21"/>
          <p:cNvSpPr>
            <a:spLocks noGrp="1"/>
          </p:cNvSpPr>
          <p:nvPr>
            <p:ph type="body" sz="quarter" idx="22" hasCustomPrompt="1"/>
          </p:nvPr>
        </p:nvSpPr>
        <p:spPr>
          <a:xfrm>
            <a:off x="1401189" y="2935987"/>
            <a:ext cx="5934187" cy="378884"/>
          </a:xfrm>
        </p:spPr>
        <p:txBody>
          <a:bodyPr>
            <a:noAutofit/>
          </a:bodyPr>
          <a:lstStyle>
            <a:lvl1pPr marL="0" indent="0">
              <a:buNone/>
              <a:defRPr sz="2133" baseline="0">
                <a:solidFill>
                  <a:schemeClr val="tx1"/>
                </a:solidFill>
                <a:latin typeface="+mj-lt"/>
              </a:defRPr>
            </a:lvl1pPr>
          </a:lstStyle>
          <a:p>
            <a:pPr lvl="0"/>
            <a:r>
              <a:rPr lang="en-US"/>
              <a:t>SUBHEADLINE GOES HERE</a:t>
            </a:r>
          </a:p>
        </p:txBody>
      </p:sp>
      <p:sp>
        <p:nvSpPr>
          <p:cNvPr id="39" name="Picture Placeholder 34"/>
          <p:cNvSpPr>
            <a:spLocks noGrp="1"/>
          </p:cNvSpPr>
          <p:nvPr>
            <p:ph type="pic" sz="quarter" idx="25"/>
          </p:nvPr>
        </p:nvSpPr>
        <p:spPr>
          <a:xfrm>
            <a:off x="1401190" y="1248726"/>
            <a:ext cx="923353" cy="733844"/>
          </a:xfrm>
        </p:spPr>
        <p:txBody>
          <a:bodyPr/>
          <a:lstStyle/>
          <a:p>
            <a:endParaRPr lang="en-US"/>
          </a:p>
        </p:txBody>
      </p:sp>
      <p:sp>
        <p:nvSpPr>
          <p:cNvPr id="7" name="Text Placeholder 6"/>
          <p:cNvSpPr>
            <a:spLocks noGrp="1"/>
          </p:cNvSpPr>
          <p:nvPr>
            <p:ph type="body" sz="quarter" idx="26"/>
          </p:nvPr>
        </p:nvSpPr>
        <p:spPr>
          <a:xfrm>
            <a:off x="1401189" y="3537985"/>
            <a:ext cx="5934187" cy="2766979"/>
          </a:xfrm>
        </p:spPr>
        <p:txBody>
          <a:bodyPr>
            <a:normAutofit/>
          </a:bodyPr>
          <a:lstStyle>
            <a:lvl1pPr>
              <a:lnSpc>
                <a:spcPct val="140000"/>
              </a:lnSpc>
              <a:defRPr sz="1867"/>
            </a:lvl1pPr>
            <a:lvl2pPr>
              <a:lnSpc>
                <a:spcPct val="140000"/>
              </a:lnSpc>
              <a:defRPr sz="1867"/>
            </a:lvl2pPr>
            <a:lvl3pPr>
              <a:lnSpc>
                <a:spcPct val="140000"/>
              </a:lnSpc>
              <a:defRPr sz="1867"/>
            </a:lvl3pPr>
            <a:lvl4pPr>
              <a:lnSpc>
                <a:spcPct val="140000"/>
              </a:lnSpc>
              <a:defRPr sz="1867"/>
            </a:lvl4pPr>
            <a:lvl5pPr>
              <a:lnSpc>
                <a:spcPct val="140000"/>
              </a:lnSpc>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5"/>
          <p:cNvSpPr>
            <a:spLocks noGrp="1"/>
          </p:cNvSpPr>
          <p:nvPr>
            <p:ph type="pic" sz="quarter" idx="27" hasCustomPrompt="1"/>
          </p:nvPr>
        </p:nvSpPr>
        <p:spPr>
          <a:xfrm>
            <a:off x="8099178" y="2301887"/>
            <a:ext cx="4092823" cy="2226677"/>
          </a:xfrm>
          <a:ln>
            <a:solidFill>
              <a:schemeClr val="bg1"/>
            </a:solidFill>
          </a:ln>
        </p:spPr>
        <p:txBody>
          <a:bodyPr/>
          <a:lstStyle>
            <a:lvl1pPr>
              <a:defRPr sz="3200" baseline="0"/>
            </a:lvl1pPr>
          </a:lstStyle>
          <a:p>
            <a:r>
              <a:rPr lang="en-US"/>
              <a:t>PRODUCT IMAGE</a:t>
            </a:r>
          </a:p>
        </p:txBody>
      </p:sp>
      <p:sp>
        <p:nvSpPr>
          <p:cNvPr id="11" name="Picture Placeholder 5"/>
          <p:cNvSpPr>
            <a:spLocks noGrp="1"/>
          </p:cNvSpPr>
          <p:nvPr>
            <p:ph type="pic" sz="quarter" idx="28" hasCustomPrompt="1"/>
          </p:nvPr>
        </p:nvSpPr>
        <p:spPr>
          <a:xfrm>
            <a:off x="8099178" y="4641928"/>
            <a:ext cx="4092823" cy="2216072"/>
          </a:xfrm>
          <a:ln>
            <a:solidFill>
              <a:schemeClr val="bg1"/>
            </a:solidFill>
          </a:ln>
        </p:spPr>
        <p:txBody>
          <a:bodyPr/>
          <a:lstStyle>
            <a:lvl1pPr>
              <a:defRPr sz="3200" baseline="0"/>
            </a:lvl1pPr>
          </a:lstStyle>
          <a:p>
            <a:r>
              <a:rPr lang="en-US"/>
              <a:t>PRODUCT IMAGE</a:t>
            </a:r>
          </a:p>
        </p:txBody>
      </p:sp>
      <p:sp>
        <p:nvSpPr>
          <p:cNvPr id="12"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103434989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Product Content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9885" y="1081247"/>
            <a:ext cx="4725617" cy="1325563"/>
          </a:xfrm>
        </p:spPr>
        <p:txBody>
          <a:bodyPr anchor="t"/>
          <a:lstStyle>
            <a:lvl1pPr>
              <a:defRPr baseline="0"/>
            </a:lvl1pPr>
          </a:lstStyle>
          <a:p>
            <a:r>
              <a:rPr lang="en-US"/>
              <a:t>Click Here to Edit Headline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Text Placeholder 5"/>
          <p:cNvSpPr>
            <a:spLocks noGrp="1"/>
          </p:cNvSpPr>
          <p:nvPr>
            <p:ph type="body" sz="quarter" idx="12" hasCustomPrompt="1"/>
          </p:nvPr>
        </p:nvSpPr>
        <p:spPr>
          <a:xfrm>
            <a:off x="759885" y="175684"/>
            <a:ext cx="4725617" cy="897467"/>
          </a:xfrm>
        </p:spPr>
        <p:txBody>
          <a:bodyPr anchor="b">
            <a:normAutofit/>
          </a:bodyPr>
          <a:lstStyle>
            <a:lvl1pPr marL="0" indent="0">
              <a:buNone/>
              <a:defRPr sz="2133" baseline="0">
                <a:latin typeface="+mj-lt"/>
              </a:defRPr>
            </a:lvl1pPr>
          </a:lstStyle>
          <a:p>
            <a:pPr lvl="0"/>
            <a:r>
              <a:rPr lang="en-US"/>
              <a:t>CLICK TO EDIT SUBHEAD</a:t>
            </a:r>
          </a:p>
        </p:txBody>
      </p:sp>
      <p:sp>
        <p:nvSpPr>
          <p:cNvPr id="10" name="Picture Placeholder 9"/>
          <p:cNvSpPr>
            <a:spLocks noGrp="1"/>
          </p:cNvSpPr>
          <p:nvPr>
            <p:ph type="pic" sz="quarter" idx="14"/>
          </p:nvPr>
        </p:nvSpPr>
        <p:spPr>
          <a:xfrm>
            <a:off x="8519200" y="175684"/>
            <a:ext cx="3672801" cy="6178917"/>
          </a:xfrm>
        </p:spPr>
        <p:txBody>
          <a:bodyPr/>
          <a:lstStyle/>
          <a:p>
            <a:endParaRPr lang="en-US"/>
          </a:p>
        </p:txBody>
      </p:sp>
      <p:sp>
        <p:nvSpPr>
          <p:cNvPr id="7" name="Picture Placeholder 6"/>
          <p:cNvSpPr>
            <a:spLocks noGrp="1"/>
          </p:cNvSpPr>
          <p:nvPr>
            <p:ph type="pic" sz="quarter" idx="15"/>
          </p:nvPr>
        </p:nvSpPr>
        <p:spPr>
          <a:xfrm>
            <a:off x="872067" y="3126319"/>
            <a:ext cx="3170767" cy="2126619"/>
          </a:xfrm>
        </p:spPr>
        <p:txBody>
          <a:bodyPr/>
          <a:lstStyle/>
          <a:p>
            <a:endParaRPr lang="en-US"/>
          </a:p>
        </p:txBody>
      </p:sp>
      <p:sp>
        <p:nvSpPr>
          <p:cNvPr id="22" name="Picture Placeholder 6"/>
          <p:cNvSpPr>
            <a:spLocks noGrp="1"/>
          </p:cNvSpPr>
          <p:nvPr>
            <p:ph type="pic" sz="quarter" idx="16"/>
          </p:nvPr>
        </p:nvSpPr>
        <p:spPr>
          <a:xfrm>
            <a:off x="4525343" y="3126319"/>
            <a:ext cx="3170767" cy="2126619"/>
          </a:xfrm>
        </p:spPr>
        <p:txBody>
          <a:bodyPr/>
          <a:lstStyle/>
          <a:p>
            <a:endParaRPr lang="en-US"/>
          </a:p>
        </p:txBody>
      </p:sp>
      <p:sp>
        <p:nvSpPr>
          <p:cNvPr id="11" name="Text Placeholder 10"/>
          <p:cNvSpPr>
            <a:spLocks noGrp="1"/>
          </p:cNvSpPr>
          <p:nvPr>
            <p:ph type="body" sz="quarter" idx="17" hasCustomPrompt="1"/>
          </p:nvPr>
        </p:nvSpPr>
        <p:spPr>
          <a:xfrm>
            <a:off x="1405467" y="5310717"/>
            <a:ext cx="2355851" cy="446616"/>
          </a:xfrm>
        </p:spPr>
        <p:txBody>
          <a:bodyPr anchor="ctr"/>
          <a:lstStyle>
            <a:lvl1pPr marL="0" indent="0" algn="ctr">
              <a:buNone/>
              <a:defRPr>
                <a:latin typeface="+mj-lt"/>
              </a:defRPr>
            </a:lvl1pPr>
          </a:lstStyle>
          <a:p>
            <a:pPr lvl="0"/>
            <a:r>
              <a:rPr lang="en-US"/>
              <a:t>$549</a:t>
            </a:r>
          </a:p>
        </p:txBody>
      </p:sp>
      <p:sp>
        <p:nvSpPr>
          <p:cNvPr id="23" name="Text Placeholder 10"/>
          <p:cNvSpPr>
            <a:spLocks noGrp="1"/>
          </p:cNvSpPr>
          <p:nvPr>
            <p:ph type="body" sz="quarter" idx="18" hasCustomPrompt="1"/>
          </p:nvPr>
        </p:nvSpPr>
        <p:spPr>
          <a:xfrm>
            <a:off x="4914629" y="5310717"/>
            <a:ext cx="2355851" cy="446616"/>
          </a:xfrm>
        </p:spPr>
        <p:txBody>
          <a:bodyPr anchor="ctr"/>
          <a:lstStyle>
            <a:lvl1pPr marL="0" indent="0" algn="ctr">
              <a:buNone/>
              <a:defRPr>
                <a:latin typeface="+mj-lt"/>
              </a:defRPr>
            </a:lvl1pPr>
          </a:lstStyle>
          <a:p>
            <a:pPr lvl="0"/>
            <a:r>
              <a:rPr lang="en-US"/>
              <a:t>$549</a:t>
            </a:r>
          </a:p>
        </p:txBody>
      </p:sp>
      <p:sp>
        <p:nvSpPr>
          <p:cNvPr id="24" name="Text Placeholder 10"/>
          <p:cNvSpPr>
            <a:spLocks noGrp="1"/>
          </p:cNvSpPr>
          <p:nvPr>
            <p:ph type="body" sz="quarter" idx="19" hasCustomPrompt="1"/>
          </p:nvPr>
        </p:nvSpPr>
        <p:spPr>
          <a:xfrm>
            <a:off x="1405467" y="5753760"/>
            <a:ext cx="2355851" cy="342240"/>
          </a:xfrm>
        </p:spPr>
        <p:txBody>
          <a:bodyPr anchor="t">
            <a:normAutofit/>
          </a:bodyPr>
          <a:lstStyle>
            <a:lvl1pPr marL="0" indent="0" algn="ctr">
              <a:buNone/>
              <a:defRPr sz="1333">
                <a:latin typeface="+mn-lt"/>
              </a:defRPr>
            </a:lvl1pPr>
          </a:lstStyle>
          <a:p>
            <a:pPr lvl="0"/>
            <a:r>
              <a:rPr lang="en-US"/>
              <a:t>MSRP</a:t>
            </a:r>
          </a:p>
        </p:txBody>
      </p:sp>
      <p:sp>
        <p:nvSpPr>
          <p:cNvPr id="25" name="Text Placeholder 10"/>
          <p:cNvSpPr>
            <a:spLocks noGrp="1"/>
          </p:cNvSpPr>
          <p:nvPr>
            <p:ph type="body" sz="quarter" idx="20" hasCustomPrompt="1"/>
          </p:nvPr>
        </p:nvSpPr>
        <p:spPr>
          <a:xfrm>
            <a:off x="4914629" y="5753760"/>
            <a:ext cx="2355851" cy="342240"/>
          </a:xfrm>
        </p:spPr>
        <p:txBody>
          <a:bodyPr anchor="t">
            <a:normAutofit/>
          </a:bodyPr>
          <a:lstStyle>
            <a:lvl1pPr marL="0" indent="0" algn="ctr">
              <a:buNone/>
              <a:defRPr sz="1333">
                <a:latin typeface="+mn-lt"/>
              </a:defRPr>
            </a:lvl1pPr>
          </a:lstStyle>
          <a:p>
            <a:pPr lvl="0"/>
            <a:r>
              <a:rPr lang="en-US"/>
              <a:t>MSRP</a:t>
            </a:r>
          </a:p>
        </p:txBody>
      </p:sp>
      <p:sp>
        <p:nvSpPr>
          <p:cNvPr id="13"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4187818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 Picture Left">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4899859" cy="6858000"/>
          </a:xfrm>
        </p:spPr>
        <p:txBody>
          <a:bodyPr/>
          <a:lstStyle/>
          <a:p>
            <a:endParaRPr lang="en-US"/>
          </a:p>
        </p:txBody>
      </p:sp>
      <p:sp>
        <p:nvSpPr>
          <p:cNvPr id="2" name="Title 1"/>
          <p:cNvSpPr>
            <a:spLocks noGrp="1"/>
          </p:cNvSpPr>
          <p:nvPr>
            <p:ph type="title"/>
          </p:nvPr>
        </p:nvSpPr>
        <p:spPr>
          <a:xfrm>
            <a:off x="5268925" y="526341"/>
            <a:ext cx="6186475" cy="1736641"/>
          </a:xfrm>
        </p:spPr>
        <p:txBody>
          <a:bodyPr>
            <a:noAutofit/>
          </a:bodyPr>
          <a:lstStyle>
            <a:lvl1pPr>
              <a:defRPr sz="5867"/>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12" name="Text Placeholder 11"/>
          <p:cNvSpPr>
            <a:spLocks noGrp="1"/>
          </p:cNvSpPr>
          <p:nvPr>
            <p:ph type="body" sz="quarter" idx="14"/>
          </p:nvPr>
        </p:nvSpPr>
        <p:spPr>
          <a:xfrm>
            <a:off x="5268926" y="2342726"/>
            <a:ext cx="6186473" cy="899828"/>
          </a:xfrm>
        </p:spPr>
        <p:txBody>
          <a:bodyPr>
            <a:no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4"/>
          <p:cNvSpPr>
            <a:spLocks noGrp="1"/>
          </p:cNvSpPr>
          <p:nvPr>
            <p:ph type="body" sz="quarter" idx="22"/>
          </p:nvPr>
        </p:nvSpPr>
        <p:spPr>
          <a:xfrm>
            <a:off x="5268928" y="3708089"/>
            <a:ext cx="2909513" cy="958251"/>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25" hasCustomPrompt="1"/>
          </p:nvPr>
        </p:nvSpPr>
        <p:spPr>
          <a:xfrm>
            <a:off x="5268928" y="3329856"/>
            <a:ext cx="2909513" cy="378232"/>
          </a:xfrm>
        </p:spPr>
        <p:txBody>
          <a:bodyPr anchor="b">
            <a:normAutofit/>
          </a:bodyPr>
          <a:lstStyle>
            <a:lvl1pPr marL="0" indent="0">
              <a:buNone/>
              <a:defRPr sz="1867" baseline="0">
                <a:solidFill>
                  <a:srgbClr val="AB2328"/>
                </a:solidFill>
                <a:latin typeface="+mj-lt"/>
              </a:defRPr>
            </a:lvl1pPr>
          </a:lstStyle>
          <a:p>
            <a:pPr lvl="0"/>
            <a:r>
              <a:rPr lang="en-US"/>
              <a:t>TITLE</a:t>
            </a:r>
          </a:p>
        </p:txBody>
      </p:sp>
      <p:sp>
        <p:nvSpPr>
          <p:cNvPr id="18" name="Text Placeholder 34"/>
          <p:cNvSpPr>
            <a:spLocks noGrp="1"/>
          </p:cNvSpPr>
          <p:nvPr>
            <p:ph type="body" sz="quarter" idx="26"/>
          </p:nvPr>
        </p:nvSpPr>
        <p:spPr>
          <a:xfrm>
            <a:off x="5268928" y="5300544"/>
            <a:ext cx="2909513" cy="958251"/>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5"/>
          <p:cNvSpPr>
            <a:spLocks noGrp="1"/>
          </p:cNvSpPr>
          <p:nvPr>
            <p:ph type="body" sz="quarter" idx="27" hasCustomPrompt="1"/>
          </p:nvPr>
        </p:nvSpPr>
        <p:spPr>
          <a:xfrm>
            <a:off x="5268928" y="4922311"/>
            <a:ext cx="2909513" cy="378232"/>
          </a:xfrm>
        </p:spPr>
        <p:txBody>
          <a:bodyPr anchor="b">
            <a:normAutofit/>
          </a:bodyPr>
          <a:lstStyle>
            <a:lvl1pPr marL="0" indent="0">
              <a:buNone/>
              <a:defRPr sz="1867" baseline="0">
                <a:solidFill>
                  <a:srgbClr val="AB2328"/>
                </a:solidFill>
                <a:latin typeface="+mj-lt"/>
              </a:defRPr>
            </a:lvl1pPr>
          </a:lstStyle>
          <a:p>
            <a:pPr lvl="0"/>
            <a:r>
              <a:rPr lang="en-US"/>
              <a:t>TITLE</a:t>
            </a:r>
          </a:p>
        </p:txBody>
      </p:sp>
      <p:sp>
        <p:nvSpPr>
          <p:cNvPr id="20" name="Text Placeholder 34"/>
          <p:cNvSpPr>
            <a:spLocks noGrp="1"/>
          </p:cNvSpPr>
          <p:nvPr>
            <p:ph type="body" sz="quarter" idx="28"/>
          </p:nvPr>
        </p:nvSpPr>
        <p:spPr>
          <a:xfrm>
            <a:off x="8282518" y="5300545"/>
            <a:ext cx="2909513" cy="958249"/>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5"/>
          <p:cNvSpPr>
            <a:spLocks noGrp="1"/>
          </p:cNvSpPr>
          <p:nvPr>
            <p:ph type="body" sz="quarter" idx="29" hasCustomPrompt="1"/>
          </p:nvPr>
        </p:nvSpPr>
        <p:spPr>
          <a:xfrm>
            <a:off x="8282518" y="4922311"/>
            <a:ext cx="2909513" cy="378232"/>
          </a:xfrm>
        </p:spPr>
        <p:txBody>
          <a:bodyPr anchor="b">
            <a:normAutofit/>
          </a:bodyPr>
          <a:lstStyle>
            <a:lvl1pPr marL="0" indent="0">
              <a:buNone/>
              <a:defRPr sz="1867" baseline="0">
                <a:solidFill>
                  <a:srgbClr val="AB2328"/>
                </a:solidFill>
                <a:latin typeface="+mj-lt"/>
              </a:defRPr>
            </a:lvl1pPr>
          </a:lstStyle>
          <a:p>
            <a:pPr lvl="0"/>
            <a:r>
              <a:rPr lang="en-US"/>
              <a:t>TITLE</a:t>
            </a:r>
          </a:p>
        </p:txBody>
      </p:sp>
      <p:sp>
        <p:nvSpPr>
          <p:cNvPr id="22" name="Text Placeholder 34"/>
          <p:cNvSpPr>
            <a:spLocks noGrp="1"/>
          </p:cNvSpPr>
          <p:nvPr>
            <p:ph type="body" sz="quarter" idx="30"/>
          </p:nvPr>
        </p:nvSpPr>
        <p:spPr>
          <a:xfrm>
            <a:off x="8282518" y="3708090"/>
            <a:ext cx="2909513" cy="958249"/>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5"/>
          <p:cNvSpPr>
            <a:spLocks noGrp="1"/>
          </p:cNvSpPr>
          <p:nvPr>
            <p:ph type="body" sz="quarter" idx="31" hasCustomPrompt="1"/>
          </p:nvPr>
        </p:nvSpPr>
        <p:spPr>
          <a:xfrm>
            <a:off x="8282518" y="3329856"/>
            <a:ext cx="2909513" cy="378232"/>
          </a:xfrm>
        </p:spPr>
        <p:txBody>
          <a:bodyPr anchor="b">
            <a:normAutofit/>
          </a:bodyPr>
          <a:lstStyle>
            <a:lvl1pPr marL="0" indent="0">
              <a:buNone/>
              <a:defRPr sz="1867" baseline="0">
                <a:solidFill>
                  <a:srgbClr val="AB2328"/>
                </a:solidFill>
                <a:latin typeface="+mj-lt"/>
              </a:defRPr>
            </a:lvl1pPr>
          </a:lstStyle>
          <a:p>
            <a:pPr lvl="0"/>
            <a:r>
              <a:rPr lang="en-US"/>
              <a:t>TITLE</a:t>
            </a:r>
          </a:p>
        </p:txBody>
      </p:sp>
    </p:spTree>
    <p:extLst>
      <p:ext uri="{BB962C8B-B14F-4D97-AF65-F5344CB8AC3E}">
        <p14:creationId xmlns:p14="http://schemas.microsoft.com/office/powerpoint/2010/main" val="248004088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mputer Mockup">
    <p:spTree>
      <p:nvGrpSpPr>
        <p:cNvPr id="1" name=""/>
        <p:cNvGrpSpPr/>
        <p:nvPr/>
      </p:nvGrpSpPr>
      <p:grpSpPr>
        <a:xfrm>
          <a:off x="0" y="0"/>
          <a:ext cx="0" cy="0"/>
          <a:chOff x="0" y="0"/>
          <a:chExt cx="0" cy="0"/>
        </a:xfrm>
      </p:grpSpPr>
      <p:sp>
        <p:nvSpPr>
          <p:cNvPr id="2" name="Title 1"/>
          <p:cNvSpPr>
            <a:spLocks noGrp="1"/>
          </p:cNvSpPr>
          <p:nvPr>
            <p:ph type="title"/>
          </p:nvPr>
        </p:nvSpPr>
        <p:spPr>
          <a:xfrm>
            <a:off x="7029451" y="981509"/>
            <a:ext cx="4031259" cy="1171600"/>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10" name="Text Placeholder 9"/>
          <p:cNvSpPr>
            <a:spLocks noGrp="1"/>
          </p:cNvSpPr>
          <p:nvPr>
            <p:ph type="body" sz="quarter" idx="13"/>
          </p:nvPr>
        </p:nvSpPr>
        <p:spPr>
          <a:xfrm>
            <a:off x="7029451" y="2320227"/>
            <a:ext cx="4031259" cy="3840624"/>
          </a:xfrm>
        </p:spPr>
        <p:txBody>
          <a:bodyP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a:t>
            </a:r>
            <a:r>
              <a:rPr lang="en-US" err="1"/>
              <a:t>levelz</a:t>
            </a:r>
            <a:endParaRPr lang="en-US"/>
          </a:p>
          <a:p>
            <a:pPr lvl="2"/>
            <a:r>
              <a:rPr lang="en-US"/>
              <a:t>Third level</a:t>
            </a:r>
          </a:p>
          <a:p>
            <a:pPr lvl="3"/>
            <a:r>
              <a:rPr lang="en-US"/>
              <a:t>Fourth level</a:t>
            </a:r>
          </a:p>
          <a:p>
            <a:pPr lvl="4"/>
            <a:r>
              <a:rPr lang="en-US"/>
              <a:t>Fifth level</a:t>
            </a:r>
          </a:p>
        </p:txBody>
      </p:sp>
      <p:sp>
        <p:nvSpPr>
          <p:cNvPr id="11" name="Picture Placeholder 4"/>
          <p:cNvSpPr>
            <a:spLocks noGrp="1"/>
          </p:cNvSpPr>
          <p:nvPr>
            <p:ph type="pic" sz="quarter" idx="15"/>
          </p:nvPr>
        </p:nvSpPr>
        <p:spPr>
          <a:xfrm>
            <a:off x="1083735" y="2298700"/>
            <a:ext cx="4461933" cy="2785533"/>
          </a:xfrm>
        </p:spPr>
      </p:sp>
      <p:sp>
        <p:nvSpPr>
          <p:cNvPr id="7"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24541933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IPhone Mockup">
    <p:spTree>
      <p:nvGrpSpPr>
        <p:cNvPr id="1" name=""/>
        <p:cNvGrpSpPr/>
        <p:nvPr/>
      </p:nvGrpSpPr>
      <p:grpSpPr>
        <a:xfrm>
          <a:off x="0" y="0"/>
          <a:ext cx="0" cy="0"/>
          <a:chOff x="0" y="0"/>
          <a:chExt cx="0" cy="0"/>
        </a:xfrm>
      </p:grpSpPr>
      <p:sp>
        <p:nvSpPr>
          <p:cNvPr id="2" name="Title 1"/>
          <p:cNvSpPr>
            <a:spLocks noGrp="1"/>
          </p:cNvSpPr>
          <p:nvPr>
            <p:ph type="title"/>
          </p:nvPr>
        </p:nvSpPr>
        <p:spPr>
          <a:xfrm>
            <a:off x="759884" y="967099"/>
            <a:ext cx="4932600" cy="1171600"/>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10" name="Text Placeholder 9"/>
          <p:cNvSpPr>
            <a:spLocks noGrp="1"/>
          </p:cNvSpPr>
          <p:nvPr>
            <p:ph type="body" sz="quarter" idx="13"/>
          </p:nvPr>
        </p:nvSpPr>
        <p:spPr>
          <a:xfrm>
            <a:off x="759883" y="2160127"/>
            <a:ext cx="4932599" cy="3840624"/>
          </a:xfrm>
        </p:spPr>
        <p:txBody>
          <a:bodyP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a:t>
            </a:r>
            <a:r>
              <a:rPr lang="en-US" err="1"/>
              <a:t>levelz</a:t>
            </a:r>
            <a:endParaRPr lang="en-US"/>
          </a:p>
          <a:p>
            <a:pPr lvl="2"/>
            <a:r>
              <a:rPr lang="en-US"/>
              <a:t>Third level</a:t>
            </a:r>
          </a:p>
          <a:p>
            <a:pPr lvl="3"/>
            <a:r>
              <a:rPr lang="en-US"/>
              <a:t>Fourth level</a:t>
            </a:r>
          </a:p>
          <a:p>
            <a:pPr lvl="4"/>
            <a:r>
              <a:rPr lang="en-US"/>
              <a:t>Fifth level</a:t>
            </a:r>
          </a:p>
        </p:txBody>
      </p:sp>
      <p:sp>
        <p:nvSpPr>
          <p:cNvPr id="11" name="Picture Placeholder 4"/>
          <p:cNvSpPr>
            <a:spLocks noGrp="1"/>
          </p:cNvSpPr>
          <p:nvPr>
            <p:ph type="pic" sz="quarter" idx="15"/>
          </p:nvPr>
        </p:nvSpPr>
        <p:spPr>
          <a:xfrm>
            <a:off x="7300385" y="1693333"/>
            <a:ext cx="2230967" cy="3960284"/>
          </a:xfrm>
        </p:spPr>
      </p:sp>
      <p:sp>
        <p:nvSpPr>
          <p:cNvPr id="7"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239966547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1418" y="1807634"/>
            <a:ext cx="10706100" cy="1470025"/>
          </a:xfrm>
        </p:spPr>
        <p:txBody>
          <a:bodyPr/>
          <a:lstStyle>
            <a:lvl1pPr algn="ctr">
              <a:defRPr>
                <a:solidFill>
                  <a:schemeClr val="tx1"/>
                </a:solidFill>
              </a:defRPr>
            </a:lvl1pPr>
          </a:lstStyle>
          <a:p>
            <a:r>
              <a:rPr lang="en-US"/>
              <a:t>Click to edit Master title style</a:t>
            </a:r>
          </a:p>
        </p:txBody>
      </p:sp>
      <p:sp>
        <p:nvSpPr>
          <p:cNvPr id="3" name="Subtitle 2"/>
          <p:cNvSpPr>
            <a:spLocks noGrp="1"/>
          </p:cNvSpPr>
          <p:nvPr>
            <p:ph type="subTitle" idx="1" hasCustomPrompt="1"/>
          </p:nvPr>
        </p:nvSpPr>
        <p:spPr>
          <a:xfrm>
            <a:off x="1603373" y="3431675"/>
            <a:ext cx="8930936" cy="669565"/>
          </a:xfrm>
        </p:spPr>
        <p:txBody>
          <a:bodyPr>
            <a:normAutofit/>
          </a:bodyPr>
          <a:lstStyle>
            <a:lvl1pPr marL="0" indent="0" algn="ctr">
              <a:buNone/>
              <a:defRPr sz="2133">
                <a:solidFill>
                  <a:schemeClr val="tx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C10A3F-FD94-6F46-B81C-C62BCA26E41C}" type="slidenum">
              <a:rPr lang="en-US" smtClean="0"/>
              <a:t>‹#›</a:t>
            </a:fld>
            <a:endParaRPr lang="en-US"/>
          </a:p>
        </p:txBody>
      </p:sp>
      <p:sp>
        <p:nvSpPr>
          <p:cNvPr id="7"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759779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hasCustomPrompt="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C10A3F-FD94-6F46-B81C-C62BCA26E41C}" type="slidenum">
              <a:rPr lang="en-US" smtClean="0"/>
              <a:t>‹#›</a:t>
            </a:fld>
            <a:endParaRPr lang="en-US"/>
          </a:p>
        </p:txBody>
      </p:sp>
      <p:sp>
        <p:nvSpPr>
          <p:cNvPr id="7"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208763237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72585" y="4406901"/>
            <a:ext cx="10553700" cy="1362075"/>
          </a:xfrm>
        </p:spPr>
        <p:txBody>
          <a:bodyPr anchor="t"/>
          <a:lstStyle>
            <a:lvl1pPr algn="l">
              <a:defRPr sz="5333" b="1" cap="none">
                <a:solidFill>
                  <a:schemeClr val="tx1"/>
                </a:solidFill>
              </a:defRPr>
            </a:lvl1pPr>
          </a:lstStyle>
          <a:p>
            <a:r>
              <a:rPr lang="en-US"/>
              <a:t>Click To Edit Master Title Style</a:t>
            </a:r>
          </a:p>
        </p:txBody>
      </p:sp>
      <p:sp>
        <p:nvSpPr>
          <p:cNvPr id="3" name="Text Placeholder 2"/>
          <p:cNvSpPr>
            <a:spLocks noGrp="1"/>
          </p:cNvSpPr>
          <p:nvPr>
            <p:ph type="body" idx="1" hasCustomPrompt="1"/>
          </p:nvPr>
        </p:nvSpPr>
        <p:spPr>
          <a:xfrm>
            <a:off x="772585" y="2906713"/>
            <a:ext cx="10553700" cy="1500187"/>
          </a:xfrm>
        </p:spPr>
        <p:txBody>
          <a:bodyPr anchor="b"/>
          <a:lstStyle>
            <a:lvl1pPr marL="0" indent="0">
              <a:buNone/>
              <a:defRPr sz="2667">
                <a:solidFill>
                  <a:schemeClr val="tx1"/>
                </a:solidFill>
                <a:latin typeface="+mj-l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C10A3F-FD94-6F46-B81C-C62BCA26E41C}" type="slidenum">
              <a:rPr lang="en-US" smtClean="0"/>
              <a:t>‹#›</a:t>
            </a:fld>
            <a:endParaRPr lang="en-US"/>
          </a:p>
        </p:txBody>
      </p:sp>
      <p:sp>
        <p:nvSpPr>
          <p:cNvPr id="7"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416402185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sz="half" idx="1"/>
          </p:nvPr>
        </p:nvSpPr>
        <p:spPr>
          <a:xfrm>
            <a:off x="772585" y="1807633"/>
            <a:ext cx="5221815" cy="4318531"/>
          </a:xfrm>
        </p:spPr>
        <p:txBody>
          <a:bodyPr/>
          <a:lstStyle>
            <a:lvl1pPr>
              <a:defRPr sz="3733">
                <a:solidFill>
                  <a:schemeClr val="tx1"/>
                </a:solidFill>
              </a:defRPr>
            </a:lvl1pPr>
            <a:lvl2pPr>
              <a:defRPr sz="3200">
                <a:solidFill>
                  <a:schemeClr val="tx1"/>
                </a:solidFill>
              </a:defRPr>
            </a:lvl2pPr>
            <a:lvl3pPr>
              <a:defRPr sz="2667">
                <a:solidFill>
                  <a:schemeClr val="tx1"/>
                </a:solidFill>
              </a:defRPr>
            </a:lvl3pPr>
            <a:lvl4pPr>
              <a:defRPr sz="2400">
                <a:solidFill>
                  <a:schemeClr val="tx1"/>
                </a:solidFill>
              </a:defRPr>
            </a:lvl4pPr>
            <a:lvl5pPr>
              <a:defRPr sz="2400">
                <a:solidFill>
                  <a:schemeClr val="tx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5635" y="1807634"/>
            <a:ext cx="5161884" cy="4959351"/>
          </a:xfrm>
        </p:spPr>
        <p:txBody>
          <a:bodyPr/>
          <a:lstStyle>
            <a:lvl1pPr>
              <a:defRPr sz="3733">
                <a:solidFill>
                  <a:schemeClr val="tx1"/>
                </a:solidFill>
              </a:defRPr>
            </a:lvl1pPr>
            <a:lvl2pPr>
              <a:defRPr sz="3200">
                <a:solidFill>
                  <a:schemeClr val="tx1"/>
                </a:solidFill>
              </a:defRPr>
            </a:lvl2pPr>
            <a:lvl3pPr>
              <a:defRPr sz="2667">
                <a:solidFill>
                  <a:schemeClr val="tx1"/>
                </a:solidFill>
              </a:defRPr>
            </a:lvl3pPr>
            <a:lvl4pPr>
              <a:defRPr sz="2400">
                <a:solidFill>
                  <a:schemeClr val="tx1"/>
                </a:solidFill>
              </a:defRPr>
            </a:lvl4pPr>
            <a:lvl5pPr>
              <a:defRPr sz="2400">
                <a:solidFill>
                  <a:schemeClr val="tx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C10A3F-FD94-6F46-B81C-C62BCA26E41C}" type="slidenum">
              <a:rPr lang="en-US" smtClean="0"/>
              <a:t>‹#›</a:t>
            </a:fld>
            <a:endParaRPr lang="en-US"/>
          </a:p>
        </p:txBody>
      </p:sp>
      <p:sp>
        <p:nvSpPr>
          <p:cNvPr id="8" name="Date Placeholder 3"/>
          <p:cNvSpPr>
            <a:spLocks noGrp="1"/>
          </p:cNvSpPr>
          <p:nvPr>
            <p:ph type="dt" sz="half" idx="13"/>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83594062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Text Placeholder 2"/>
          <p:cNvSpPr>
            <a:spLocks noGrp="1"/>
          </p:cNvSpPr>
          <p:nvPr>
            <p:ph type="body" idx="1" hasCustomPrompt="1"/>
          </p:nvPr>
        </p:nvSpPr>
        <p:spPr>
          <a:xfrm>
            <a:off x="772585" y="1808610"/>
            <a:ext cx="5386917" cy="972023"/>
          </a:xfrm>
        </p:spPr>
        <p:txBody>
          <a:bodyPr anchor="t"/>
          <a:lstStyle>
            <a:lvl1pPr marL="0" indent="0">
              <a:buNone/>
              <a:defRPr sz="3200" b="1">
                <a:solidFill>
                  <a:schemeClr val="tx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751418" y="2906991"/>
            <a:ext cx="5386917" cy="3244043"/>
          </a:xfrm>
        </p:spPr>
        <p:txBody>
          <a:bodyPr/>
          <a:lstStyle>
            <a:lvl1pPr>
              <a:defRPr sz="3200">
                <a:solidFill>
                  <a:schemeClr val="tx1"/>
                </a:solidFill>
              </a:defRPr>
            </a:lvl1pPr>
            <a:lvl2pPr>
              <a:defRPr sz="2667">
                <a:solidFill>
                  <a:schemeClr val="tx1"/>
                </a:solidFill>
              </a:defRPr>
            </a:lvl2pPr>
            <a:lvl3pPr>
              <a:defRPr sz="2400">
                <a:solidFill>
                  <a:schemeClr val="tx1"/>
                </a:solidFill>
              </a:defRPr>
            </a:lvl3pPr>
            <a:lvl4pPr>
              <a:defRPr sz="2133">
                <a:solidFill>
                  <a:schemeClr val="tx1"/>
                </a:solidFill>
              </a:defRPr>
            </a:lvl4pPr>
            <a:lvl5pPr>
              <a:defRPr sz="2133">
                <a:solidFill>
                  <a:schemeClr val="tx1"/>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327719" y="1808610"/>
            <a:ext cx="5129799" cy="972023"/>
          </a:xfrm>
        </p:spPr>
        <p:txBody>
          <a:bodyPr anchor="b"/>
          <a:lstStyle>
            <a:lvl1pPr marL="0" indent="0">
              <a:buNone/>
              <a:defRPr sz="3200" b="1">
                <a:solidFill>
                  <a:schemeClr val="tx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327719" y="2905684"/>
            <a:ext cx="5138045" cy="3245349"/>
          </a:xfrm>
        </p:spPr>
        <p:txBody>
          <a:bodyPr/>
          <a:lstStyle>
            <a:lvl1pPr>
              <a:defRPr sz="3200">
                <a:solidFill>
                  <a:schemeClr val="tx1"/>
                </a:solidFill>
              </a:defRPr>
            </a:lvl1pPr>
            <a:lvl2pPr>
              <a:defRPr sz="2667">
                <a:solidFill>
                  <a:schemeClr val="tx1"/>
                </a:solidFill>
              </a:defRPr>
            </a:lvl2pPr>
            <a:lvl3pPr>
              <a:defRPr sz="2400">
                <a:solidFill>
                  <a:schemeClr val="tx1"/>
                </a:solidFill>
              </a:defRPr>
            </a:lvl3pPr>
            <a:lvl4pPr>
              <a:defRPr sz="2133">
                <a:solidFill>
                  <a:schemeClr val="tx1"/>
                </a:solidFill>
              </a:defRPr>
            </a:lvl4pPr>
            <a:lvl5pPr>
              <a:defRPr sz="2133">
                <a:solidFill>
                  <a:schemeClr val="tx1"/>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C10A3F-FD94-6F46-B81C-C62BCA26E41C}" type="slidenum">
              <a:rPr lang="en-US" smtClean="0"/>
              <a:t>‹#›</a:t>
            </a:fld>
            <a:endParaRPr lang="en-US"/>
          </a:p>
        </p:txBody>
      </p:sp>
      <p:sp>
        <p:nvSpPr>
          <p:cNvPr id="10" name="Date Placeholder 3"/>
          <p:cNvSpPr>
            <a:spLocks noGrp="1"/>
          </p:cNvSpPr>
          <p:nvPr>
            <p:ph type="dt" sz="half" idx="13"/>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301096640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E3C10A3F-FD94-6F46-B81C-C62BCA26E41C}" type="slidenum">
              <a:rPr lang="en-US" smtClean="0"/>
              <a:t>‹#›</a:t>
            </a:fld>
            <a:endParaRPr lang="en-US"/>
          </a:p>
        </p:txBody>
      </p:sp>
      <p:sp>
        <p:nvSpPr>
          <p:cNvPr id="4"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
        <p:nvSpPr>
          <p:cNvPr id="6" name="Footer Placeholder 4">
            <a:extLst>
              <a:ext uri="{FF2B5EF4-FFF2-40B4-BE49-F238E27FC236}">
                <a16:creationId xmlns:a16="http://schemas.microsoft.com/office/drawing/2014/main" id="{CE0B1A22-D075-6E4A-8B12-4A092546EE51}"/>
              </a:ext>
            </a:extLst>
          </p:cNvPr>
          <p:cNvSpPr>
            <a:spLocks noGrp="1"/>
          </p:cNvSpPr>
          <p:nvPr>
            <p:ph type="ftr" sz="quarter" idx="3"/>
          </p:nvPr>
        </p:nvSpPr>
        <p:spPr>
          <a:xfrm>
            <a:off x="10702193" y="6547950"/>
            <a:ext cx="847184" cy="130925"/>
          </a:xfrm>
          <a:prstGeom prst="rect">
            <a:avLst/>
          </a:prstGeom>
          <a:blipFill rotWithShape="1">
            <a:blip r:embed="rId2" cstate="screen">
              <a:extLst>
                <a:ext uri="{28A0092B-C50C-407E-A947-70E740481C1C}">
                  <a14:useLocalDpi xmlns:a14="http://schemas.microsoft.com/office/drawing/2010/main" val="0"/>
                </a:ext>
              </a:extLst>
            </a:blip>
            <a:stretch>
              <a:fillRect/>
            </a:stretch>
          </a:blipFill>
        </p:spPr>
        <p:txBody>
          <a:bodyPr vert="horz" wrap="none" lIns="91440" tIns="45720" rIns="91440" bIns="45720" rtlCol="0" anchor="b"/>
          <a:lstStyle>
            <a:lvl1pPr algn="ctr">
              <a:defRPr sz="1200">
                <a:noFill/>
              </a:defRPr>
            </a:lvl1pPr>
          </a:lstStyle>
          <a:p>
            <a:endParaRPr lang="en-US"/>
          </a:p>
        </p:txBody>
      </p:sp>
    </p:spTree>
    <p:extLst>
      <p:ext uri="{BB962C8B-B14F-4D97-AF65-F5344CB8AC3E}">
        <p14:creationId xmlns:p14="http://schemas.microsoft.com/office/powerpoint/2010/main" val="192855959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C10A3F-FD94-6F46-B81C-C62BCA26E41C}" type="slidenum">
              <a:rPr lang="en-US" smtClean="0"/>
              <a:t>‹#›</a:t>
            </a:fld>
            <a:endParaRPr lang="en-US"/>
          </a:p>
        </p:txBody>
      </p:sp>
      <p:sp>
        <p:nvSpPr>
          <p:cNvPr id="5"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155229417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9885" y="273049"/>
            <a:ext cx="3860801"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59885" y="1435102"/>
            <a:ext cx="3860801"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C10A3F-FD94-6F46-B81C-C62BCA26E41C}" type="slidenum">
              <a:rPr lang="en-US" smtClean="0"/>
              <a:t>‹#›</a:t>
            </a:fld>
            <a:endParaRPr lang="en-US"/>
          </a:p>
        </p:txBody>
      </p:sp>
      <p:sp>
        <p:nvSpPr>
          <p:cNvPr id="8" name="Date Placeholder 3"/>
          <p:cNvSpPr>
            <a:spLocks noGrp="1"/>
          </p:cNvSpPr>
          <p:nvPr>
            <p:ph type="dt" sz="half" idx="13"/>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4905998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ne Picture Small">
    <p:spTree>
      <p:nvGrpSpPr>
        <p:cNvPr id="1" name=""/>
        <p:cNvGrpSpPr/>
        <p:nvPr/>
      </p:nvGrpSpPr>
      <p:grpSpPr>
        <a:xfrm>
          <a:off x="0" y="0"/>
          <a:ext cx="0" cy="0"/>
          <a:chOff x="0" y="0"/>
          <a:chExt cx="0" cy="0"/>
        </a:xfrm>
      </p:grpSpPr>
      <p:sp>
        <p:nvSpPr>
          <p:cNvPr id="2" name="Title 1"/>
          <p:cNvSpPr>
            <a:spLocks noGrp="1"/>
          </p:cNvSpPr>
          <p:nvPr>
            <p:ph type="title"/>
          </p:nvPr>
        </p:nvSpPr>
        <p:spPr>
          <a:xfrm>
            <a:off x="6244742" y="1515332"/>
            <a:ext cx="5210657" cy="1171600"/>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8" name="Picture Placeholder 7"/>
          <p:cNvSpPr>
            <a:spLocks noGrp="1"/>
          </p:cNvSpPr>
          <p:nvPr>
            <p:ph type="pic" sz="quarter" idx="12"/>
          </p:nvPr>
        </p:nvSpPr>
        <p:spPr>
          <a:xfrm>
            <a:off x="772585" y="1304228"/>
            <a:ext cx="4963131" cy="4258553"/>
          </a:xfrm>
        </p:spPr>
        <p:txBody>
          <a:bodyPr/>
          <a:lstStyle/>
          <a:p>
            <a:endParaRPr lang="en-US"/>
          </a:p>
        </p:txBody>
      </p:sp>
      <p:sp>
        <p:nvSpPr>
          <p:cNvPr id="10" name="Text Placeholder 9"/>
          <p:cNvSpPr>
            <a:spLocks noGrp="1"/>
          </p:cNvSpPr>
          <p:nvPr>
            <p:ph type="body" sz="quarter" idx="13"/>
          </p:nvPr>
        </p:nvSpPr>
        <p:spPr>
          <a:xfrm>
            <a:off x="6254525" y="2759776"/>
            <a:ext cx="4806184" cy="2803005"/>
          </a:xfrm>
        </p:spPr>
        <p:txBody>
          <a:bodyP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a:t>
            </a:r>
            <a:r>
              <a:rPr lang="en-US" err="1"/>
              <a:t>levelz</a:t>
            </a:r>
            <a:endParaRPr lang="en-US"/>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4" hasCustomPrompt="1"/>
          </p:nvPr>
        </p:nvSpPr>
        <p:spPr>
          <a:xfrm>
            <a:off x="6254526" y="1373358"/>
            <a:ext cx="4475441" cy="485705"/>
          </a:xfrm>
        </p:spPr>
        <p:txBody>
          <a:bodyPr anchor="t">
            <a:normAutofit/>
          </a:bodyPr>
          <a:lstStyle>
            <a:lvl1pPr marL="0" indent="0">
              <a:buNone/>
              <a:defRPr sz="2133" baseline="0">
                <a:solidFill>
                  <a:srgbClr val="5A5A5A"/>
                </a:solidFill>
                <a:latin typeface="+mj-lt"/>
              </a:defRPr>
            </a:lvl1pPr>
          </a:lstStyle>
          <a:p>
            <a:pPr lvl="0"/>
            <a:r>
              <a:rPr lang="en-US"/>
              <a:t>EXTEND SUBHEADLINE</a:t>
            </a:r>
          </a:p>
        </p:txBody>
      </p:sp>
    </p:spTree>
    <p:extLst>
      <p:ext uri="{BB962C8B-B14F-4D97-AF65-F5344CB8AC3E}">
        <p14:creationId xmlns:p14="http://schemas.microsoft.com/office/powerpoint/2010/main" val="290821532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noAutofit/>
          </a:bodyPr>
          <a:lstStyle>
            <a:lvl1pPr algn="l">
              <a:defRPr sz="32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hasCustomPrompt="1"/>
          </p:nvPr>
        </p:nvSpPr>
        <p:spPr>
          <a:xfrm>
            <a:off x="2389717" y="5367338"/>
            <a:ext cx="7315200" cy="804863"/>
          </a:xfrm>
        </p:spPr>
        <p:txBody>
          <a:bodyPr/>
          <a:lstStyle>
            <a:lvl1pPr marL="0" indent="0">
              <a:buNone/>
              <a:defRPr sz="1867">
                <a:solidFill>
                  <a:schemeClr val="tx1"/>
                </a:solidFill>
                <a:latin typeface="+mj-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C10A3F-FD94-6F46-B81C-C62BCA26E41C}" type="slidenum">
              <a:rPr lang="en-US" smtClean="0"/>
              <a:t>‹#›</a:t>
            </a:fld>
            <a:endParaRPr lang="en-US"/>
          </a:p>
        </p:txBody>
      </p:sp>
      <p:sp>
        <p:nvSpPr>
          <p:cNvPr id="8" name="Date Placeholder 3"/>
          <p:cNvSpPr>
            <a:spLocks noGrp="1"/>
          </p:cNvSpPr>
          <p:nvPr>
            <p:ph type="dt" sz="half" idx="13"/>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56801629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C10A3F-FD94-6F46-B81C-C62BCA26E41C}" type="slidenum">
              <a:rPr lang="en-US" smtClean="0"/>
              <a:t>‹#›</a:t>
            </a:fld>
            <a:endParaRPr lang="en-US"/>
          </a:p>
        </p:txBody>
      </p:sp>
      <p:sp>
        <p:nvSpPr>
          <p:cNvPr id="7"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427844744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C10A3F-FD94-6F46-B81C-C62BCA26E41C}" type="slidenum">
              <a:rPr lang="en-US" smtClean="0"/>
              <a:t>‹#›</a:t>
            </a:fld>
            <a:endParaRPr lang="en-US"/>
          </a:p>
        </p:txBody>
      </p:sp>
      <p:sp>
        <p:nvSpPr>
          <p:cNvPr id="7"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93578315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p:nvPr>
        </p:nvSpPr>
        <p:spPr>
          <a:xfrm>
            <a:off x="772585" y="274638"/>
            <a:ext cx="7057120" cy="1325563"/>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8" name="Picture Placeholder 7"/>
          <p:cNvSpPr>
            <a:spLocks noGrp="1"/>
          </p:cNvSpPr>
          <p:nvPr>
            <p:ph type="pic" sz="quarter" idx="12"/>
          </p:nvPr>
        </p:nvSpPr>
        <p:spPr>
          <a:xfrm>
            <a:off x="8282517" y="10661"/>
            <a:ext cx="3909483" cy="6847340"/>
          </a:xfrm>
        </p:spPr>
        <p:txBody>
          <a:bodyPr/>
          <a:lstStyle/>
          <a:p>
            <a:endParaRPr lang="en-US"/>
          </a:p>
        </p:txBody>
      </p:sp>
      <p:sp>
        <p:nvSpPr>
          <p:cNvPr id="10" name="Text Placeholder 9"/>
          <p:cNvSpPr>
            <a:spLocks noGrp="1"/>
          </p:cNvSpPr>
          <p:nvPr>
            <p:ph type="body" sz="quarter" idx="13"/>
          </p:nvPr>
        </p:nvSpPr>
        <p:spPr>
          <a:xfrm>
            <a:off x="759884" y="1786467"/>
            <a:ext cx="7069821" cy="43645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170106024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Partner Slide">
    <p:spTree>
      <p:nvGrpSpPr>
        <p:cNvPr id="1" name=""/>
        <p:cNvGrpSpPr/>
        <p:nvPr/>
      </p:nvGrpSpPr>
      <p:grpSpPr>
        <a:xfrm>
          <a:off x="0" y="0"/>
          <a:ext cx="0" cy="0"/>
          <a:chOff x="0" y="0"/>
          <a:chExt cx="0" cy="0"/>
        </a:xfrm>
      </p:grpSpPr>
      <p:sp>
        <p:nvSpPr>
          <p:cNvPr id="2" name="Title 1"/>
          <p:cNvSpPr>
            <a:spLocks noGrp="1"/>
          </p:cNvSpPr>
          <p:nvPr>
            <p:ph type="title"/>
          </p:nvPr>
        </p:nvSpPr>
        <p:spPr>
          <a:xfrm>
            <a:off x="772586" y="1225039"/>
            <a:ext cx="10684933" cy="1325563"/>
          </a:xfrm>
        </p:spPr>
        <p:txBody>
          <a:bodyPr/>
          <a:lstStyle>
            <a:lvl1pPr algn="ctr">
              <a:defRPr/>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Picture Placeholder 5"/>
          <p:cNvSpPr>
            <a:spLocks noGrp="1"/>
          </p:cNvSpPr>
          <p:nvPr>
            <p:ph type="pic" sz="quarter" idx="12"/>
          </p:nvPr>
        </p:nvSpPr>
        <p:spPr>
          <a:xfrm>
            <a:off x="2281109" y="3029424"/>
            <a:ext cx="3498483" cy="1365848"/>
          </a:xfrm>
        </p:spPr>
        <p:txBody>
          <a:bodyPr/>
          <a:lstStyle/>
          <a:p>
            <a:endParaRPr lang="en-US"/>
          </a:p>
        </p:txBody>
      </p:sp>
      <p:sp>
        <p:nvSpPr>
          <p:cNvPr id="8" name="Picture Placeholder 5"/>
          <p:cNvSpPr>
            <a:spLocks noGrp="1"/>
          </p:cNvSpPr>
          <p:nvPr>
            <p:ph type="pic" sz="quarter" idx="13"/>
          </p:nvPr>
        </p:nvSpPr>
        <p:spPr>
          <a:xfrm>
            <a:off x="6177367" y="3029424"/>
            <a:ext cx="3498483" cy="1365848"/>
          </a:xfrm>
        </p:spPr>
        <p:txBody>
          <a:bodyPr/>
          <a:lstStyle/>
          <a:p>
            <a:endParaRPr lang="en-US"/>
          </a:p>
        </p:txBody>
      </p:sp>
      <p:sp>
        <p:nvSpPr>
          <p:cNvPr id="11" name="Picture Placeholder 5"/>
          <p:cNvSpPr>
            <a:spLocks noGrp="1"/>
          </p:cNvSpPr>
          <p:nvPr>
            <p:ph type="pic" sz="quarter" idx="14"/>
          </p:nvPr>
        </p:nvSpPr>
        <p:spPr>
          <a:xfrm>
            <a:off x="2281109" y="4627824"/>
            <a:ext cx="3498483" cy="1365848"/>
          </a:xfrm>
        </p:spPr>
        <p:txBody>
          <a:bodyPr/>
          <a:lstStyle/>
          <a:p>
            <a:endParaRPr lang="en-US"/>
          </a:p>
        </p:txBody>
      </p:sp>
      <p:sp>
        <p:nvSpPr>
          <p:cNvPr id="12" name="Picture Placeholder 5"/>
          <p:cNvSpPr>
            <a:spLocks noGrp="1"/>
          </p:cNvSpPr>
          <p:nvPr>
            <p:ph type="pic" sz="quarter" idx="15"/>
          </p:nvPr>
        </p:nvSpPr>
        <p:spPr>
          <a:xfrm>
            <a:off x="6177367" y="4627824"/>
            <a:ext cx="3498483" cy="1365848"/>
          </a:xfrm>
        </p:spPr>
        <p:txBody>
          <a:bodyPr/>
          <a:lstStyle/>
          <a:p>
            <a:endParaRPr lang="en-US"/>
          </a:p>
        </p:txBody>
      </p:sp>
      <p:sp>
        <p:nvSpPr>
          <p:cNvPr id="9"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2604068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One Picture Right">
    <p:spTree>
      <p:nvGrpSpPr>
        <p:cNvPr id="1" name=""/>
        <p:cNvGrpSpPr/>
        <p:nvPr/>
      </p:nvGrpSpPr>
      <p:grpSpPr>
        <a:xfrm>
          <a:off x="0" y="0"/>
          <a:ext cx="0" cy="0"/>
          <a:chOff x="0" y="0"/>
          <a:chExt cx="0" cy="0"/>
        </a:xfrm>
      </p:grpSpPr>
      <p:sp>
        <p:nvSpPr>
          <p:cNvPr id="2" name="Title 1"/>
          <p:cNvSpPr>
            <a:spLocks noGrp="1"/>
          </p:cNvSpPr>
          <p:nvPr>
            <p:ph type="title"/>
          </p:nvPr>
        </p:nvSpPr>
        <p:spPr>
          <a:xfrm>
            <a:off x="772587" y="519930"/>
            <a:ext cx="4782387" cy="1736641"/>
          </a:xfrm>
        </p:spPr>
        <p:txBody>
          <a:bodyPr>
            <a:noAutofit/>
          </a:bodyPr>
          <a:lstStyle>
            <a:lvl1pPr>
              <a:defRPr sz="5867">
                <a:solidFill>
                  <a:schemeClr val="tx1"/>
                </a:solidFill>
              </a:defRPr>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Text Placeholder 5"/>
          <p:cNvSpPr>
            <a:spLocks noGrp="1"/>
          </p:cNvSpPr>
          <p:nvPr>
            <p:ph type="body" sz="quarter" idx="12" hasCustomPrompt="1"/>
          </p:nvPr>
        </p:nvSpPr>
        <p:spPr>
          <a:xfrm>
            <a:off x="759886" y="2162257"/>
            <a:ext cx="4475441" cy="805915"/>
          </a:xfrm>
        </p:spPr>
        <p:txBody>
          <a:bodyPr anchor="b">
            <a:normAutofit/>
          </a:bodyPr>
          <a:lstStyle>
            <a:lvl1pPr marL="0" indent="0">
              <a:buNone/>
              <a:defRPr sz="2133" baseline="0">
                <a:solidFill>
                  <a:schemeClr val="tx1"/>
                </a:solidFill>
                <a:latin typeface="+mj-lt"/>
              </a:defRPr>
            </a:lvl1pPr>
          </a:lstStyle>
          <a:p>
            <a:pPr lvl="0"/>
            <a:r>
              <a:rPr lang="en-US"/>
              <a:t>CLICK TO EDIT SUBHEADLINE EXTEND SUBHEADLINE</a:t>
            </a:r>
          </a:p>
        </p:txBody>
      </p:sp>
      <p:sp>
        <p:nvSpPr>
          <p:cNvPr id="10" name="Picture Placeholder 9"/>
          <p:cNvSpPr>
            <a:spLocks noGrp="1"/>
          </p:cNvSpPr>
          <p:nvPr>
            <p:ph type="pic" sz="quarter" idx="13"/>
          </p:nvPr>
        </p:nvSpPr>
        <p:spPr>
          <a:xfrm>
            <a:off x="6176993" y="0"/>
            <a:ext cx="6015009" cy="6858000"/>
          </a:xfrm>
        </p:spPr>
        <p:txBody>
          <a:bodyPr/>
          <a:lstStyle/>
          <a:p>
            <a:endParaRPr lang="en-US"/>
          </a:p>
        </p:txBody>
      </p:sp>
      <p:sp>
        <p:nvSpPr>
          <p:cNvPr id="12" name="Text Placeholder 11"/>
          <p:cNvSpPr>
            <a:spLocks noGrp="1"/>
          </p:cNvSpPr>
          <p:nvPr>
            <p:ph type="body" sz="quarter" idx="14"/>
          </p:nvPr>
        </p:nvSpPr>
        <p:spPr>
          <a:xfrm>
            <a:off x="772588" y="3128945"/>
            <a:ext cx="4462739" cy="2868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255971069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One Picture Left">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4899859" cy="6858000"/>
          </a:xfrm>
        </p:spPr>
        <p:txBody>
          <a:bodyPr/>
          <a:lstStyle/>
          <a:p>
            <a:endParaRPr lang="en-US"/>
          </a:p>
        </p:txBody>
      </p:sp>
      <p:sp>
        <p:nvSpPr>
          <p:cNvPr id="2" name="Title 1"/>
          <p:cNvSpPr>
            <a:spLocks noGrp="1"/>
          </p:cNvSpPr>
          <p:nvPr>
            <p:ph type="title"/>
          </p:nvPr>
        </p:nvSpPr>
        <p:spPr>
          <a:xfrm>
            <a:off x="5268925" y="526341"/>
            <a:ext cx="6186475" cy="1736641"/>
          </a:xfrm>
        </p:spPr>
        <p:txBody>
          <a:bodyPr>
            <a:noAutofit/>
          </a:bodyPr>
          <a:lstStyle>
            <a:lvl1pPr>
              <a:defRPr sz="5867"/>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8" name="Text Placeholder 34"/>
          <p:cNvSpPr>
            <a:spLocks noGrp="1"/>
          </p:cNvSpPr>
          <p:nvPr>
            <p:ph type="body" sz="quarter" idx="22"/>
          </p:nvPr>
        </p:nvSpPr>
        <p:spPr>
          <a:xfrm>
            <a:off x="5268928" y="3708089"/>
            <a:ext cx="2909513" cy="958251"/>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25" hasCustomPrompt="1"/>
          </p:nvPr>
        </p:nvSpPr>
        <p:spPr>
          <a:xfrm>
            <a:off x="5268928" y="3329856"/>
            <a:ext cx="2909513" cy="378232"/>
          </a:xfrm>
        </p:spPr>
        <p:txBody>
          <a:bodyPr anchor="b">
            <a:normAutofit/>
          </a:bodyPr>
          <a:lstStyle>
            <a:lvl1pPr marL="0" indent="0">
              <a:buNone/>
              <a:defRPr sz="1867" baseline="0">
                <a:solidFill>
                  <a:srgbClr val="AB2328"/>
                </a:solidFill>
                <a:latin typeface="+mj-lt"/>
              </a:defRPr>
            </a:lvl1pPr>
          </a:lstStyle>
          <a:p>
            <a:pPr lvl="0"/>
            <a:r>
              <a:rPr lang="en-US"/>
              <a:t>TITLE</a:t>
            </a:r>
          </a:p>
        </p:txBody>
      </p:sp>
      <p:sp>
        <p:nvSpPr>
          <p:cNvPr id="18" name="Text Placeholder 34"/>
          <p:cNvSpPr>
            <a:spLocks noGrp="1"/>
          </p:cNvSpPr>
          <p:nvPr>
            <p:ph type="body" sz="quarter" idx="26"/>
          </p:nvPr>
        </p:nvSpPr>
        <p:spPr>
          <a:xfrm>
            <a:off x="5268928" y="5300544"/>
            <a:ext cx="2909513" cy="958251"/>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5"/>
          <p:cNvSpPr>
            <a:spLocks noGrp="1"/>
          </p:cNvSpPr>
          <p:nvPr>
            <p:ph type="body" sz="quarter" idx="27" hasCustomPrompt="1"/>
          </p:nvPr>
        </p:nvSpPr>
        <p:spPr>
          <a:xfrm>
            <a:off x="5268928" y="4922311"/>
            <a:ext cx="2909513" cy="378232"/>
          </a:xfrm>
        </p:spPr>
        <p:txBody>
          <a:bodyPr anchor="b">
            <a:normAutofit/>
          </a:bodyPr>
          <a:lstStyle>
            <a:lvl1pPr marL="0" indent="0">
              <a:buNone/>
              <a:defRPr sz="1867" baseline="0">
                <a:solidFill>
                  <a:srgbClr val="AB2328"/>
                </a:solidFill>
                <a:latin typeface="+mj-lt"/>
              </a:defRPr>
            </a:lvl1pPr>
          </a:lstStyle>
          <a:p>
            <a:pPr lvl="0"/>
            <a:r>
              <a:rPr lang="en-US"/>
              <a:t>TITLE</a:t>
            </a:r>
          </a:p>
        </p:txBody>
      </p:sp>
      <p:sp>
        <p:nvSpPr>
          <p:cNvPr id="20" name="Text Placeholder 34"/>
          <p:cNvSpPr>
            <a:spLocks noGrp="1"/>
          </p:cNvSpPr>
          <p:nvPr>
            <p:ph type="body" sz="quarter" idx="28"/>
          </p:nvPr>
        </p:nvSpPr>
        <p:spPr>
          <a:xfrm>
            <a:off x="8282518" y="5300545"/>
            <a:ext cx="2909513" cy="958249"/>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5"/>
          <p:cNvSpPr>
            <a:spLocks noGrp="1"/>
          </p:cNvSpPr>
          <p:nvPr>
            <p:ph type="body" sz="quarter" idx="29" hasCustomPrompt="1"/>
          </p:nvPr>
        </p:nvSpPr>
        <p:spPr>
          <a:xfrm>
            <a:off x="8282518" y="4922311"/>
            <a:ext cx="2909513" cy="378232"/>
          </a:xfrm>
        </p:spPr>
        <p:txBody>
          <a:bodyPr anchor="b">
            <a:normAutofit/>
          </a:bodyPr>
          <a:lstStyle>
            <a:lvl1pPr marL="0" indent="0">
              <a:buNone/>
              <a:defRPr sz="1867" baseline="0">
                <a:solidFill>
                  <a:srgbClr val="AB2328"/>
                </a:solidFill>
                <a:latin typeface="+mj-lt"/>
              </a:defRPr>
            </a:lvl1pPr>
          </a:lstStyle>
          <a:p>
            <a:pPr lvl="0"/>
            <a:r>
              <a:rPr lang="en-US"/>
              <a:t>TITLE</a:t>
            </a:r>
          </a:p>
        </p:txBody>
      </p:sp>
      <p:sp>
        <p:nvSpPr>
          <p:cNvPr id="22" name="Text Placeholder 34"/>
          <p:cNvSpPr>
            <a:spLocks noGrp="1"/>
          </p:cNvSpPr>
          <p:nvPr>
            <p:ph type="body" sz="quarter" idx="30"/>
          </p:nvPr>
        </p:nvSpPr>
        <p:spPr>
          <a:xfrm>
            <a:off x="8282518" y="3708090"/>
            <a:ext cx="2909513" cy="958249"/>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5"/>
          <p:cNvSpPr>
            <a:spLocks noGrp="1"/>
          </p:cNvSpPr>
          <p:nvPr>
            <p:ph type="body" sz="quarter" idx="31" hasCustomPrompt="1"/>
          </p:nvPr>
        </p:nvSpPr>
        <p:spPr>
          <a:xfrm>
            <a:off x="8282518" y="3329856"/>
            <a:ext cx="2909513" cy="378232"/>
          </a:xfrm>
        </p:spPr>
        <p:txBody>
          <a:bodyPr anchor="b">
            <a:normAutofit/>
          </a:bodyPr>
          <a:lstStyle>
            <a:lvl1pPr marL="0" indent="0">
              <a:buNone/>
              <a:defRPr sz="1867" baseline="0">
                <a:solidFill>
                  <a:srgbClr val="AB2328"/>
                </a:solidFill>
                <a:latin typeface="+mj-lt"/>
              </a:defRPr>
            </a:lvl1pPr>
          </a:lstStyle>
          <a:p>
            <a:pPr lvl="0"/>
            <a:r>
              <a:rPr lang="en-US"/>
              <a:t>TITLE</a:t>
            </a:r>
          </a:p>
        </p:txBody>
      </p:sp>
      <p:sp>
        <p:nvSpPr>
          <p:cNvPr id="15" name="Text Placeholder 5"/>
          <p:cNvSpPr>
            <a:spLocks noGrp="1"/>
          </p:cNvSpPr>
          <p:nvPr>
            <p:ph type="body" sz="quarter" idx="12" hasCustomPrompt="1"/>
          </p:nvPr>
        </p:nvSpPr>
        <p:spPr>
          <a:xfrm>
            <a:off x="5268928" y="2262981"/>
            <a:ext cx="4475441" cy="805915"/>
          </a:xfrm>
        </p:spPr>
        <p:txBody>
          <a:bodyPr anchor="b">
            <a:normAutofit/>
          </a:bodyPr>
          <a:lstStyle>
            <a:lvl1pPr marL="0" indent="0">
              <a:buNone/>
              <a:defRPr sz="2133" baseline="0">
                <a:solidFill>
                  <a:schemeClr val="tx1"/>
                </a:solidFill>
                <a:latin typeface="+mj-lt"/>
              </a:defRPr>
            </a:lvl1pPr>
          </a:lstStyle>
          <a:p>
            <a:pPr lvl="0"/>
            <a:r>
              <a:rPr lang="en-US"/>
              <a:t>CLICK TO EDIT SUBHEADLINE EXTEND SUBHEADLINE</a:t>
            </a:r>
          </a:p>
        </p:txBody>
      </p:sp>
      <p:sp>
        <p:nvSpPr>
          <p:cNvPr id="16"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147357742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One Picture Small">
    <p:spTree>
      <p:nvGrpSpPr>
        <p:cNvPr id="1" name=""/>
        <p:cNvGrpSpPr/>
        <p:nvPr/>
      </p:nvGrpSpPr>
      <p:grpSpPr>
        <a:xfrm>
          <a:off x="0" y="0"/>
          <a:ext cx="0" cy="0"/>
          <a:chOff x="0" y="0"/>
          <a:chExt cx="0" cy="0"/>
        </a:xfrm>
      </p:grpSpPr>
      <p:sp>
        <p:nvSpPr>
          <p:cNvPr id="2" name="Title 1"/>
          <p:cNvSpPr>
            <a:spLocks noGrp="1"/>
          </p:cNvSpPr>
          <p:nvPr>
            <p:ph type="title"/>
          </p:nvPr>
        </p:nvSpPr>
        <p:spPr>
          <a:xfrm>
            <a:off x="6244742" y="1515331"/>
            <a:ext cx="5210657" cy="685895"/>
          </a:xfrm>
        </p:spPr>
        <p:txBody>
          <a:bodyPr/>
          <a:lstStyle>
            <a:lvl1pPr>
              <a:defRPr>
                <a:solidFill>
                  <a:schemeClr val="tx1"/>
                </a:solidFill>
              </a:defRPr>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8" name="Picture Placeholder 7"/>
          <p:cNvSpPr>
            <a:spLocks noGrp="1"/>
          </p:cNvSpPr>
          <p:nvPr>
            <p:ph type="pic" sz="quarter" idx="12"/>
          </p:nvPr>
        </p:nvSpPr>
        <p:spPr>
          <a:xfrm>
            <a:off x="772585" y="1304228"/>
            <a:ext cx="4963131" cy="4258553"/>
          </a:xfrm>
        </p:spPr>
        <p:txBody>
          <a:bodyPr/>
          <a:lstStyle/>
          <a:p>
            <a:endParaRPr lang="en-US"/>
          </a:p>
        </p:txBody>
      </p:sp>
      <p:sp>
        <p:nvSpPr>
          <p:cNvPr id="10" name="Text Placeholder 9"/>
          <p:cNvSpPr>
            <a:spLocks noGrp="1"/>
          </p:cNvSpPr>
          <p:nvPr>
            <p:ph type="body" sz="quarter" idx="13"/>
          </p:nvPr>
        </p:nvSpPr>
        <p:spPr>
          <a:xfrm>
            <a:off x="6254525" y="2759776"/>
            <a:ext cx="4806184" cy="2803005"/>
          </a:xfrm>
        </p:spPr>
        <p:txBody>
          <a:bodyP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a:t>
            </a:r>
            <a:r>
              <a:rPr lang="en-US" err="1"/>
              <a:t>levelz</a:t>
            </a:r>
            <a:endParaRPr lang="en-US"/>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4" hasCustomPrompt="1"/>
          </p:nvPr>
        </p:nvSpPr>
        <p:spPr>
          <a:xfrm>
            <a:off x="6254526" y="2201228"/>
            <a:ext cx="4475441" cy="485705"/>
          </a:xfrm>
        </p:spPr>
        <p:txBody>
          <a:bodyPr anchor="t">
            <a:normAutofit/>
          </a:bodyPr>
          <a:lstStyle>
            <a:lvl1pPr marL="0" indent="0">
              <a:buNone/>
              <a:defRPr sz="2133" baseline="0">
                <a:solidFill>
                  <a:schemeClr val="tx1"/>
                </a:solidFill>
                <a:latin typeface="+mj-lt"/>
              </a:defRPr>
            </a:lvl1pPr>
          </a:lstStyle>
          <a:p>
            <a:pPr lvl="0"/>
            <a:r>
              <a:rPr lang="en-US"/>
              <a:t>EXTEND SUBHEADLINE</a:t>
            </a:r>
          </a:p>
        </p:txBody>
      </p:sp>
      <p:sp>
        <p:nvSpPr>
          <p:cNvPr id="9"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348925888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4 Pictures Righ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13" name="Picture Placeholder 9"/>
          <p:cNvSpPr>
            <a:spLocks noGrp="1"/>
          </p:cNvSpPr>
          <p:nvPr>
            <p:ph type="pic" sz="quarter" idx="15"/>
          </p:nvPr>
        </p:nvSpPr>
        <p:spPr>
          <a:xfrm>
            <a:off x="9277624" y="1"/>
            <a:ext cx="2914377" cy="2883105"/>
          </a:xfrm>
        </p:spPr>
        <p:txBody>
          <a:bodyPr/>
          <a:lstStyle/>
          <a:p>
            <a:endParaRPr lang="en-US"/>
          </a:p>
        </p:txBody>
      </p:sp>
      <p:sp>
        <p:nvSpPr>
          <p:cNvPr id="14" name="Picture Placeholder 9"/>
          <p:cNvSpPr>
            <a:spLocks noGrp="1"/>
          </p:cNvSpPr>
          <p:nvPr>
            <p:ph type="pic" sz="quarter" idx="16"/>
          </p:nvPr>
        </p:nvSpPr>
        <p:spPr>
          <a:xfrm>
            <a:off x="6176993" y="3804915"/>
            <a:ext cx="2911025" cy="3053085"/>
          </a:xfrm>
        </p:spPr>
        <p:txBody>
          <a:bodyPr/>
          <a:lstStyle/>
          <a:p>
            <a:endParaRPr lang="en-US"/>
          </a:p>
        </p:txBody>
      </p:sp>
      <p:sp>
        <p:nvSpPr>
          <p:cNvPr id="15" name="Picture Placeholder 9"/>
          <p:cNvSpPr>
            <a:spLocks noGrp="1"/>
          </p:cNvSpPr>
          <p:nvPr>
            <p:ph type="pic" sz="quarter" idx="17"/>
          </p:nvPr>
        </p:nvSpPr>
        <p:spPr>
          <a:xfrm>
            <a:off x="6176993" y="0"/>
            <a:ext cx="2911025" cy="3654549"/>
          </a:xfrm>
        </p:spPr>
        <p:txBody>
          <a:bodyPr/>
          <a:lstStyle/>
          <a:p>
            <a:endParaRPr lang="en-US"/>
          </a:p>
        </p:txBody>
      </p:sp>
      <p:sp>
        <p:nvSpPr>
          <p:cNvPr id="16" name="Picture Placeholder 9"/>
          <p:cNvSpPr>
            <a:spLocks noGrp="1"/>
          </p:cNvSpPr>
          <p:nvPr>
            <p:ph type="pic" sz="quarter" idx="18"/>
          </p:nvPr>
        </p:nvSpPr>
        <p:spPr>
          <a:xfrm>
            <a:off x="9277624" y="3040010"/>
            <a:ext cx="2914377" cy="3817991"/>
          </a:xfrm>
        </p:spPr>
        <p:txBody>
          <a:bodyPr/>
          <a:lstStyle/>
          <a:p>
            <a:endParaRPr lang="en-US"/>
          </a:p>
        </p:txBody>
      </p:sp>
      <p:sp>
        <p:nvSpPr>
          <p:cNvPr id="31" name="Title 1"/>
          <p:cNvSpPr>
            <a:spLocks noGrp="1"/>
          </p:cNvSpPr>
          <p:nvPr>
            <p:ph type="title"/>
          </p:nvPr>
        </p:nvSpPr>
        <p:spPr>
          <a:xfrm>
            <a:off x="772587" y="397440"/>
            <a:ext cx="4782387" cy="1736641"/>
          </a:xfrm>
        </p:spPr>
        <p:txBody>
          <a:bodyPr>
            <a:noAutofit/>
          </a:bodyPr>
          <a:lstStyle>
            <a:lvl1pPr>
              <a:defRPr sz="4800">
                <a:solidFill>
                  <a:schemeClr val="tx1"/>
                </a:solidFill>
              </a:defRPr>
            </a:lvl1pPr>
          </a:lstStyle>
          <a:p>
            <a:r>
              <a:rPr lang="en-US"/>
              <a:t>Click to edit Master title style</a:t>
            </a:r>
          </a:p>
        </p:txBody>
      </p:sp>
      <p:sp>
        <p:nvSpPr>
          <p:cNvPr id="32" name="Text Placeholder 5"/>
          <p:cNvSpPr>
            <a:spLocks noGrp="1"/>
          </p:cNvSpPr>
          <p:nvPr>
            <p:ph type="body" sz="quarter" idx="12" hasCustomPrompt="1"/>
          </p:nvPr>
        </p:nvSpPr>
        <p:spPr>
          <a:xfrm>
            <a:off x="759885" y="2184531"/>
            <a:ext cx="4794248" cy="508984"/>
          </a:xfrm>
        </p:spPr>
        <p:txBody>
          <a:bodyPr anchor="t">
            <a:normAutofit/>
          </a:bodyPr>
          <a:lstStyle>
            <a:lvl1pPr marL="0" indent="0">
              <a:buNone/>
              <a:defRPr sz="2133" baseline="0">
                <a:solidFill>
                  <a:schemeClr val="tx1"/>
                </a:solidFill>
                <a:latin typeface="+mj-lt"/>
              </a:defRPr>
            </a:lvl1pPr>
          </a:lstStyle>
          <a:p>
            <a:pPr lvl="0"/>
            <a:r>
              <a:rPr lang="en-US"/>
              <a:t>CLICK TO EDIT SUBHEADLINE</a:t>
            </a:r>
          </a:p>
        </p:txBody>
      </p:sp>
      <p:sp>
        <p:nvSpPr>
          <p:cNvPr id="35" name="Text Placeholder 34"/>
          <p:cNvSpPr>
            <a:spLocks noGrp="1"/>
          </p:cNvSpPr>
          <p:nvPr>
            <p:ph type="body" sz="quarter" idx="22"/>
          </p:nvPr>
        </p:nvSpPr>
        <p:spPr>
          <a:xfrm>
            <a:off x="759886" y="3390241"/>
            <a:ext cx="4781549" cy="829348"/>
          </a:xfrm>
        </p:spPr>
        <p:txBody>
          <a:bodyP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Text Placeholder 5"/>
          <p:cNvSpPr>
            <a:spLocks noGrp="1"/>
          </p:cNvSpPr>
          <p:nvPr>
            <p:ph type="body" sz="quarter" idx="23" hasCustomPrompt="1"/>
          </p:nvPr>
        </p:nvSpPr>
        <p:spPr>
          <a:xfrm>
            <a:off x="759885" y="4373691"/>
            <a:ext cx="4795088" cy="378232"/>
          </a:xfrm>
        </p:spPr>
        <p:txBody>
          <a:bodyPr anchor="b">
            <a:normAutofit/>
          </a:bodyPr>
          <a:lstStyle>
            <a:lvl1pPr marL="0" indent="0">
              <a:buNone/>
              <a:defRPr sz="1867" baseline="0">
                <a:solidFill>
                  <a:srgbClr val="AB2328"/>
                </a:solidFill>
                <a:latin typeface="+mj-lt"/>
              </a:defRPr>
            </a:lvl1pPr>
          </a:lstStyle>
          <a:p>
            <a:pPr lvl="0"/>
            <a:r>
              <a:rPr lang="en-US"/>
              <a:t>TITLE</a:t>
            </a:r>
          </a:p>
        </p:txBody>
      </p:sp>
      <p:sp>
        <p:nvSpPr>
          <p:cNvPr id="37" name="Text Placeholder 34"/>
          <p:cNvSpPr>
            <a:spLocks noGrp="1"/>
          </p:cNvSpPr>
          <p:nvPr>
            <p:ph type="body" sz="quarter" idx="24"/>
          </p:nvPr>
        </p:nvSpPr>
        <p:spPr>
          <a:xfrm>
            <a:off x="772584" y="4969554"/>
            <a:ext cx="4781549" cy="1280445"/>
          </a:xfrm>
        </p:spPr>
        <p:txBody>
          <a:bodyP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5"/>
          <p:cNvSpPr>
            <a:spLocks noGrp="1"/>
          </p:cNvSpPr>
          <p:nvPr>
            <p:ph type="body" sz="quarter" idx="25" hasCustomPrompt="1"/>
          </p:nvPr>
        </p:nvSpPr>
        <p:spPr>
          <a:xfrm>
            <a:off x="759886" y="2883105"/>
            <a:ext cx="4781549" cy="378232"/>
          </a:xfrm>
        </p:spPr>
        <p:txBody>
          <a:bodyPr anchor="b">
            <a:normAutofit/>
          </a:bodyPr>
          <a:lstStyle>
            <a:lvl1pPr marL="0" indent="0">
              <a:buNone/>
              <a:defRPr sz="1867" baseline="0">
                <a:solidFill>
                  <a:srgbClr val="AB2328"/>
                </a:solidFill>
                <a:latin typeface="+mj-lt"/>
              </a:defRPr>
            </a:lvl1pPr>
          </a:lstStyle>
          <a:p>
            <a:pPr lvl="0"/>
            <a:r>
              <a:rPr lang="en-US"/>
              <a:t>TITLE</a:t>
            </a:r>
          </a:p>
        </p:txBody>
      </p:sp>
      <p:sp>
        <p:nvSpPr>
          <p:cNvPr id="17"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106319798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4 Pictures Lef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13" name="Picture Placeholder 9"/>
          <p:cNvSpPr>
            <a:spLocks noGrp="1"/>
          </p:cNvSpPr>
          <p:nvPr>
            <p:ph type="pic" sz="quarter" idx="15"/>
          </p:nvPr>
        </p:nvSpPr>
        <p:spPr>
          <a:xfrm>
            <a:off x="3100632" y="1"/>
            <a:ext cx="2914377" cy="2883105"/>
          </a:xfrm>
        </p:spPr>
        <p:txBody>
          <a:bodyPr/>
          <a:lstStyle/>
          <a:p>
            <a:endParaRPr lang="en-US"/>
          </a:p>
        </p:txBody>
      </p:sp>
      <p:sp>
        <p:nvSpPr>
          <p:cNvPr id="14" name="Picture Placeholder 9"/>
          <p:cNvSpPr>
            <a:spLocks noGrp="1"/>
          </p:cNvSpPr>
          <p:nvPr>
            <p:ph type="pic" sz="quarter" idx="16"/>
          </p:nvPr>
        </p:nvSpPr>
        <p:spPr>
          <a:xfrm>
            <a:off x="1" y="3804915"/>
            <a:ext cx="2911025" cy="3053085"/>
          </a:xfrm>
        </p:spPr>
        <p:txBody>
          <a:bodyPr/>
          <a:lstStyle/>
          <a:p>
            <a:endParaRPr lang="en-US"/>
          </a:p>
        </p:txBody>
      </p:sp>
      <p:sp>
        <p:nvSpPr>
          <p:cNvPr id="15" name="Picture Placeholder 9"/>
          <p:cNvSpPr>
            <a:spLocks noGrp="1"/>
          </p:cNvSpPr>
          <p:nvPr>
            <p:ph type="pic" sz="quarter" idx="17"/>
          </p:nvPr>
        </p:nvSpPr>
        <p:spPr>
          <a:xfrm>
            <a:off x="1" y="0"/>
            <a:ext cx="2911025" cy="3654549"/>
          </a:xfrm>
        </p:spPr>
        <p:txBody>
          <a:bodyPr/>
          <a:lstStyle/>
          <a:p>
            <a:endParaRPr lang="en-US"/>
          </a:p>
        </p:txBody>
      </p:sp>
      <p:sp>
        <p:nvSpPr>
          <p:cNvPr id="16" name="Picture Placeholder 9"/>
          <p:cNvSpPr>
            <a:spLocks noGrp="1"/>
          </p:cNvSpPr>
          <p:nvPr>
            <p:ph type="pic" sz="quarter" idx="18"/>
          </p:nvPr>
        </p:nvSpPr>
        <p:spPr>
          <a:xfrm>
            <a:off x="3100632" y="3040010"/>
            <a:ext cx="2914377" cy="3817991"/>
          </a:xfrm>
        </p:spPr>
        <p:txBody>
          <a:bodyPr/>
          <a:lstStyle/>
          <a:p>
            <a:endParaRPr lang="en-US"/>
          </a:p>
        </p:txBody>
      </p:sp>
      <p:sp>
        <p:nvSpPr>
          <p:cNvPr id="31" name="Title 1"/>
          <p:cNvSpPr>
            <a:spLocks noGrp="1"/>
          </p:cNvSpPr>
          <p:nvPr>
            <p:ph type="title"/>
          </p:nvPr>
        </p:nvSpPr>
        <p:spPr>
          <a:xfrm>
            <a:off x="6529920" y="397440"/>
            <a:ext cx="4782387" cy="1736641"/>
          </a:xfrm>
        </p:spPr>
        <p:txBody>
          <a:bodyPr>
            <a:noAutofit/>
          </a:bodyPr>
          <a:lstStyle>
            <a:lvl1pPr>
              <a:defRPr sz="4800"/>
            </a:lvl1pPr>
          </a:lstStyle>
          <a:p>
            <a:r>
              <a:rPr lang="en-US"/>
              <a:t>Click to edit Master title style</a:t>
            </a:r>
          </a:p>
        </p:txBody>
      </p:sp>
      <p:sp>
        <p:nvSpPr>
          <p:cNvPr id="32" name="Text Placeholder 5"/>
          <p:cNvSpPr>
            <a:spLocks noGrp="1"/>
          </p:cNvSpPr>
          <p:nvPr>
            <p:ph type="body" sz="quarter" idx="12" hasCustomPrompt="1"/>
          </p:nvPr>
        </p:nvSpPr>
        <p:spPr>
          <a:xfrm>
            <a:off x="6517219" y="2184531"/>
            <a:ext cx="4794248" cy="508984"/>
          </a:xfrm>
        </p:spPr>
        <p:txBody>
          <a:bodyPr anchor="t">
            <a:normAutofit/>
          </a:bodyPr>
          <a:lstStyle>
            <a:lvl1pPr marL="0" indent="0">
              <a:buNone/>
              <a:defRPr sz="2133" baseline="0">
                <a:solidFill>
                  <a:srgbClr val="5A5A5A"/>
                </a:solidFill>
                <a:latin typeface="+mj-lt"/>
              </a:defRPr>
            </a:lvl1pPr>
          </a:lstStyle>
          <a:p>
            <a:pPr lvl="0"/>
            <a:r>
              <a:rPr lang="en-US"/>
              <a:t>CLICK TO EDIT SUBHEADLINE</a:t>
            </a:r>
          </a:p>
        </p:txBody>
      </p:sp>
      <p:sp>
        <p:nvSpPr>
          <p:cNvPr id="35" name="Text Placeholder 34"/>
          <p:cNvSpPr>
            <a:spLocks noGrp="1"/>
          </p:cNvSpPr>
          <p:nvPr>
            <p:ph type="body" sz="quarter" idx="22"/>
          </p:nvPr>
        </p:nvSpPr>
        <p:spPr>
          <a:xfrm>
            <a:off x="6517219" y="3261339"/>
            <a:ext cx="4781549" cy="958251"/>
          </a:xfrm>
        </p:spPr>
        <p:txBody>
          <a:bodyP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Text Placeholder 5"/>
          <p:cNvSpPr>
            <a:spLocks noGrp="1"/>
          </p:cNvSpPr>
          <p:nvPr>
            <p:ph type="body" sz="quarter" idx="23" hasCustomPrompt="1"/>
          </p:nvPr>
        </p:nvSpPr>
        <p:spPr>
          <a:xfrm>
            <a:off x="6517219" y="4373691"/>
            <a:ext cx="4795088" cy="378232"/>
          </a:xfrm>
        </p:spPr>
        <p:txBody>
          <a:bodyPr anchor="b">
            <a:normAutofit/>
          </a:bodyPr>
          <a:lstStyle>
            <a:lvl1pPr marL="0" indent="0">
              <a:buNone/>
              <a:defRPr sz="1867" baseline="0">
                <a:solidFill>
                  <a:srgbClr val="AB2328"/>
                </a:solidFill>
                <a:latin typeface="+mj-lt"/>
              </a:defRPr>
            </a:lvl1pPr>
          </a:lstStyle>
          <a:p>
            <a:pPr lvl="0"/>
            <a:r>
              <a:rPr lang="en-US"/>
              <a:t>TITLE</a:t>
            </a:r>
          </a:p>
        </p:txBody>
      </p:sp>
      <p:sp>
        <p:nvSpPr>
          <p:cNvPr id="37" name="Text Placeholder 34"/>
          <p:cNvSpPr>
            <a:spLocks noGrp="1"/>
          </p:cNvSpPr>
          <p:nvPr>
            <p:ph type="body" sz="quarter" idx="24"/>
          </p:nvPr>
        </p:nvSpPr>
        <p:spPr>
          <a:xfrm>
            <a:off x="6529918" y="4751923"/>
            <a:ext cx="4781549" cy="1498076"/>
          </a:xfrm>
        </p:spPr>
        <p:txBody>
          <a:bodyP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5"/>
          <p:cNvSpPr>
            <a:spLocks noGrp="1"/>
          </p:cNvSpPr>
          <p:nvPr>
            <p:ph type="body" sz="quarter" idx="25" hasCustomPrompt="1"/>
          </p:nvPr>
        </p:nvSpPr>
        <p:spPr>
          <a:xfrm>
            <a:off x="6517219" y="2883105"/>
            <a:ext cx="4781549" cy="378232"/>
          </a:xfrm>
        </p:spPr>
        <p:txBody>
          <a:bodyPr anchor="b">
            <a:normAutofit/>
          </a:bodyPr>
          <a:lstStyle>
            <a:lvl1pPr marL="0" indent="0">
              <a:buNone/>
              <a:defRPr sz="1867" baseline="0">
                <a:solidFill>
                  <a:srgbClr val="AB2328"/>
                </a:solidFill>
                <a:latin typeface="+mj-lt"/>
              </a:defRPr>
            </a:lvl1pPr>
          </a:lstStyle>
          <a:p>
            <a:pPr lvl="0"/>
            <a:r>
              <a:rPr lang="en-US"/>
              <a:t>TITLE</a:t>
            </a:r>
          </a:p>
        </p:txBody>
      </p:sp>
      <p:sp>
        <p:nvSpPr>
          <p:cNvPr id="17"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765257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Pictures Righ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13" name="Picture Placeholder 9"/>
          <p:cNvSpPr>
            <a:spLocks noGrp="1"/>
          </p:cNvSpPr>
          <p:nvPr>
            <p:ph type="pic" sz="quarter" idx="15"/>
          </p:nvPr>
        </p:nvSpPr>
        <p:spPr>
          <a:xfrm>
            <a:off x="9277624" y="1"/>
            <a:ext cx="2914377" cy="2883105"/>
          </a:xfrm>
        </p:spPr>
        <p:txBody>
          <a:bodyPr/>
          <a:lstStyle/>
          <a:p>
            <a:endParaRPr lang="en-US"/>
          </a:p>
        </p:txBody>
      </p:sp>
      <p:sp>
        <p:nvSpPr>
          <p:cNvPr id="14" name="Picture Placeholder 9"/>
          <p:cNvSpPr>
            <a:spLocks noGrp="1"/>
          </p:cNvSpPr>
          <p:nvPr>
            <p:ph type="pic" sz="quarter" idx="16"/>
          </p:nvPr>
        </p:nvSpPr>
        <p:spPr>
          <a:xfrm>
            <a:off x="6176993" y="3804915"/>
            <a:ext cx="2911025" cy="3053085"/>
          </a:xfrm>
        </p:spPr>
        <p:txBody>
          <a:bodyPr/>
          <a:lstStyle/>
          <a:p>
            <a:endParaRPr lang="en-US"/>
          </a:p>
        </p:txBody>
      </p:sp>
      <p:sp>
        <p:nvSpPr>
          <p:cNvPr id="15" name="Picture Placeholder 9"/>
          <p:cNvSpPr>
            <a:spLocks noGrp="1"/>
          </p:cNvSpPr>
          <p:nvPr>
            <p:ph type="pic" sz="quarter" idx="17"/>
          </p:nvPr>
        </p:nvSpPr>
        <p:spPr>
          <a:xfrm>
            <a:off x="6176993" y="0"/>
            <a:ext cx="2911025" cy="3654549"/>
          </a:xfrm>
        </p:spPr>
        <p:txBody>
          <a:bodyPr/>
          <a:lstStyle/>
          <a:p>
            <a:endParaRPr lang="en-US"/>
          </a:p>
        </p:txBody>
      </p:sp>
      <p:sp>
        <p:nvSpPr>
          <p:cNvPr id="16" name="Picture Placeholder 9"/>
          <p:cNvSpPr>
            <a:spLocks noGrp="1"/>
          </p:cNvSpPr>
          <p:nvPr>
            <p:ph type="pic" sz="quarter" idx="18"/>
          </p:nvPr>
        </p:nvSpPr>
        <p:spPr>
          <a:xfrm>
            <a:off x="9277624" y="3040010"/>
            <a:ext cx="2914377" cy="3817991"/>
          </a:xfrm>
        </p:spPr>
        <p:txBody>
          <a:bodyPr/>
          <a:lstStyle/>
          <a:p>
            <a:endParaRPr lang="en-US"/>
          </a:p>
        </p:txBody>
      </p:sp>
      <p:sp>
        <p:nvSpPr>
          <p:cNvPr id="31" name="Title 1"/>
          <p:cNvSpPr>
            <a:spLocks noGrp="1"/>
          </p:cNvSpPr>
          <p:nvPr>
            <p:ph type="title"/>
          </p:nvPr>
        </p:nvSpPr>
        <p:spPr>
          <a:xfrm>
            <a:off x="772587" y="397440"/>
            <a:ext cx="4782387" cy="1736641"/>
          </a:xfrm>
        </p:spPr>
        <p:txBody>
          <a:bodyPr>
            <a:noAutofit/>
          </a:bodyPr>
          <a:lstStyle>
            <a:lvl1pPr>
              <a:defRPr sz="4800"/>
            </a:lvl1pPr>
          </a:lstStyle>
          <a:p>
            <a:r>
              <a:rPr lang="en-US"/>
              <a:t>Click to edit Master title style</a:t>
            </a:r>
          </a:p>
        </p:txBody>
      </p:sp>
      <p:sp>
        <p:nvSpPr>
          <p:cNvPr id="32" name="Text Placeholder 5"/>
          <p:cNvSpPr>
            <a:spLocks noGrp="1"/>
          </p:cNvSpPr>
          <p:nvPr>
            <p:ph type="body" sz="quarter" idx="12" hasCustomPrompt="1"/>
          </p:nvPr>
        </p:nvSpPr>
        <p:spPr>
          <a:xfrm>
            <a:off x="759885" y="2184531"/>
            <a:ext cx="4794248" cy="508984"/>
          </a:xfrm>
        </p:spPr>
        <p:txBody>
          <a:bodyPr anchor="t">
            <a:normAutofit/>
          </a:bodyPr>
          <a:lstStyle>
            <a:lvl1pPr marL="0" indent="0">
              <a:buNone/>
              <a:defRPr sz="2133" baseline="0">
                <a:solidFill>
                  <a:srgbClr val="5A5A5A"/>
                </a:solidFill>
                <a:latin typeface="+mj-lt"/>
              </a:defRPr>
            </a:lvl1pPr>
          </a:lstStyle>
          <a:p>
            <a:pPr lvl="0"/>
            <a:r>
              <a:rPr lang="en-US"/>
              <a:t>CLICK TO EDIT SUBHEADLINE</a:t>
            </a:r>
          </a:p>
        </p:txBody>
      </p:sp>
      <p:sp>
        <p:nvSpPr>
          <p:cNvPr id="35" name="Text Placeholder 34"/>
          <p:cNvSpPr>
            <a:spLocks noGrp="1"/>
          </p:cNvSpPr>
          <p:nvPr>
            <p:ph type="body" sz="quarter" idx="22"/>
          </p:nvPr>
        </p:nvSpPr>
        <p:spPr>
          <a:xfrm>
            <a:off x="759886" y="3390241"/>
            <a:ext cx="4781549" cy="829348"/>
          </a:xfrm>
        </p:spPr>
        <p:txBody>
          <a:bodyP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Text Placeholder 5"/>
          <p:cNvSpPr>
            <a:spLocks noGrp="1"/>
          </p:cNvSpPr>
          <p:nvPr>
            <p:ph type="body" sz="quarter" idx="23" hasCustomPrompt="1"/>
          </p:nvPr>
        </p:nvSpPr>
        <p:spPr>
          <a:xfrm>
            <a:off x="759885" y="4373691"/>
            <a:ext cx="4795088" cy="378232"/>
          </a:xfrm>
        </p:spPr>
        <p:txBody>
          <a:bodyPr anchor="b">
            <a:normAutofit/>
          </a:bodyPr>
          <a:lstStyle>
            <a:lvl1pPr marL="0" indent="0">
              <a:buNone/>
              <a:defRPr sz="1867" baseline="0">
                <a:solidFill>
                  <a:srgbClr val="AB2328"/>
                </a:solidFill>
                <a:latin typeface="+mj-lt"/>
              </a:defRPr>
            </a:lvl1pPr>
          </a:lstStyle>
          <a:p>
            <a:pPr lvl="0"/>
            <a:r>
              <a:rPr lang="en-US"/>
              <a:t>TITLE</a:t>
            </a:r>
          </a:p>
        </p:txBody>
      </p:sp>
      <p:sp>
        <p:nvSpPr>
          <p:cNvPr id="37" name="Text Placeholder 34"/>
          <p:cNvSpPr>
            <a:spLocks noGrp="1"/>
          </p:cNvSpPr>
          <p:nvPr>
            <p:ph type="body" sz="quarter" idx="24"/>
          </p:nvPr>
        </p:nvSpPr>
        <p:spPr>
          <a:xfrm>
            <a:off x="772584" y="4969554"/>
            <a:ext cx="4781549" cy="1280445"/>
          </a:xfrm>
        </p:spPr>
        <p:txBody>
          <a:bodyP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5"/>
          <p:cNvSpPr>
            <a:spLocks noGrp="1"/>
          </p:cNvSpPr>
          <p:nvPr>
            <p:ph type="body" sz="quarter" idx="25" hasCustomPrompt="1"/>
          </p:nvPr>
        </p:nvSpPr>
        <p:spPr>
          <a:xfrm>
            <a:off x="759886" y="2883105"/>
            <a:ext cx="4781549" cy="378232"/>
          </a:xfrm>
        </p:spPr>
        <p:txBody>
          <a:bodyPr anchor="b">
            <a:normAutofit/>
          </a:bodyPr>
          <a:lstStyle>
            <a:lvl1pPr marL="0" indent="0">
              <a:buNone/>
              <a:defRPr sz="1867" baseline="0">
                <a:solidFill>
                  <a:srgbClr val="AB2328"/>
                </a:solidFill>
                <a:latin typeface="+mj-lt"/>
              </a:defRPr>
            </a:lvl1pPr>
          </a:lstStyle>
          <a:p>
            <a:pPr lvl="0"/>
            <a:r>
              <a:rPr lang="en-US"/>
              <a:t>TITLE</a:t>
            </a:r>
          </a:p>
        </p:txBody>
      </p:sp>
    </p:spTree>
    <p:extLst>
      <p:ext uri="{BB962C8B-B14F-4D97-AF65-F5344CB8AC3E}">
        <p14:creationId xmlns:p14="http://schemas.microsoft.com/office/powerpoint/2010/main" val="84357346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3 Pictures Righ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5" name="Picture Placeholder 9"/>
          <p:cNvSpPr>
            <a:spLocks noGrp="1"/>
          </p:cNvSpPr>
          <p:nvPr>
            <p:ph type="pic" sz="quarter" idx="15"/>
          </p:nvPr>
        </p:nvSpPr>
        <p:spPr>
          <a:xfrm>
            <a:off x="6290551" y="-1"/>
            <a:ext cx="2406695" cy="3365049"/>
          </a:xfrm>
        </p:spPr>
        <p:txBody>
          <a:bodyPr/>
          <a:lstStyle/>
          <a:p>
            <a:endParaRPr lang="en-US"/>
          </a:p>
        </p:txBody>
      </p:sp>
      <p:sp>
        <p:nvSpPr>
          <p:cNvPr id="6" name="Picture Placeholder 9"/>
          <p:cNvSpPr>
            <a:spLocks noGrp="1"/>
          </p:cNvSpPr>
          <p:nvPr>
            <p:ph type="pic" sz="quarter" idx="17" hasCustomPrompt="1"/>
          </p:nvPr>
        </p:nvSpPr>
        <p:spPr>
          <a:xfrm>
            <a:off x="8884595" y="0"/>
            <a:ext cx="3307405" cy="6858000"/>
          </a:xfrm>
        </p:spPr>
        <p:txBody>
          <a:bodyPr/>
          <a:lstStyle>
            <a:lvl1pPr>
              <a:defRPr sz="3200"/>
            </a:lvl1pPr>
          </a:lstStyle>
          <a:p>
            <a:r>
              <a:rPr lang="en-US"/>
              <a:t>PICTURE</a:t>
            </a:r>
          </a:p>
        </p:txBody>
      </p:sp>
      <p:sp>
        <p:nvSpPr>
          <p:cNvPr id="7" name="Picture Placeholder 9"/>
          <p:cNvSpPr>
            <a:spLocks noGrp="1"/>
          </p:cNvSpPr>
          <p:nvPr>
            <p:ph type="pic" sz="quarter" idx="18"/>
          </p:nvPr>
        </p:nvSpPr>
        <p:spPr>
          <a:xfrm>
            <a:off x="6290551" y="3530781"/>
            <a:ext cx="2406695" cy="3327220"/>
          </a:xfrm>
        </p:spPr>
        <p:txBody>
          <a:bodyPr/>
          <a:lstStyle/>
          <a:p>
            <a:endParaRPr lang="en-US"/>
          </a:p>
        </p:txBody>
      </p:sp>
      <p:sp>
        <p:nvSpPr>
          <p:cNvPr id="9" name="Text Placeholder 5"/>
          <p:cNvSpPr>
            <a:spLocks noGrp="1"/>
          </p:cNvSpPr>
          <p:nvPr>
            <p:ph type="body" sz="quarter" idx="12" hasCustomPrompt="1"/>
          </p:nvPr>
        </p:nvSpPr>
        <p:spPr>
          <a:xfrm>
            <a:off x="659007" y="2439023"/>
            <a:ext cx="4794248" cy="508984"/>
          </a:xfrm>
        </p:spPr>
        <p:txBody>
          <a:bodyPr anchor="t">
            <a:normAutofit/>
          </a:bodyPr>
          <a:lstStyle>
            <a:lvl1pPr marL="0" indent="0">
              <a:buNone/>
              <a:defRPr sz="2133" baseline="0">
                <a:solidFill>
                  <a:schemeClr val="tx1"/>
                </a:solidFill>
                <a:latin typeface="+mj-lt"/>
              </a:defRPr>
            </a:lvl1pPr>
          </a:lstStyle>
          <a:p>
            <a:pPr lvl="0"/>
            <a:r>
              <a:rPr lang="en-US"/>
              <a:t>CLICK TO EDIT SUBHEADLINE</a:t>
            </a:r>
          </a:p>
        </p:txBody>
      </p:sp>
      <p:sp>
        <p:nvSpPr>
          <p:cNvPr id="10" name="Text Placeholder 34"/>
          <p:cNvSpPr>
            <a:spLocks noGrp="1"/>
          </p:cNvSpPr>
          <p:nvPr>
            <p:ph type="body" sz="quarter" idx="22"/>
          </p:nvPr>
        </p:nvSpPr>
        <p:spPr>
          <a:xfrm>
            <a:off x="659007" y="3057499"/>
            <a:ext cx="4781549" cy="3264171"/>
          </a:xfrm>
        </p:spPr>
        <p:txBody>
          <a:bodyP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title"/>
          </p:nvPr>
        </p:nvSpPr>
        <p:spPr>
          <a:xfrm>
            <a:off x="671708" y="651932"/>
            <a:ext cx="4782387" cy="1736641"/>
          </a:xfrm>
        </p:spPr>
        <p:txBody>
          <a:bodyPr>
            <a:noAutofit/>
          </a:bodyPr>
          <a:lstStyle>
            <a:lvl1pPr>
              <a:defRPr sz="4800">
                <a:solidFill>
                  <a:schemeClr val="tx1"/>
                </a:solidFill>
              </a:defRPr>
            </a:lvl1pPr>
          </a:lstStyle>
          <a:p>
            <a:r>
              <a:rPr lang="en-US"/>
              <a:t>Click to edit Master title style</a:t>
            </a:r>
          </a:p>
        </p:txBody>
      </p:sp>
      <p:sp>
        <p:nvSpPr>
          <p:cNvPr id="12"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208749547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3 Pictures Lef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5" name="Picture Placeholder 9"/>
          <p:cNvSpPr>
            <a:spLocks noGrp="1"/>
          </p:cNvSpPr>
          <p:nvPr>
            <p:ph type="pic" sz="quarter" idx="15"/>
          </p:nvPr>
        </p:nvSpPr>
        <p:spPr>
          <a:xfrm>
            <a:off x="3523575" y="-1"/>
            <a:ext cx="2406695" cy="3365049"/>
          </a:xfrm>
        </p:spPr>
        <p:txBody>
          <a:bodyPr/>
          <a:lstStyle/>
          <a:p>
            <a:endParaRPr lang="en-US"/>
          </a:p>
        </p:txBody>
      </p:sp>
      <p:sp>
        <p:nvSpPr>
          <p:cNvPr id="6" name="Picture Placeholder 9"/>
          <p:cNvSpPr>
            <a:spLocks noGrp="1"/>
          </p:cNvSpPr>
          <p:nvPr>
            <p:ph type="pic" sz="quarter" idx="17" hasCustomPrompt="1"/>
          </p:nvPr>
        </p:nvSpPr>
        <p:spPr>
          <a:xfrm>
            <a:off x="0" y="0"/>
            <a:ext cx="3307405" cy="6858000"/>
          </a:xfrm>
        </p:spPr>
        <p:txBody>
          <a:bodyPr/>
          <a:lstStyle>
            <a:lvl1pPr>
              <a:defRPr sz="3200"/>
            </a:lvl1pPr>
          </a:lstStyle>
          <a:p>
            <a:r>
              <a:rPr lang="en-US"/>
              <a:t>PICTURE</a:t>
            </a:r>
          </a:p>
        </p:txBody>
      </p:sp>
      <p:sp>
        <p:nvSpPr>
          <p:cNvPr id="7" name="Picture Placeholder 9"/>
          <p:cNvSpPr>
            <a:spLocks noGrp="1"/>
          </p:cNvSpPr>
          <p:nvPr>
            <p:ph type="pic" sz="quarter" idx="18"/>
          </p:nvPr>
        </p:nvSpPr>
        <p:spPr>
          <a:xfrm>
            <a:off x="3523575" y="3530781"/>
            <a:ext cx="2406695" cy="3327220"/>
          </a:xfrm>
        </p:spPr>
        <p:txBody>
          <a:bodyPr/>
          <a:lstStyle/>
          <a:p>
            <a:endParaRPr lang="en-US"/>
          </a:p>
        </p:txBody>
      </p:sp>
      <p:sp>
        <p:nvSpPr>
          <p:cNvPr id="9" name="Text Placeholder 5"/>
          <p:cNvSpPr>
            <a:spLocks noGrp="1"/>
          </p:cNvSpPr>
          <p:nvPr>
            <p:ph type="body" sz="quarter" idx="12" hasCustomPrompt="1"/>
          </p:nvPr>
        </p:nvSpPr>
        <p:spPr>
          <a:xfrm>
            <a:off x="6517219" y="2184531"/>
            <a:ext cx="4794248" cy="508984"/>
          </a:xfrm>
        </p:spPr>
        <p:txBody>
          <a:bodyPr anchor="t">
            <a:normAutofit/>
          </a:bodyPr>
          <a:lstStyle>
            <a:lvl1pPr marL="0" indent="0">
              <a:buNone/>
              <a:defRPr sz="2133" baseline="0">
                <a:solidFill>
                  <a:schemeClr val="tx1"/>
                </a:solidFill>
                <a:latin typeface="+mj-lt"/>
              </a:defRPr>
            </a:lvl1pPr>
          </a:lstStyle>
          <a:p>
            <a:pPr lvl="0"/>
            <a:r>
              <a:rPr lang="en-US"/>
              <a:t>CLICK TO EDIT SUBHEADLINE</a:t>
            </a:r>
          </a:p>
        </p:txBody>
      </p:sp>
      <p:sp>
        <p:nvSpPr>
          <p:cNvPr id="10" name="Text Placeholder 34"/>
          <p:cNvSpPr>
            <a:spLocks noGrp="1"/>
          </p:cNvSpPr>
          <p:nvPr>
            <p:ph type="body" sz="quarter" idx="22"/>
          </p:nvPr>
        </p:nvSpPr>
        <p:spPr>
          <a:xfrm>
            <a:off x="6517219" y="2803007"/>
            <a:ext cx="4781549" cy="3264171"/>
          </a:xfrm>
        </p:spPr>
        <p:txBody>
          <a:bodyP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title"/>
          </p:nvPr>
        </p:nvSpPr>
        <p:spPr>
          <a:xfrm>
            <a:off x="6529920" y="397440"/>
            <a:ext cx="4782387" cy="1736641"/>
          </a:xfrm>
        </p:spPr>
        <p:txBody>
          <a:bodyPr>
            <a:noAutofit/>
          </a:bodyPr>
          <a:lstStyle>
            <a:lvl1pPr>
              <a:defRPr sz="4800">
                <a:solidFill>
                  <a:schemeClr val="tx1"/>
                </a:solidFill>
              </a:defRPr>
            </a:lvl1pPr>
          </a:lstStyle>
          <a:p>
            <a:r>
              <a:rPr lang="en-US"/>
              <a:t>Click to edit Master title style</a:t>
            </a:r>
          </a:p>
        </p:txBody>
      </p:sp>
      <p:sp>
        <p:nvSpPr>
          <p:cNvPr id="12"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285672641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ext Four Co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9884" y="760418"/>
            <a:ext cx="10695515" cy="1245455"/>
          </a:xfrm>
        </p:spPr>
        <p:txBody>
          <a:bodyPr>
            <a:noAutofit/>
          </a:bodyPr>
          <a:lstStyle>
            <a:lvl1pPr>
              <a:defRPr sz="5867"/>
            </a:lvl1pPr>
          </a:lstStyle>
          <a:p>
            <a:r>
              <a:rPr lang="en-US"/>
              <a:t>Master title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Text Placeholder 5"/>
          <p:cNvSpPr>
            <a:spLocks noGrp="1"/>
          </p:cNvSpPr>
          <p:nvPr>
            <p:ph type="body" sz="quarter" idx="12" hasCustomPrompt="1"/>
          </p:nvPr>
        </p:nvSpPr>
        <p:spPr>
          <a:xfrm>
            <a:off x="772587" y="2269067"/>
            <a:ext cx="5055095" cy="381901"/>
          </a:xfrm>
        </p:spPr>
        <p:txBody>
          <a:bodyPr anchor="b">
            <a:normAutofit/>
          </a:bodyPr>
          <a:lstStyle>
            <a:lvl1pPr marL="0" indent="0">
              <a:buNone/>
              <a:defRPr sz="1867" baseline="0">
                <a:solidFill>
                  <a:schemeClr val="tx1"/>
                </a:solidFill>
                <a:latin typeface="+mj-lt"/>
              </a:defRPr>
            </a:lvl1pPr>
          </a:lstStyle>
          <a:p>
            <a:pPr lvl="0"/>
            <a:r>
              <a:rPr lang="en-US"/>
              <a:t>EDIT SUBHEADLINE</a:t>
            </a:r>
          </a:p>
        </p:txBody>
      </p:sp>
      <p:sp>
        <p:nvSpPr>
          <p:cNvPr id="12" name="Text Placeholder 11"/>
          <p:cNvSpPr>
            <a:spLocks noGrp="1"/>
          </p:cNvSpPr>
          <p:nvPr>
            <p:ph type="body" sz="quarter" idx="14"/>
          </p:nvPr>
        </p:nvSpPr>
        <p:spPr>
          <a:xfrm>
            <a:off x="785289" y="2650968"/>
            <a:ext cx="5042392" cy="1197424"/>
          </a:xfrm>
        </p:spPr>
        <p:txBody>
          <a:bodyPr>
            <a:no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5"/>
          <p:cNvSpPr>
            <a:spLocks noGrp="1"/>
          </p:cNvSpPr>
          <p:nvPr>
            <p:ph type="body" sz="quarter" idx="17" hasCustomPrompt="1"/>
          </p:nvPr>
        </p:nvSpPr>
        <p:spPr>
          <a:xfrm>
            <a:off x="6070691" y="2258979"/>
            <a:ext cx="5055095" cy="381903"/>
          </a:xfrm>
        </p:spPr>
        <p:txBody>
          <a:bodyPr anchor="b">
            <a:normAutofit/>
          </a:bodyPr>
          <a:lstStyle>
            <a:lvl1pPr marL="0" indent="0">
              <a:buNone/>
              <a:defRPr sz="1867" baseline="0">
                <a:solidFill>
                  <a:schemeClr val="tx1"/>
                </a:solidFill>
                <a:latin typeface="+mj-lt"/>
              </a:defRPr>
            </a:lvl1pPr>
          </a:lstStyle>
          <a:p>
            <a:pPr lvl="0"/>
            <a:r>
              <a:rPr lang="en-US"/>
              <a:t>EDIT SUBHEADLINE</a:t>
            </a:r>
          </a:p>
        </p:txBody>
      </p:sp>
      <p:sp>
        <p:nvSpPr>
          <p:cNvPr id="13" name="Text Placeholder 11"/>
          <p:cNvSpPr>
            <a:spLocks noGrp="1"/>
          </p:cNvSpPr>
          <p:nvPr>
            <p:ph type="body" sz="quarter" idx="18"/>
          </p:nvPr>
        </p:nvSpPr>
        <p:spPr>
          <a:xfrm>
            <a:off x="6083393" y="2640881"/>
            <a:ext cx="5042392" cy="1197424"/>
          </a:xfrm>
        </p:spPr>
        <p:txBody>
          <a:bodyPr>
            <a:no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5"/>
          <p:cNvSpPr>
            <a:spLocks noGrp="1"/>
          </p:cNvSpPr>
          <p:nvPr>
            <p:ph type="body" sz="quarter" idx="22" hasCustomPrompt="1"/>
          </p:nvPr>
        </p:nvSpPr>
        <p:spPr>
          <a:xfrm>
            <a:off x="759886" y="3984739"/>
            <a:ext cx="5055095" cy="381901"/>
          </a:xfrm>
        </p:spPr>
        <p:txBody>
          <a:bodyPr anchor="b">
            <a:normAutofit/>
          </a:bodyPr>
          <a:lstStyle>
            <a:lvl1pPr marL="0" indent="0">
              <a:buNone/>
              <a:defRPr sz="1867" baseline="0">
                <a:solidFill>
                  <a:schemeClr val="tx1"/>
                </a:solidFill>
                <a:latin typeface="+mj-lt"/>
              </a:defRPr>
            </a:lvl1pPr>
          </a:lstStyle>
          <a:p>
            <a:pPr lvl="0"/>
            <a:r>
              <a:rPr lang="en-US"/>
              <a:t>EDIT SUBHEADLINE</a:t>
            </a:r>
          </a:p>
        </p:txBody>
      </p:sp>
      <p:sp>
        <p:nvSpPr>
          <p:cNvPr id="18" name="Text Placeholder 11"/>
          <p:cNvSpPr>
            <a:spLocks noGrp="1"/>
          </p:cNvSpPr>
          <p:nvPr>
            <p:ph type="body" sz="quarter" idx="23"/>
          </p:nvPr>
        </p:nvSpPr>
        <p:spPr>
          <a:xfrm>
            <a:off x="772588" y="4366639"/>
            <a:ext cx="5042392" cy="1542012"/>
          </a:xfrm>
        </p:spPr>
        <p:txBody>
          <a:bodyPr>
            <a:no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5"/>
          <p:cNvSpPr>
            <a:spLocks noGrp="1"/>
          </p:cNvSpPr>
          <p:nvPr>
            <p:ph type="body" sz="quarter" idx="24" hasCustomPrompt="1"/>
          </p:nvPr>
        </p:nvSpPr>
        <p:spPr>
          <a:xfrm>
            <a:off x="6070691" y="3984738"/>
            <a:ext cx="5055095" cy="381903"/>
          </a:xfrm>
        </p:spPr>
        <p:txBody>
          <a:bodyPr anchor="b">
            <a:normAutofit/>
          </a:bodyPr>
          <a:lstStyle>
            <a:lvl1pPr marL="0" indent="0">
              <a:buNone/>
              <a:defRPr sz="1867" baseline="0">
                <a:solidFill>
                  <a:schemeClr val="tx1"/>
                </a:solidFill>
                <a:latin typeface="+mj-lt"/>
              </a:defRPr>
            </a:lvl1pPr>
          </a:lstStyle>
          <a:p>
            <a:pPr lvl="0"/>
            <a:r>
              <a:rPr lang="en-US"/>
              <a:t>EDIT SUBHEADLINE</a:t>
            </a:r>
          </a:p>
        </p:txBody>
      </p:sp>
      <p:sp>
        <p:nvSpPr>
          <p:cNvPr id="20" name="Text Placeholder 11"/>
          <p:cNvSpPr>
            <a:spLocks noGrp="1"/>
          </p:cNvSpPr>
          <p:nvPr>
            <p:ph type="body" sz="quarter" idx="25"/>
          </p:nvPr>
        </p:nvSpPr>
        <p:spPr>
          <a:xfrm>
            <a:off x="6083393" y="4366640"/>
            <a:ext cx="5042392" cy="1606864"/>
          </a:xfrm>
        </p:spPr>
        <p:txBody>
          <a:bodyPr>
            <a:no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325066048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ext Two Co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9883" y="433468"/>
            <a:ext cx="10397068" cy="1566197"/>
          </a:xfrm>
        </p:spPr>
        <p:txBody>
          <a:bodyPr>
            <a:noAutofit/>
          </a:bodyPr>
          <a:lstStyle>
            <a:lvl1pPr>
              <a:defRPr sz="5867"/>
            </a:lvl1pPr>
          </a:lstStyle>
          <a:p>
            <a:r>
              <a:rPr lang="en-US"/>
              <a:t>Master title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Text Placeholder 5"/>
          <p:cNvSpPr>
            <a:spLocks noGrp="1"/>
          </p:cNvSpPr>
          <p:nvPr>
            <p:ph type="body" sz="quarter" idx="12" hasCustomPrompt="1"/>
          </p:nvPr>
        </p:nvSpPr>
        <p:spPr>
          <a:xfrm>
            <a:off x="772588" y="2262311"/>
            <a:ext cx="3759781" cy="771277"/>
          </a:xfrm>
        </p:spPr>
        <p:txBody>
          <a:bodyPr anchor="b">
            <a:norm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1867" baseline="0">
                <a:solidFill>
                  <a:schemeClr val="tx1"/>
                </a:solidFill>
                <a:latin typeface="+mj-lt"/>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a:t>CLICK TO EDIT SUBHEADLINE</a:t>
            </a:r>
          </a:p>
        </p:txBody>
      </p:sp>
      <p:sp>
        <p:nvSpPr>
          <p:cNvPr id="12" name="Text Placeholder 11"/>
          <p:cNvSpPr>
            <a:spLocks noGrp="1"/>
          </p:cNvSpPr>
          <p:nvPr>
            <p:ph type="body" sz="quarter" idx="14"/>
          </p:nvPr>
        </p:nvSpPr>
        <p:spPr>
          <a:xfrm>
            <a:off x="772588" y="3056467"/>
            <a:ext cx="3759781" cy="3039533"/>
          </a:xfrm>
        </p:spPr>
        <p:txBody>
          <a:bodyPr>
            <a:no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5"/>
          <p:cNvSpPr>
            <a:spLocks noGrp="1"/>
          </p:cNvSpPr>
          <p:nvPr>
            <p:ph type="body" sz="quarter" idx="15" hasCustomPrompt="1"/>
          </p:nvPr>
        </p:nvSpPr>
        <p:spPr>
          <a:xfrm>
            <a:off x="5189666" y="2269067"/>
            <a:ext cx="3759781" cy="771277"/>
          </a:xfrm>
        </p:spPr>
        <p:txBody>
          <a:bodyPr anchor="b">
            <a:norm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1867" baseline="0">
                <a:solidFill>
                  <a:schemeClr val="tx1"/>
                </a:solidFill>
                <a:latin typeface="+mj-lt"/>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a:t>CLICK TO EDIT SUBHEADLINE</a:t>
            </a:r>
          </a:p>
        </p:txBody>
      </p:sp>
      <p:sp>
        <p:nvSpPr>
          <p:cNvPr id="15" name="Text Placeholder 11"/>
          <p:cNvSpPr>
            <a:spLocks noGrp="1"/>
          </p:cNvSpPr>
          <p:nvPr>
            <p:ph type="body" sz="quarter" idx="16"/>
          </p:nvPr>
        </p:nvSpPr>
        <p:spPr>
          <a:xfrm>
            <a:off x="5189666" y="3063224"/>
            <a:ext cx="3759781" cy="3032777"/>
          </a:xfrm>
        </p:spPr>
        <p:txBody>
          <a:bodyPr>
            <a:no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322140813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ext One Col">
    <p:spTree>
      <p:nvGrpSpPr>
        <p:cNvPr id="1" name=""/>
        <p:cNvGrpSpPr/>
        <p:nvPr/>
      </p:nvGrpSpPr>
      <p:grpSpPr>
        <a:xfrm>
          <a:off x="0" y="0"/>
          <a:ext cx="0" cy="0"/>
          <a:chOff x="0" y="0"/>
          <a:chExt cx="0" cy="0"/>
        </a:xfrm>
      </p:grpSpPr>
      <p:sp>
        <p:nvSpPr>
          <p:cNvPr id="2" name="Title 1"/>
          <p:cNvSpPr>
            <a:spLocks noGrp="1"/>
          </p:cNvSpPr>
          <p:nvPr>
            <p:ph type="title"/>
          </p:nvPr>
        </p:nvSpPr>
        <p:spPr>
          <a:xfrm>
            <a:off x="779795" y="3037439"/>
            <a:ext cx="5155976" cy="1566197"/>
          </a:xfrm>
        </p:spPr>
        <p:txBody>
          <a:bodyPr>
            <a:noAutofit/>
          </a:bodyPr>
          <a:lstStyle>
            <a:lvl1pPr>
              <a:defRPr sz="5867">
                <a:solidFill>
                  <a:schemeClr val="tx1"/>
                </a:solidFill>
              </a:defRPr>
            </a:lvl1pPr>
          </a:lstStyle>
          <a:p>
            <a:endParaRPr lang="en-US"/>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Text Placeholder 5"/>
          <p:cNvSpPr>
            <a:spLocks noGrp="1"/>
          </p:cNvSpPr>
          <p:nvPr>
            <p:ph type="body" sz="quarter" idx="12" hasCustomPrompt="1"/>
          </p:nvPr>
        </p:nvSpPr>
        <p:spPr>
          <a:xfrm>
            <a:off x="779795" y="2104055"/>
            <a:ext cx="3759781" cy="771277"/>
          </a:xfrm>
        </p:spPr>
        <p:txBody>
          <a:bodyPr anchor="b">
            <a:norm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1867" baseline="0">
                <a:solidFill>
                  <a:schemeClr val="tx1"/>
                </a:solidFill>
                <a:latin typeface="+mj-lt"/>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a:t>CLICK TO EDIT SUBHEADLINE</a:t>
            </a:r>
          </a:p>
        </p:txBody>
      </p:sp>
      <p:sp>
        <p:nvSpPr>
          <p:cNvPr id="15" name="Text Placeholder 11"/>
          <p:cNvSpPr>
            <a:spLocks noGrp="1"/>
          </p:cNvSpPr>
          <p:nvPr>
            <p:ph type="body" sz="quarter" idx="16"/>
          </p:nvPr>
        </p:nvSpPr>
        <p:spPr>
          <a:xfrm>
            <a:off x="5915860" y="2561122"/>
            <a:ext cx="5051176" cy="2042515"/>
          </a:xfrm>
        </p:spPr>
        <p:txBody>
          <a:bodyPr anchor="ctr">
            <a:no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34398478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ext Numbers">
    <p:spTree>
      <p:nvGrpSpPr>
        <p:cNvPr id="1" name=""/>
        <p:cNvGrpSpPr/>
        <p:nvPr/>
      </p:nvGrpSpPr>
      <p:grpSpPr>
        <a:xfrm>
          <a:off x="0" y="0"/>
          <a:ext cx="0" cy="0"/>
          <a:chOff x="0" y="0"/>
          <a:chExt cx="0" cy="0"/>
        </a:xfrm>
      </p:grpSpPr>
      <p:sp>
        <p:nvSpPr>
          <p:cNvPr id="2" name="Title 1"/>
          <p:cNvSpPr>
            <a:spLocks noGrp="1"/>
          </p:cNvSpPr>
          <p:nvPr>
            <p:ph type="title"/>
          </p:nvPr>
        </p:nvSpPr>
        <p:spPr>
          <a:xfrm>
            <a:off x="779795" y="425587"/>
            <a:ext cx="4768575" cy="1566197"/>
          </a:xfrm>
        </p:spPr>
        <p:txBody>
          <a:bodyPr>
            <a:noAutofit/>
          </a:bodyPr>
          <a:lstStyle>
            <a:lvl1pPr>
              <a:defRPr sz="5867"/>
            </a:lvl1pPr>
          </a:lstStyle>
          <a:p>
            <a:endParaRPr lang="en-US"/>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15" name="Text Placeholder 11"/>
          <p:cNvSpPr>
            <a:spLocks noGrp="1"/>
          </p:cNvSpPr>
          <p:nvPr>
            <p:ph type="body" sz="quarter" idx="16"/>
          </p:nvPr>
        </p:nvSpPr>
        <p:spPr>
          <a:xfrm>
            <a:off x="779795" y="2286586"/>
            <a:ext cx="4768575" cy="3714164"/>
          </a:xfrm>
        </p:spPr>
        <p:txBody>
          <a:bodyPr anchor="t">
            <a:no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25" hasCustomPrompt="1"/>
          </p:nvPr>
        </p:nvSpPr>
        <p:spPr>
          <a:xfrm>
            <a:off x="6111991" y="944395"/>
            <a:ext cx="2362671" cy="378232"/>
          </a:xfrm>
        </p:spPr>
        <p:txBody>
          <a:bodyPr anchor="ctr">
            <a:noAutofit/>
          </a:bodyPr>
          <a:lstStyle>
            <a:lvl1pPr marL="0" indent="0" algn="ctr">
              <a:buNone/>
              <a:defRPr sz="5333" baseline="0">
                <a:solidFill>
                  <a:srgbClr val="AB2328"/>
                </a:solidFill>
                <a:latin typeface="+mj-lt"/>
              </a:defRPr>
            </a:lvl1pPr>
          </a:lstStyle>
          <a:p>
            <a:pPr lvl="0"/>
            <a:r>
              <a:rPr lang="en-US"/>
              <a:t>#</a:t>
            </a:r>
          </a:p>
        </p:txBody>
      </p:sp>
      <p:sp>
        <p:nvSpPr>
          <p:cNvPr id="8" name="Text Placeholder 5"/>
          <p:cNvSpPr>
            <a:spLocks noGrp="1"/>
          </p:cNvSpPr>
          <p:nvPr>
            <p:ph type="body" sz="quarter" idx="26" hasCustomPrompt="1"/>
          </p:nvPr>
        </p:nvSpPr>
        <p:spPr>
          <a:xfrm>
            <a:off x="6111989" y="1527084"/>
            <a:ext cx="2362672" cy="378232"/>
          </a:xfrm>
        </p:spPr>
        <p:txBody>
          <a:bodyPr anchor="ctr">
            <a:noAutofit/>
          </a:bodyPr>
          <a:lstStyle>
            <a:lvl1pPr marL="0" indent="0" algn="ctr">
              <a:buNone/>
              <a:defRPr sz="2133" baseline="0">
                <a:solidFill>
                  <a:srgbClr val="AB2328"/>
                </a:solidFill>
                <a:latin typeface="+mj-lt"/>
              </a:defRPr>
            </a:lvl1pPr>
          </a:lstStyle>
          <a:p>
            <a:pPr lvl="0"/>
            <a:r>
              <a:rPr lang="en-US"/>
              <a:t>TITLE</a:t>
            </a:r>
          </a:p>
        </p:txBody>
      </p:sp>
      <p:sp>
        <p:nvSpPr>
          <p:cNvPr id="9" name="Text Placeholder 11"/>
          <p:cNvSpPr>
            <a:spLocks noGrp="1"/>
          </p:cNvSpPr>
          <p:nvPr>
            <p:ph type="body" sz="quarter" idx="27"/>
          </p:nvPr>
        </p:nvSpPr>
        <p:spPr>
          <a:xfrm>
            <a:off x="6127191" y="2060440"/>
            <a:ext cx="2347471" cy="813328"/>
          </a:xfrm>
        </p:spPr>
        <p:txBody>
          <a:bodyPr anchor="t">
            <a:noAutofit/>
          </a:bodyPr>
          <a:lstStyle>
            <a:lvl1pPr marL="0" indent="0" algn="ctr">
              <a:buNone/>
              <a:defRPr sz="1467"/>
            </a:lvl1pPr>
            <a:lvl2pPr>
              <a:defRPr sz="1867"/>
            </a:lvl2pPr>
            <a:lvl3pPr>
              <a:defRPr sz="1867"/>
            </a:lvl3pPr>
            <a:lvl4pPr>
              <a:defRPr sz="1867"/>
            </a:lvl4pPr>
            <a:lvl5pPr>
              <a:defRPr sz="1867"/>
            </a:lvl5pPr>
          </a:lstStyle>
          <a:p>
            <a:pPr lvl="0"/>
            <a:r>
              <a:rPr lang="en-US"/>
              <a:t>Click to edit Master text styles</a:t>
            </a:r>
          </a:p>
        </p:txBody>
      </p:sp>
      <p:sp>
        <p:nvSpPr>
          <p:cNvPr id="20" name="Text Placeholder 5"/>
          <p:cNvSpPr>
            <a:spLocks noGrp="1"/>
          </p:cNvSpPr>
          <p:nvPr>
            <p:ph type="body" sz="quarter" idx="28" hasCustomPrompt="1"/>
          </p:nvPr>
        </p:nvSpPr>
        <p:spPr>
          <a:xfrm>
            <a:off x="8965438" y="944395"/>
            <a:ext cx="2362671" cy="378232"/>
          </a:xfrm>
        </p:spPr>
        <p:txBody>
          <a:bodyPr anchor="ctr">
            <a:noAutofit/>
          </a:bodyPr>
          <a:lstStyle>
            <a:lvl1pPr marL="0" indent="0" algn="ctr">
              <a:buNone/>
              <a:defRPr sz="5333" baseline="0">
                <a:solidFill>
                  <a:srgbClr val="AB2328"/>
                </a:solidFill>
                <a:latin typeface="+mj-lt"/>
              </a:defRPr>
            </a:lvl1pPr>
          </a:lstStyle>
          <a:p>
            <a:pPr lvl="0"/>
            <a:r>
              <a:rPr lang="en-US"/>
              <a:t>#</a:t>
            </a:r>
          </a:p>
        </p:txBody>
      </p:sp>
      <p:sp>
        <p:nvSpPr>
          <p:cNvPr id="21" name="Text Placeholder 5"/>
          <p:cNvSpPr>
            <a:spLocks noGrp="1"/>
          </p:cNvSpPr>
          <p:nvPr>
            <p:ph type="body" sz="quarter" idx="29" hasCustomPrompt="1"/>
          </p:nvPr>
        </p:nvSpPr>
        <p:spPr>
          <a:xfrm>
            <a:off x="8965436" y="1527084"/>
            <a:ext cx="2362672" cy="378232"/>
          </a:xfrm>
        </p:spPr>
        <p:txBody>
          <a:bodyPr anchor="ctr">
            <a:noAutofit/>
          </a:bodyPr>
          <a:lstStyle>
            <a:lvl1pPr marL="0" indent="0" algn="ctr">
              <a:buNone/>
              <a:defRPr sz="2133" baseline="0">
                <a:solidFill>
                  <a:srgbClr val="AB2328"/>
                </a:solidFill>
                <a:latin typeface="+mj-lt"/>
              </a:defRPr>
            </a:lvl1pPr>
          </a:lstStyle>
          <a:p>
            <a:pPr lvl="0"/>
            <a:r>
              <a:rPr lang="en-US"/>
              <a:t>TITLE</a:t>
            </a:r>
          </a:p>
        </p:txBody>
      </p:sp>
      <p:sp>
        <p:nvSpPr>
          <p:cNvPr id="22" name="Text Placeholder 11"/>
          <p:cNvSpPr>
            <a:spLocks noGrp="1"/>
          </p:cNvSpPr>
          <p:nvPr>
            <p:ph type="body" sz="quarter" idx="30"/>
          </p:nvPr>
        </p:nvSpPr>
        <p:spPr>
          <a:xfrm>
            <a:off x="8980638" y="2060440"/>
            <a:ext cx="2347471" cy="813328"/>
          </a:xfrm>
        </p:spPr>
        <p:txBody>
          <a:bodyPr anchor="t">
            <a:noAutofit/>
          </a:bodyPr>
          <a:lstStyle>
            <a:lvl1pPr marL="0" indent="0" algn="ctr">
              <a:buNone/>
              <a:defRPr sz="1467"/>
            </a:lvl1pPr>
            <a:lvl2pPr>
              <a:defRPr sz="1867"/>
            </a:lvl2pPr>
            <a:lvl3pPr>
              <a:defRPr sz="1867"/>
            </a:lvl3pPr>
            <a:lvl4pPr>
              <a:defRPr sz="1867"/>
            </a:lvl4pPr>
            <a:lvl5pPr>
              <a:defRPr sz="1867"/>
            </a:lvl5pPr>
          </a:lstStyle>
          <a:p>
            <a:pPr lvl="0"/>
            <a:r>
              <a:rPr lang="en-US"/>
              <a:t>Click to edit Master text styles</a:t>
            </a:r>
          </a:p>
        </p:txBody>
      </p:sp>
      <p:sp>
        <p:nvSpPr>
          <p:cNvPr id="23" name="Text Placeholder 5"/>
          <p:cNvSpPr>
            <a:spLocks noGrp="1"/>
          </p:cNvSpPr>
          <p:nvPr>
            <p:ph type="body" sz="quarter" idx="31" hasCustomPrompt="1"/>
          </p:nvPr>
        </p:nvSpPr>
        <p:spPr>
          <a:xfrm>
            <a:off x="8965438" y="3444764"/>
            <a:ext cx="2362671" cy="378232"/>
          </a:xfrm>
        </p:spPr>
        <p:txBody>
          <a:bodyPr anchor="ctr">
            <a:noAutofit/>
          </a:bodyPr>
          <a:lstStyle>
            <a:lvl1pPr marL="0" indent="0" algn="ctr">
              <a:buNone/>
              <a:defRPr sz="5333" baseline="0">
                <a:solidFill>
                  <a:srgbClr val="AB2328"/>
                </a:solidFill>
                <a:latin typeface="+mj-lt"/>
              </a:defRPr>
            </a:lvl1pPr>
          </a:lstStyle>
          <a:p>
            <a:pPr lvl="0"/>
            <a:r>
              <a:rPr lang="en-US"/>
              <a:t>#</a:t>
            </a:r>
          </a:p>
        </p:txBody>
      </p:sp>
      <p:sp>
        <p:nvSpPr>
          <p:cNvPr id="24" name="Text Placeholder 5"/>
          <p:cNvSpPr>
            <a:spLocks noGrp="1"/>
          </p:cNvSpPr>
          <p:nvPr>
            <p:ph type="body" sz="quarter" idx="32" hasCustomPrompt="1"/>
          </p:nvPr>
        </p:nvSpPr>
        <p:spPr>
          <a:xfrm>
            <a:off x="8965436" y="4027453"/>
            <a:ext cx="2362672" cy="378232"/>
          </a:xfrm>
        </p:spPr>
        <p:txBody>
          <a:bodyPr anchor="ctr">
            <a:noAutofit/>
          </a:bodyPr>
          <a:lstStyle>
            <a:lvl1pPr marL="0" indent="0" algn="ctr">
              <a:buNone/>
              <a:defRPr sz="2133" baseline="0">
                <a:solidFill>
                  <a:srgbClr val="AB2328"/>
                </a:solidFill>
                <a:latin typeface="+mj-lt"/>
              </a:defRPr>
            </a:lvl1pPr>
          </a:lstStyle>
          <a:p>
            <a:pPr lvl="0"/>
            <a:r>
              <a:rPr lang="en-US"/>
              <a:t>TITLE</a:t>
            </a:r>
          </a:p>
        </p:txBody>
      </p:sp>
      <p:sp>
        <p:nvSpPr>
          <p:cNvPr id="25" name="Text Placeholder 11"/>
          <p:cNvSpPr>
            <a:spLocks noGrp="1"/>
          </p:cNvSpPr>
          <p:nvPr>
            <p:ph type="body" sz="quarter" idx="33"/>
          </p:nvPr>
        </p:nvSpPr>
        <p:spPr>
          <a:xfrm>
            <a:off x="8980638" y="4560809"/>
            <a:ext cx="2347471" cy="813328"/>
          </a:xfrm>
        </p:spPr>
        <p:txBody>
          <a:bodyPr anchor="t">
            <a:noAutofit/>
          </a:bodyPr>
          <a:lstStyle>
            <a:lvl1pPr marL="0" indent="0" algn="ctr">
              <a:buNone/>
              <a:defRPr sz="1467"/>
            </a:lvl1pPr>
            <a:lvl2pPr>
              <a:defRPr sz="1867"/>
            </a:lvl2pPr>
            <a:lvl3pPr>
              <a:defRPr sz="1867"/>
            </a:lvl3pPr>
            <a:lvl4pPr>
              <a:defRPr sz="1867"/>
            </a:lvl4pPr>
            <a:lvl5pPr>
              <a:defRPr sz="1867"/>
            </a:lvl5pPr>
          </a:lstStyle>
          <a:p>
            <a:pPr lvl="0"/>
            <a:r>
              <a:rPr lang="en-US"/>
              <a:t>Click to edit Master text styles</a:t>
            </a:r>
          </a:p>
        </p:txBody>
      </p:sp>
      <p:sp>
        <p:nvSpPr>
          <p:cNvPr id="26" name="Text Placeholder 5"/>
          <p:cNvSpPr>
            <a:spLocks noGrp="1"/>
          </p:cNvSpPr>
          <p:nvPr>
            <p:ph type="body" sz="quarter" idx="34" hasCustomPrompt="1"/>
          </p:nvPr>
        </p:nvSpPr>
        <p:spPr>
          <a:xfrm>
            <a:off x="6127193" y="3444764"/>
            <a:ext cx="2362671" cy="378232"/>
          </a:xfrm>
        </p:spPr>
        <p:txBody>
          <a:bodyPr anchor="ctr">
            <a:noAutofit/>
          </a:bodyPr>
          <a:lstStyle>
            <a:lvl1pPr marL="0" indent="0" algn="ctr">
              <a:buNone/>
              <a:defRPr sz="5333" baseline="0">
                <a:solidFill>
                  <a:srgbClr val="AB2328"/>
                </a:solidFill>
                <a:latin typeface="+mj-lt"/>
              </a:defRPr>
            </a:lvl1pPr>
          </a:lstStyle>
          <a:p>
            <a:pPr lvl="0"/>
            <a:r>
              <a:rPr lang="en-US"/>
              <a:t>#</a:t>
            </a:r>
          </a:p>
        </p:txBody>
      </p:sp>
      <p:sp>
        <p:nvSpPr>
          <p:cNvPr id="27" name="Text Placeholder 5"/>
          <p:cNvSpPr>
            <a:spLocks noGrp="1"/>
          </p:cNvSpPr>
          <p:nvPr>
            <p:ph type="body" sz="quarter" idx="35" hasCustomPrompt="1"/>
          </p:nvPr>
        </p:nvSpPr>
        <p:spPr>
          <a:xfrm>
            <a:off x="6127191" y="4027453"/>
            <a:ext cx="2362672" cy="378232"/>
          </a:xfrm>
        </p:spPr>
        <p:txBody>
          <a:bodyPr anchor="ctr">
            <a:noAutofit/>
          </a:bodyPr>
          <a:lstStyle>
            <a:lvl1pPr marL="0" indent="0" algn="ctr">
              <a:buNone/>
              <a:defRPr sz="2133" baseline="0">
                <a:solidFill>
                  <a:srgbClr val="AB2328"/>
                </a:solidFill>
                <a:latin typeface="+mj-lt"/>
              </a:defRPr>
            </a:lvl1pPr>
          </a:lstStyle>
          <a:p>
            <a:pPr lvl="0"/>
            <a:r>
              <a:rPr lang="en-US"/>
              <a:t>TITLE</a:t>
            </a:r>
          </a:p>
        </p:txBody>
      </p:sp>
      <p:sp>
        <p:nvSpPr>
          <p:cNvPr id="28" name="Text Placeholder 11"/>
          <p:cNvSpPr>
            <a:spLocks noGrp="1"/>
          </p:cNvSpPr>
          <p:nvPr>
            <p:ph type="body" sz="quarter" idx="36"/>
          </p:nvPr>
        </p:nvSpPr>
        <p:spPr>
          <a:xfrm>
            <a:off x="6142393" y="4560809"/>
            <a:ext cx="2347471" cy="813328"/>
          </a:xfrm>
        </p:spPr>
        <p:txBody>
          <a:bodyPr anchor="t">
            <a:noAutofit/>
          </a:bodyPr>
          <a:lstStyle>
            <a:lvl1pPr marL="0" indent="0" algn="ctr">
              <a:buNone/>
              <a:defRPr sz="1467"/>
            </a:lvl1pPr>
            <a:lvl2pPr>
              <a:defRPr sz="1867"/>
            </a:lvl2pPr>
            <a:lvl3pPr>
              <a:defRPr sz="1867"/>
            </a:lvl3pPr>
            <a:lvl4pPr>
              <a:defRPr sz="1867"/>
            </a:lvl4pPr>
            <a:lvl5pPr>
              <a:defRPr sz="1867"/>
            </a:lvl5pPr>
          </a:lstStyle>
          <a:p>
            <a:pPr lvl="0"/>
            <a:r>
              <a:rPr lang="en-US"/>
              <a:t>Click to edit Master text styles</a:t>
            </a:r>
          </a:p>
        </p:txBody>
      </p:sp>
      <p:sp>
        <p:nvSpPr>
          <p:cNvPr id="18"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358766360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8" name="Text Placeholder 5"/>
          <p:cNvSpPr>
            <a:spLocks noGrp="1"/>
          </p:cNvSpPr>
          <p:nvPr>
            <p:ph type="body" sz="quarter" idx="26" hasCustomPrompt="1"/>
          </p:nvPr>
        </p:nvSpPr>
        <p:spPr>
          <a:xfrm>
            <a:off x="6292921" y="1839569"/>
            <a:ext cx="4270596" cy="378232"/>
          </a:xfrm>
        </p:spPr>
        <p:txBody>
          <a:bodyPr anchor="ctr">
            <a:noAutofit/>
          </a:bodyPr>
          <a:lstStyle>
            <a:lvl1pPr marL="0" indent="0" algn="l">
              <a:buNone/>
              <a:defRPr sz="2133" baseline="0">
                <a:solidFill>
                  <a:schemeClr val="tx1"/>
                </a:solidFill>
                <a:latin typeface="+mj-lt"/>
              </a:defRPr>
            </a:lvl1pPr>
          </a:lstStyle>
          <a:p>
            <a:pPr lvl="0"/>
            <a:r>
              <a:rPr lang="en-US"/>
              <a:t>TITLE</a:t>
            </a:r>
          </a:p>
        </p:txBody>
      </p:sp>
      <p:sp>
        <p:nvSpPr>
          <p:cNvPr id="9" name="Text Placeholder 11"/>
          <p:cNvSpPr>
            <a:spLocks noGrp="1"/>
          </p:cNvSpPr>
          <p:nvPr>
            <p:ph type="body" sz="quarter" idx="27" hasCustomPrompt="1"/>
          </p:nvPr>
        </p:nvSpPr>
        <p:spPr>
          <a:xfrm>
            <a:off x="6292922" y="2217801"/>
            <a:ext cx="4270596" cy="813328"/>
          </a:xfrm>
        </p:spPr>
        <p:txBody>
          <a:bodyPr anchor="t">
            <a:noAutofit/>
          </a:bodyPr>
          <a:lstStyle>
            <a:lvl1pPr marL="0" indent="0" algn="l">
              <a:lnSpc>
                <a:spcPct val="140000"/>
              </a:lnSpc>
              <a:buNone/>
              <a:defRPr lang="en-US" sz="1400" smtClean="0">
                <a:effectLst/>
              </a:defRPr>
            </a:lvl1pPr>
            <a:lvl2pPr>
              <a:defRPr sz="1867"/>
            </a:lvl2pPr>
            <a:lvl3pPr>
              <a:defRPr sz="1867"/>
            </a:lvl3pPr>
            <a:lvl4pPr>
              <a:defRPr sz="1867"/>
            </a:lvl4pPr>
            <a:lvl5pPr>
              <a:defRPr sz="1867"/>
            </a:lvl5pPr>
          </a:lstStyle>
          <a:p>
            <a:pPr lvl="0"/>
            <a:r>
              <a:rPr lang="en-US" sz="1400" err="1">
                <a:solidFill>
                  <a:srgbClr val="000000"/>
                </a:solidFill>
                <a:effectLst/>
                <a:latin typeface="Open Sans Regular"/>
                <a:ea typeface="Times New Roman"/>
                <a:cs typeface="Times New Roman"/>
              </a:rPr>
              <a:t>Etiam</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luctus</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euismod</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enim</a:t>
            </a:r>
            <a:r>
              <a:rPr lang="en-US" sz="1400">
                <a:solidFill>
                  <a:srgbClr val="000000"/>
                </a:solidFill>
                <a:effectLst/>
                <a:latin typeface="Open Sans Regular"/>
                <a:ea typeface="Times New Roman"/>
                <a:cs typeface="Times New Roman"/>
              </a:rPr>
              <a:t> et </a:t>
            </a:r>
            <a:r>
              <a:rPr lang="en-US" sz="1400" err="1">
                <a:solidFill>
                  <a:srgbClr val="000000"/>
                </a:solidFill>
                <a:effectLst/>
                <a:latin typeface="Open Sans Regular"/>
                <a:ea typeface="Times New Roman"/>
                <a:cs typeface="Times New Roman"/>
              </a:rPr>
              <a:t>commodo</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Vivamus</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tristique</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condimentum</a:t>
            </a:r>
            <a:r>
              <a:rPr lang="en-US" sz="1400">
                <a:solidFill>
                  <a:srgbClr val="000000"/>
                </a:solidFill>
                <a:effectLst/>
                <a:latin typeface="Open Sans Regular"/>
                <a:ea typeface="Times New Roman"/>
                <a:cs typeface="Times New Roman"/>
              </a:rPr>
              <a:t> semper. </a:t>
            </a:r>
            <a:r>
              <a:rPr lang="en-US" sz="1400" err="1">
                <a:solidFill>
                  <a:srgbClr val="000000"/>
                </a:solidFill>
                <a:effectLst/>
                <a:latin typeface="Open Sans Regular"/>
                <a:ea typeface="Times New Roman"/>
                <a:cs typeface="Times New Roman"/>
              </a:rPr>
              <a:t>Donec</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blandit</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vel</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leo</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sed</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vestibulum</a:t>
            </a:r>
            <a:r>
              <a:rPr lang="en-US" sz="1400">
                <a:solidFill>
                  <a:srgbClr val="000000"/>
                </a:solidFill>
                <a:effectLst/>
                <a:latin typeface="Open Sans Regular"/>
                <a:ea typeface="Times New Roman"/>
                <a:cs typeface="Times New Roman"/>
              </a:rPr>
              <a:t>. </a:t>
            </a:r>
            <a:endParaRPr lang="en-US"/>
          </a:p>
        </p:txBody>
      </p:sp>
      <p:cxnSp>
        <p:nvCxnSpPr>
          <p:cNvPr id="6" name="Straight Connector 5"/>
          <p:cNvCxnSpPr/>
          <p:nvPr userDrawn="1"/>
        </p:nvCxnSpPr>
        <p:spPr>
          <a:xfrm>
            <a:off x="6111991" y="0"/>
            <a:ext cx="0" cy="6915869"/>
          </a:xfrm>
          <a:prstGeom prst="line">
            <a:avLst/>
          </a:prstGeom>
          <a:ln>
            <a:solidFill>
              <a:srgbClr val="54585A"/>
            </a:solidFill>
          </a:ln>
          <a:effectLst/>
        </p:spPr>
        <p:style>
          <a:lnRef idx="2">
            <a:schemeClr val="accent1"/>
          </a:lnRef>
          <a:fillRef idx="0">
            <a:schemeClr val="accent1"/>
          </a:fillRef>
          <a:effectRef idx="1">
            <a:schemeClr val="accent1"/>
          </a:effectRef>
          <a:fontRef idx="minor">
            <a:schemeClr val="tx1"/>
          </a:fontRef>
        </p:style>
      </p:cxnSp>
      <p:sp>
        <p:nvSpPr>
          <p:cNvPr id="29" name="Text Placeholder 5"/>
          <p:cNvSpPr>
            <a:spLocks noGrp="1"/>
          </p:cNvSpPr>
          <p:nvPr>
            <p:ph type="body" sz="quarter" idx="28" hasCustomPrompt="1"/>
          </p:nvPr>
        </p:nvSpPr>
        <p:spPr>
          <a:xfrm>
            <a:off x="1609233" y="641055"/>
            <a:ext cx="4270596" cy="378232"/>
          </a:xfrm>
        </p:spPr>
        <p:txBody>
          <a:bodyPr anchor="ctr">
            <a:noAutofit/>
          </a:bodyPr>
          <a:lstStyle>
            <a:lvl1pPr marL="0" indent="0" algn="r">
              <a:buNone/>
              <a:defRPr sz="2133" baseline="0">
                <a:solidFill>
                  <a:schemeClr val="tx1"/>
                </a:solidFill>
                <a:latin typeface="+mj-lt"/>
              </a:defRPr>
            </a:lvl1pPr>
          </a:lstStyle>
          <a:p>
            <a:pPr lvl="0"/>
            <a:r>
              <a:rPr lang="en-US"/>
              <a:t>TITLE</a:t>
            </a:r>
          </a:p>
        </p:txBody>
      </p:sp>
      <p:sp>
        <p:nvSpPr>
          <p:cNvPr id="30" name="Text Placeholder 11"/>
          <p:cNvSpPr>
            <a:spLocks noGrp="1"/>
          </p:cNvSpPr>
          <p:nvPr>
            <p:ph type="body" sz="quarter" idx="29" hasCustomPrompt="1"/>
          </p:nvPr>
        </p:nvSpPr>
        <p:spPr>
          <a:xfrm>
            <a:off x="1609234" y="1019287"/>
            <a:ext cx="4270596" cy="813328"/>
          </a:xfrm>
        </p:spPr>
        <p:txBody>
          <a:bodyPr anchor="t">
            <a:noAutofit/>
          </a:bodyPr>
          <a:lstStyle>
            <a:lvl1pPr marL="0" indent="0" algn="r">
              <a:lnSpc>
                <a:spcPct val="140000"/>
              </a:lnSpc>
              <a:buNone/>
              <a:defRPr lang="en-US" sz="1400" smtClean="0">
                <a:effectLst/>
              </a:defRPr>
            </a:lvl1pPr>
            <a:lvl2pPr>
              <a:defRPr sz="1867"/>
            </a:lvl2pPr>
            <a:lvl3pPr>
              <a:defRPr sz="1867"/>
            </a:lvl3pPr>
            <a:lvl4pPr>
              <a:defRPr sz="1867"/>
            </a:lvl4pPr>
            <a:lvl5pPr>
              <a:defRPr sz="1867"/>
            </a:lvl5pPr>
          </a:lstStyle>
          <a:p>
            <a:pPr lvl="0"/>
            <a:r>
              <a:rPr lang="en-US" sz="1400" err="1">
                <a:solidFill>
                  <a:srgbClr val="000000"/>
                </a:solidFill>
                <a:effectLst/>
                <a:latin typeface="Open Sans Regular"/>
                <a:ea typeface="Times New Roman"/>
                <a:cs typeface="Times New Roman"/>
              </a:rPr>
              <a:t>Etiam</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luctus</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euismod</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enim</a:t>
            </a:r>
            <a:r>
              <a:rPr lang="en-US" sz="1400">
                <a:solidFill>
                  <a:srgbClr val="000000"/>
                </a:solidFill>
                <a:effectLst/>
                <a:latin typeface="Open Sans Regular"/>
                <a:ea typeface="Times New Roman"/>
                <a:cs typeface="Times New Roman"/>
              </a:rPr>
              <a:t> et </a:t>
            </a:r>
            <a:r>
              <a:rPr lang="en-US" sz="1400" err="1">
                <a:solidFill>
                  <a:srgbClr val="000000"/>
                </a:solidFill>
                <a:effectLst/>
                <a:latin typeface="Open Sans Regular"/>
                <a:ea typeface="Times New Roman"/>
                <a:cs typeface="Times New Roman"/>
              </a:rPr>
              <a:t>commodo</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Vivamus</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tristique</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condimentum</a:t>
            </a:r>
            <a:r>
              <a:rPr lang="en-US" sz="1400">
                <a:solidFill>
                  <a:srgbClr val="000000"/>
                </a:solidFill>
                <a:effectLst/>
                <a:latin typeface="Open Sans Regular"/>
                <a:ea typeface="Times New Roman"/>
                <a:cs typeface="Times New Roman"/>
              </a:rPr>
              <a:t> semper. </a:t>
            </a:r>
            <a:r>
              <a:rPr lang="en-US" sz="1400" err="1">
                <a:solidFill>
                  <a:srgbClr val="000000"/>
                </a:solidFill>
                <a:effectLst/>
                <a:latin typeface="Open Sans Regular"/>
                <a:ea typeface="Times New Roman"/>
                <a:cs typeface="Times New Roman"/>
              </a:rPr>
              <a:t>Donec</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blandit</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vel</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leo</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sed</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vestibulum</a:t>
            </a:r>
            <a:r>
              <a:rPr lang="en-US" sz="1400">
                <a:solidFill>
                  <a:srgbClr val="000000"/>
                </a:solidFill>
                <a:effectLst/>
                <a:latin typeface="Open Sans Regular"/>
                <a:ea typeface="Times New Roman"/>
                <a:cs typeface="Times New Roman"/>
              </a:rPr>
              <a:t>. </a:t>
            </a:r>
            <a:endParaRPr lang="en-US"/>
          </a:p>
        </p:txBody>
      </p:sp>
      <p:sp>
        <p:nvSpPr>
          <p:cNvPr id="31" name="Text Placeholder 5"/>
          <p:cNvSpPr>
            <a:spLocks noGrp="1"/>
          </p:cNvSpPr>
          <p:nvPr>
            <p:ph type="body" sz="quarter" idx="30" hasCustomPrompt="1"/>
          </p:nvPr>
        </p:nvSpPr>
        <p:spPr>
          <a:xfrm>
            <a:off x="1609233" y="3991693"/>
            <a:ext cx="4270596" cy="378232"/>
          </a:xfrm>
        </p:spPr>
        <p:txBody>
          <a:bodyPr anchor="ctr">
            <a:noAutofit/>
          </a:bodyPr>
          <a:lstStyle>
            <a:lvl1pPr marL="0" indent="0" algn="r">
              <a:buNone/>
              <a:defRPr sz="2133" baseline="0">
                <a:solidFill>
                  <a:schemeClr val="tx1"/>
                </a:solidFill>
                <a:latin typeface="+mj-lt"/>
              </a:defRPr>
            </a:lvl1pPr>
          </a:lstStyle>
          <a:p>
            <a:pPr lvl="0"/>
            <a:r>
              <a:rPr lang="en-US"/>
              <a:t>TITLE</a:t>
            </a:r>
          </a:p>
        </p:txBody>
      </p:sp>
      <p:sp>
        <p:nvSpPr>
          <p:cNvPr id="32" name="Text Placeholder 11"/>
          <p:cNvSpPr>
            <a:spLocks noGrp="1"/>
          </p:cNvSpPr>
          <p:nvPr>
            <p:ph type="body" sz="quarter" idx="31" hasCustomPrompt="1"/>
          </p:nvPr>
        </p:nvSpPr>
        <p:spPr>
          <a:xfrm>
            <a:off x="1609234" y="4369925"/>
            <a:ext cx="4270596" cy="813328"/>
          </a:xfrm>
        </p:spPr>
        <p:txBody>
          <a:bodyPr anchor="t">
            <a:noAutofit/>
          </a:bodyPr>
          <a:lstStyle>
            <a:lvl1pPr marL="0" indent="0" algn="r">
              <a:lnSpc>
                <a:spcPct val="140000"/>
              </a:lnSpc>
              <a:buNone/>
              <a:defRPr lang="en-US" sz="1400" smtClean="0">
                <a:effectLst/>
              </a:defRPr>
            </a:lvl1pPr>
            <a:lvl2pPr>
              <a:defRPr sz="1867"/>
            </a:lvl2pPr>
            <a:lvl3pPr>
              <a:defRPr sz="1867"/>
            </a:lvl3pPr>
            <a:lvl4pPr>
              <a:defRPr sz="1867"/>
            </a:lvl4pPr>
            <a:lvl5pPr>
              <a:defRPr sz="1867"/>
            </a:lvl5pPr>
          </a:lstStyle>
          <a:p>
            <a:pPr lvl="0"/>
            <a:r>
              <a:rPr lang="en-US" sz="1400" err="1">
                <a:solidFill>
                  <a:srgbClr val="000000"/>
                </a:solidFill>
                <a:effectLst/>
                <a:latin typeface="Open Sans Regular"/>
                <a:ea typeface="Times New Roman"/>
                <a:cs typeface="Times New Roman"/>
              </a:rPr>
              <a:t>Etiam</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luctus</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euismod</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enim</a:t>
            </a:r>
            <a:r>
              <a:rPr lang="en-US" sz="1400">
                <a:solidFill>
                  <a:srgbClr val="000000"/>
                </a:solidFill>
                <a:effectLst/>
                <a:latin typeface="Open Sans Regular"/>
                <a:ea typeface="Times New Roman"/>
                <a:cs typeface="Times New Roman"/>
              </a:rPr>
              <a:t> et </a:t>
            </a:r>
            <a:r>
              <a:rPr lang="en-US" sz="1400" err="1">
                <a:solidFill>
                  <a:srgbClr val="000000"/>
                </a:solidFill>
                <a:effectLst/>
                <a:latin typeface="Open Sans Regular"/>
                <a:ea typeface="Times New Roman"/>
                <a:cs typeface="Times New Roman"/>
              </a:rPr>
              <a:t>commodo</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Vivamus</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tristique</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condimentum</a:t>
            </a:r>
            <a:r>
              <a:rPr lang="en-US" sz="1400">
                <a:solidFill>
                  <a:srgbClr val="000000"/>
                </a:solidFill>
                <a:effectLst/>
                <a:latin typeface="Open Sans Regular"/>
                <a:ea typeface="Times New Roman"/>
                <a:cs typeface="Times New Roman"/>
              </a:rPr>
              <a:t> semper. </a:t>
            </a:r>
            <a:r>
              <a:rPr lang="en-US" sz="1400" err="1">
                <a:solidFill>
                  <a:srgbClr val="000000"/>
                </a:solidFill>
                <a:effectLst/>
                <a:latin typeface="Open Sans Regular"/>
                <a:ea typeface="Times New Roman"/>
                <a:cs typeface="Times New Roman"/>
              </a:rPr>
              <a:t>Donec</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blandit</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vel</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leo</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sed</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vestibulum</a:t>
            </a:r>
            <a:r>
              <a:rPr lang="en-US" sz="1400">
                <a:solidFill>
                  <a:srgbClr val="000000"/>
                </a:solidFill>
                <a:effectLst/>
                <a:latin typeface="Open Sans Regular"/>
                <a:ea typeface="Times New Roman"/>
                <a:cs typeface="Times New Roman"/>
              </a:rPr>
              <a:t>. </a:t>
            </a:r>
            <a:endParaRPr lang="en-US"/>
          </a:p>
        </p:txBody>
      </p:sp>
    </p:spTree>
    <p:extLst>
      <p:ext uri="{BB962C8B-B14F-4D97-AF65-F5344CB8AC3E}">
        <p14:creationId xmlns:p14="http://schemas.microsoft.com/office/powerpoint/2010/main" val="136631868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ategory Break ">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Picture Placeholder 5"/>
          <p:cNvSpPr>
            <a:spLocks noGrp="1"/>
          </p:cNvSpPr>
          <p:nvPr>
            <p:ph type="pic" sz="quarter" idx="12"/>
          </p:nvPr>
        </p:nvSpPr>
        <p:spPr>
          <a:xfrm>
            <a:off x="0" y="0"/>
            <a:ext cx="12192000" cy="6858000"/>
          </a:xfrm>
        </p:spPr>
        <p:txBody>
          <a:bodyPr/>
          <a:lstStyle/>
          <a:p>
            <a:endParaRPr lang="en-US"/>
          </a:p>
        </p:txBody>
      </p:sp>
      <p:sp>
        <p:nvSpPr>
          <p:cNvPr id="8" name="Picture Placeholder 7"/>
          <p:cNvSpPr>
            <a:spLocks noGrp="1"/>
          </p:cNvSpPr>
          <p:nvPr>
            <p:ph type="pic" sz="quarter" idx="13"/>
          </p:nvPr>
        </p:nvSpPr>
        <p:spPr>
          <a:xfrm>
            <a:off x="9693155" y="254920"/>
            <a:ext cx="2211167" cy="1922120"/>
          </a:xfrm>
        </p:spPr>
        <p:txBody>
          <a:bodyPr/>
          <a:lstStyle/>
          <a:p>
            <a:endParaRPr lang="en-US"/>
          </a:p>
        </p:txBody>
      </p:sp>
    </p:spTree>
    <p:extLst>
      <p:ext uri="{BB962C8B-B14F-4D97-AF65-F5344CB8AC3E}">
        <p14:creationId xmlns:p14="http://schemas.microsoft.com/office/powerpoint/2010/main" val="52908251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Break Dar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9" name="Subtitle 2"/>
          <p:cNvSpPr>
            <a:spLocks noGrp="1"/>
          </p:cNvSpPr>
          <p:nvPr>
            <p:ph type="subTitle" idx="1"/>
          </p:nvPr>
        </p:nvSpPr>
        <p:spPr>
          <a:xfrm>
            <a:off x="1603373" y="3518143"/>
            <a:ext cx="8930936" cy="669565"/>
          </a:xfrm>
        </p:spPr>
        <p:txBody>
          <a:bodyPr anchor="ctr">
            <a:noAutofit/>
          </a:bodyPr>
          <a:lstStyle>
            <a:lvl1pPr marL="0" indent="0" algn="ctr">
              <a:buNone/>
              <a:defRPr sz="2400"/>
            </a:lvl1pPr>
          </a:lstStyle>
          <a:p>
            <a:r>
              <a:rPr lang="en-US" sz="2400" err="1">
                <a:solidFill>
                  <a:schemeClr val="bg2"/>
                </a:solidFill>
                <a:latin typeface="+mn-lt"/>
              </a:rPr>
              <a:t>Vestibulum</a:t>
            </a:r>
            <a:r>
              <a:rPr lang="en-US" sz="2400">
                <a:solidFill>
                  <a:schemeClr val="bg2"/>
                </a:solidFill>
                <a:latin typeface="+mn-lt"/>
              </a:rPr>
              <a:t> ante </a:t>
            </a:r>
            <a:r>
              <a:rPr lang="en-US" sz="2400" err="1">
                <a:solidFill>
                  <a:schemeClr val="bg2"/>
                </a:solidFill>
                <a:latin typeface="+mn-lt"/>
              </a:rPr>
              <a:t>ipsum</a:t>
            </a:r>
            <a:r>
              <a:rPr lang="en-US" sz="2400">
                <a:solidFill>
                  <a:schemeClr val="bg2"/>
                </a:solidFill>
                <a:latin typeface="+mn-lt"/>
              </a:rPr>
              <a:t> </a:t>
            </a:r>
            <a:r>
              <a:rPr lang="en-US" sz="2400" err="1">
                <a:solidFill>
                  <a:schemeClr val="bg2"/>
                </a:solidFill>
                <a:latin typeface="+mn-lt"/>
              </a:rPr>
              <a:t>primis</a:t>
            </a:r>
            <a:r>
              <a:rPr lang="en-US" sz="2400">
                <a:solidFill>
                  <a:schemeClr val="bg2"/>
                </a:solidFill>
                <a:latin typeface="+mn-lt"/>
              </a:rPr>
              <a:t> in </a:t>
            </a:r>
            <a:r>
              <a:rPr lang="en-US" sz="2400" err="1">
                <a:solidFill>
                  <a:schemeClr val="bg2"/>
                </a:solidFill>
                <a:latin typeface="+mn-lt"/>
              </a:rPr>
              <a:t>faucibus</a:t>
            </a:r>
            <a:r>
              <a:rPr lang="en-US" sz="2400">
                <a:solidFill>
                  <a:schemeClr val="bg2"/>
                </a:solidFill>
                <a:latin typeface="+mn-lt"/>
              </a:rPr>
              <a:t> </a:t>
            </a:r>
            <a:r>
              <a:rPr lang="en-US" sz="2400" err="1">
                <a:solidFill>
                  <a:schemeClr val="bg2"/>
                </a:solidFill>
                <a:latin typeface="+mn-lt"/>
              </a:rPr>
              <a:t>orci</a:t>
            </a:r>
            <a:r>
              <a:rPr lang="en-US" sz="2400">
                <a:solidFill>
                  <a:schemeClr val="bg2"/>
                </a:solidFill>
                <a:latin typeface="+mn-lt"/>
              </a:rPr>
              <a:t> </a:t>
            </a:r>
            <a:r>
              <a:rPr lang="en-US" sz="2400" err="1">
                <a:solidFill>
                  <a:schemeClr val="bg2"/>
                </a:solidFill>
                <a:latin typeface="+mn-lt"/>
              </a:rPr>
              <a:t>luctus</a:t>
            </a:r>
            <a:r>
              <a:rPr lang="en-US" sz="2400">
                <a:solidFill>
                  <a:schemeClr val="bg2"/>
                </a:solidFill>
                <a:latin typeface="+mn-lt"/>
              </a:rPr>
              <a:t> et </a:t>
            </a:r>
            <a:r>
              <a:rPr lang="en-US" sz="2400" err="1">
                <a:solidFill>
                  <a:schemeClr val="bg2"/>
                </a:solidFill>
                <a:latin typeface="+mn-lt"/>
              </a:rPr>
              <a:t>ultrices</a:t>
            </a:r>
            <a:r>
              <a:rPr lang="en-US" sz="2400">
                <a:solidFill>
                  <a:schemeClr val="bg2"/>
                </a:solidFill>
                <a:latin typeface="+mn-lt"/>
              </a:rPr>
              <a:t> </a:t>
            </a:r>
            <a:r>
              <a:rPr lang="en-US" sz="2400" err="1">
                <a:solidFill>
                  <a:schemeClr val="bg2"/>
                </a:solidFill>
                <a:latin typeface="+mn-lt"/>
              </a:rPr>
              <a:t>posuere</a:t>
            </a:r>
            <a:r>
              <a:rPr lang="en-US" sz="2400">
                <a:solidFill>
                  <a:schemeClr val="bg2"/>
                </a:solidFill>
                <a:latin typeface="+mn-lt"/>
              </a:rPr>
              <a:t> </a:t>
            </a:r>
            <a:r>
              <a:rPr lang="en-US" sz="2400" err="1">
                <a:solidFill>
                  <a:schemeClr val="bg2"/>
                </a:solidFill>
                <a:latin typeface="+mn-lt"/>
              </a:rPr>
              <a:t>cubilia</a:t>
            </a:r>
            <a:r>
              <a:rPr lang="en-US" sz="2400">
                <a:solidFill>
                  <a:schemeClr val="bg2"/>
                </a:solidFill>
                <a:latin typeface="+mn-lt"/>
              </a:rPr>
              <a:t> </a:t>
            </a:r>
            <a:r>
              <a:rPr lang="en-US" sz="2400" err="1">
                <a:solidFill>
                  <a:schemeClr val="bg2"/>
                </a:solidFill>
                <a:latin typeface="+mn-lt"/>
              </a:rPr>
              <a:t>Curae</a:t>
            </a:r>
            <a:r>
              <a:rPr lang="en-US" sz="2400">
                <a:solidFill>
                  <a:schemeClr val="bg2"/>
                </a:solidFill>
                <a:latin typeface="+mn-lt"/>
              </a:rPr>
              <a:t>; </a:t>
            </a:r>
            <a:r>
              <a:rPr lang="en-US" sz="2400" err="1">
                <a:solidFill>
                  <a:schemeClr val="bg2"/>
                </a:solidFill>
                <a:latin typeface="+mn-lt"/>
              </a:rPr>
              <a:t>pellentesque</a:t>
            </a:r>
            <a:r>
              <a:rPr lang="en-US" sz="2400">
                <a:solidFill>
                  <a:schemeClr val="bg2"/>
                </a:solidFill>
                <a:latin typeface="+mn-lt"/>
              </a:rPr>
              <a:t>. </a:t>
            </a:r>
            <a:r>
              <a:rPr lang="en-US" sz="2400" err="1">
                <a:solidFill>
                  <a:schemeClr val="bg2"/>
                </a:solidFill>
                <a:latin typeface="+mn-lt"/>
              </a:rPr>
              <a:t>Donec</a:t>
            </a:r>
            <a:r>
              <a:rPr lang="en-US" sz="2400">
                <a:solidFill>
                  <a:schemeClr val="bg2"/>
                </a:solidFill>
                <a:latin typeface="+mn-lt"/>
              </a:rPr>
              <a:t>.</a:t>
            </a:r>
          </a:p>
        </p:txBody>
      </p:sp>
      <p:sp>
        <p:nvSpPr>
          <p:cNvPr id="5" name="Text Placeholder 4"/>
          <p:cNvSpPr>
            <a:spLocks noGrp="1"/>
          </p:cNvSpPr>
          <p:nvPr>
            <p:ph type="body" sz="quarter" idx="13" hasCustomPrompt="1"/>
          </p:nvPr>
        </p:nvSpPr>
        <p:spPr>
          <a:xfrm>
            <a:off x="751418" y="1787009"/>
            <a:ext cx="10706100" cy="1450115"/>
          </a:xfrm>
        </p:spPr>
        <p:txBody>
          <a:bodyPr anchor="b">
            <a:normAutofit/>
          </a:bodyPr>
          <a:lstStyle>
            <a:lvl1pPr marL="0" indent="0" algn="ctr">
              <a:buNone/>
              <a:defRPr sz="4800" baseline="0">
                <a:solidFill>
                  <a:srgbClr val="AB2328"/>
                </a:solidFill>
                <a:latin typeface="+mj-lt"/>
              </a:defRPr>
            </a:lvl1pPr>
          </a:lstStyle>
          <a:p>
            <a:pPr lvl="0"/>
            <a:r>
              <a:rPr lang="en-US"/>
              <a:t>CLICK TO ADD TITLE</a:t>
            </a:r>
          </a:p>
        </p:txBody>
      </p:sp>
      <p:sp>
        <p:nvSpPr>
          <p:cNvPr id="11" name="Picture Placeholder 10"/>
          <p:cNvSpPr>
            <a:spLocks noGrp="1"/>
          </p:cNvSpPr>
          <p:nvPr>
            <p:ph type="pic" sz="quarter" idx="14"/>
          </p:nvPr>
        </p:nvSpPr>
        <p:spPr>
          <a:xfrm>
            <a:off x="0" y="0"/>
            <a:ext cx="12192000" cy="6858000"/>
          </a:xfrm>
        </p:spPr>
        <p:txBody>
          <a:bodyPr anchor="b"/>
          <a:lstStyle/>
          <a:p>
            <a:endParaRPr lang="en-US"/>
          </a:p>
        </p:txBody>
      </p:sp>
    </p:spTree>
    <p:extLst>
      <p:ext uri="{BB962C8B-B14F-4D97-AF65-F5344CB8AC3E}">
        <p14:creationId xmlns:p14="http://schemas.microsoft.com/office/powerpoint/2010/main" val="238094499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ategory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05302" y="1346758"/>
            <a:ext cx="5324741" cy="1127077"/>
          </a:xfrm>
        </p:spPr>
        <p:txBody>
          <a:bodyPr>
            <a:noAutofit/>
          </a:bodyPr>
          <a:lstStyle>
            <a:lvl1pPr>
              <a:defRPr sz="5867">
                <a:solidFill>
                  <a:schemeClr val="tx1"/>
                </a:solidFill>
              </a:defRPr>
            </a:lvl1pPr>
          </a:lstStyle>
          <a:p>
            <a:r>
              <a:rPr lang="en-US"/>
              <a:t>Headline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7" name="Picture Placeholder 6"/>
          <p:cNvSpPr>
            <a:spLocks noGrp="1"/>
          </p:cNvSpPr>
          <p:nvPr>
            <p:ph type="pic" sz="quarter" idx="12"/>
          </p:nvPr>
        </p:nvSpPr>
        <p:spPr>
          <a:xfrm>
            <a:off x="1" y="1"/>
            <a:ext cx="4322233" cy="6243460"/>
          </a:xfrm>
        </p:spPr>
        <p:txBody>
          <a:bodyPr/>
          <a:lstStyle/>
          <a:p>
            <a:endParaRPr lang="en-US"/>
          </a:p>
        </p:txBody>
      </p:sp>
      <p:sp>
        <p:nvSpPr>
          <p:cNvPr id="11" name="Text Placeholder 10"/>
          <p:cNvSpPr>
            <a:spLocks noGrp="1"/>
          </p:cNvSpPr>
          <p:nvPr>
            <p:ph type="body" sz="quarter" idx="13" hasCustomPrompt="1"/>
          </p:nvPr>
        </p:nvSpPr>
        <p:spPr>
          <a:xfrm>
            <a:off x="4504267" y="2669008"/>
            <a:ext cx="5276851" cy="365459"/>
          </a:xfrm>
        </p:spPr>
        <p:txBody>
          <a:bodyPr anchor="b">
            <a:normAutofit/>
          </a:bodyPr>
          <a:lstStyle>
            <a:lvl1pPr marL="0" indent="0">
              <a:buNone/>
              <a:defRPr sz="1867">
                <a:solidFill>
                  <a:srgbClr val="AB2328"/>
                </a:solidFill>
                <a:latin typeface="+mj-lt"/>
              </a:defRPr>
            </a:lvl1pPr>
          </a:lstStyle>
          <a:p>
            <a:pPr lvl="0"/>
            <a:r>
              <a:rPr lang="en-US"/>
              <a:t>TITLE</a:t>
            </a:r>
          </a:p>
        </p:txBody>
      </p:sp>
      <p:sp>
        <p:nvSpPr>
          <p:cNvPr id="13" name="Text Placeholder 12"/>
          <p:cNvSpPr>
            <a:spLocks noGrp="1"/>
          </p:cNvSpPr>
          <p:nvPr>
            <p:ph type="body" sz="quarter" idx="14" hasCustomPrompt="1"/>
          </p:nvPr>
        </p:nvSpPr>
        <p:spPr>
          <a:xfrm>
            <a:off x="4504267" y="3034467"/>
            <a:ext cx="5276851" cy="878117"/>
          </a:xfrm>
        </p:spPr>
        <p:txBody>
          <a:bodyPr/>
          <a:lstStyle>
            <a:lvl1pPr marL="0" indent="0">
              <a:buNone/>
              <a:defRPr sz="1867">
                <a:solidFill>
                  <a:srgbClr val="54585A"/>
                </a:solidFill>
              </a:defRPr>
            </a:lvl1pPr>
          </a:lstStyle>
          <a:p>
            <a:pPr lvl="0"/>
            <a:r>
              <a:rPr lang="en-US" err="1"/>
              <a:t>Aliquam</a:t>
            </a:r>
            <a:r>
              <a:rPr lang="en-US"/>
              <a:t> </a:t>
            </a:r>
            <a:r>
              <a:rPr lang="en-US" err="1"/>
              <a:t>sagittis</a:t>
            </a:r>
            <a:r>
              <a:rPr lang="en-US"/>
              <a:t> dolor a magna </a:t>
            </a:r>
            <a:r>
              <a:rPr lang="en-US" err="1"/>
              <a:t>dignissim</a:t>
            </a:r>
            <a:r>
              <a:rPr lang="en-US"/>
              <a:t> </a:t>
            </a:r>
            <a:r>
              <a:rPr lang="en-US" err="1"/>
              <a:t>fringilla</a:t>
            </a:r>
            <a:r>
              <a:rPr lang="en-US"/>
              <a:t> id non </a:t>
            </a:r>
            <a:r>
              <a:rPr lang="en-US" err="1"/>
              <a:t>tortor</a:t>
            </a:r>
            <a:r>
              <a:rPr lang="en-US"/>
              <a:t>. </a:t>
            </a:r>
            <a:r>
              <a:rPr lang="en-US" err="1"/>
              <a:t>neque</a:t>
            </a:r>
            <a:r>
              <a:rPr lang="en-US"/>
              <a:t>. </a:t>
            </a:r>
          </a:p>
        </p:txBody>
      </p:sp>
      <p:sp>
        <p:nvSpPr>
          <p:cNvPr id="14" name="Text Placeholder 10"/>
          <p:cNvSpPr>
            <a:spLocks noGrp="1"/>
          </p:cNvSpPr>
          <p:nvPr>
            <p:ph type="body" sz="quarter" idx="15" hasCustomPrompt="1"/>
          </p:nvPr>
        </p:nvSpPr>
        <p:spPr>
          <a:xfrm>
            <a:off x="4505301" y="3912584"/>
            <a:ext cx="5276851" cy="365459"/>
          </a:xfrm>
        </p:spPr>
        <p:txBody>
          <a:bodyPr anchor="b">
            <a:normAutofit/>
          </a:bodyPr>
          <a:lstStyle>
            <a:lvl1pPr marL="0" indent="0">
              <a:buNone/>
              <a:defRPr sz="1867">
                <a:solidFill>
                  <a:srgbClr val="AB2328"/>
                </a:solidFill>
                <a:latin typeface="+mj-lt"/>
              </a:defRPr>
            </a:lvl1pPr>
          </a:lstStyle>
          <a:p>
            <a:pPr lvl="0"/>
            <a:r>
              <a:rPr lang="en-US"/>
              <a:t>TITLE</a:t>
            </a:r>
          </a:p>
        </p:txBody>
      </p:sp>
      <p:sp>
        <p:nvSpPr>
          <p:cNvPr id="15" name="Text Placeholder 12"/>
          <p:cNvSpPr>
            <a:spLocks noGrp="1"/>
          </p:cNvSpPr>
          <p:nvPr>
            <p:ph type="body" sz="quarter" idx="16" hasCustomPrompt="1"/>
          </p:nvPr>
        </p:nvSpPr>
        <p:spPr>
          <a:xfrm>
            <a:off x="4505301" y="4278043"/>
            <a:ext cx="5276851" cy="868363"/>
          </a:xfrm>
        </p:spPr>
        <p:txBody>
          <a:bodyPr/>
          <a:lstStyle>
            <a:lvl1pPr marL="0" indent="0">
              <a:buNone/>
              <a:defRPr sz="1867"/>
            </a:lvl1pPr>
          </a:lstStyle>
          <a:p>
            <a:pPr lvl="0"/>
            <a:r>
              <a:rPr lang="en-US" err="1"/>
              <a:t>Aliquam</a:t>
            </a:r>
            <a:r>
              <a:rPr lang="en-US"/>
              <a:t> </a:t>
            </a:r>
            <a:r>
              <a:rPr lang="en-US" err="1"/>
              <a:t>sagittis</a:t>
            </a:r>
            <a:r>
              <a:rPr lang="en-US"/>
              <a:t> dolor a magna </a:t>
            </a:r>
            <a:r>
              <a:rPr lang="en-US" err="1"/>
              <a:t>dignissim</a:t>
            </a:r>
            <a:r>
              <a:rPr lang="en-US"/>
              <a:t> </a:t>
            </a:r>
            <a:r>
              <a:rPr lang="en-US" err="1"/>
              <a:t>fringilla</a:t>
            </a:r>
            <a:r>
              <a:rPr lang="en-US"/>
              <a:t> id non </a:t>
            </a:r>
            <a:r>
              <a:rPr lang="en-US" err="1"/>
              <a:t>tortor</a:t>
            </a:r>
            <a:r>
              <a:rPr lang="en-US"/>
              <a:t>. </a:t>
            </a:r>
            <a:r>
              <a:rPr lang="en-US" err="1"/>
              <a:t>neque</a:t>
            </a:r>
            <a:r>
              <a:rPr lang="en-US"/>
              <a:t>. </a:t>
            </a:r>
          </a:p>
        </p:txBody>
      </p:sp>
      <p:sp>
        <p:nvSpPr>
          <p:cNvPr id="16" name="Text Placeholder 10"/>
          <p:cNvSpPr>
            <a:spLocks noGrp="1"/>
          </p:cNvSpPr>
          <p:nvPr>
            <p:ph type="body" sz="quarter" idx="17" hasCustomPrompt="1"/>
          </p:nvPr>
        </p:nvSpPr>
        <p:spPr>
          <a:xfrm>
            <a:off x="4504267" y="5146405"/>
            <a:ext cx="5276851" cy="365459"/>
          </a:xfrm>
        </p:spPr>
        <p:txBody>
          <a:bodyPr anchor="b">
            <a:normAutofit/>
          </a:bodyPr>
          <a:lstStyle>
            <a:lvl1pPr marL="0" indent="0">
              <a:buNone/>
              <a:defRPr sz="1867">
                <a:solidFill>
                  <a:srgbClr val="AB2328"/>
                </a:solidFill>
                <a:latin typeface="+mj-lt"/>
              </a:defRPr>
            </a:lvl1pPr>
          </a:lstStyle>
          <a:p>
            <a:pPr lvl="0"/>
            <a:r>
              <a:rPr lang="en-US"/>
              <a:t>TITLE</a:t>
            </a:r>
          </a:p>
        </p:txBody>
      </p:sp>
      <p:sp>
        <p:nvSpPr>
          <p:cNvPr id="17" name="Text Placeholder 12"/>
          <p:cNvSpPr>
            <a:spLocks noGrp="1"/>
          </p:cNvSpPr>
          <p:nvPr>
            <p:ph type="body" sz="quarter" idx="18" hasCustomPrompt="1"/>
          </p:nvPr>
        </p:nvSpPr>
        <p:spPr>
          <a:xfrm>
            <a:off x="4505301" y="5520051"/>
            <a:ext cx="5276851" cy="868363"/>
          </a:xfrm>
        </p:spPr>
        <p:txBody>
          <a:bodyPr/>
          <a:lstStyle>
            <a:lvl1pPr marL="0" indent="0">
              <a:buNone/>
              <a:defRPr sz="1867"/>
            </a:lvl1pPr>
          </a:lstStyle>
          <a:p>
            <a:pPr lvl="0"/>
            <a:r>
              <a:rPr lang="en-US" err="1"/>
              <a:t>Aliquam</a:t>
            </a:r>
            <a:r>
              <a:rPr lang="en-US"/>
              <a:t> </a:t>
            </a:r>
            <a:r>
              <a:rPr lang="en-US" err="1"/>
              <a:t>sagittis</a:t>
            </a:r>
            <a:r>
              <a:rPr lang="en-US"/>
              <a:t> dolor a magna </a:t>
            </a:r>
            <a:r>
              <a:rPr lang="en-US" err="1"/>
              <a:t>dignissim</a:t>
            </a:r>
            <a:r>
              <a:rPr lang="en-US"/>
              <a:t> </a:t>
            </a:r>
            <a:r>
              <a:rPr lang="en-US" err="1"/>
              <a:t>fringilla</a:t>
            </a:r>
            <a:r>
              <a:rPr lang="en-US"/>
              <a:t> id non </a:t>
            </a:r>
            <a:r>
              <a:rPr lang="en-US" err="1"/>
              <a:t>tortor</a:t>
            </a:r>
            <a:r>
              <a:rPr lang="en-US"/>
              <a:t>. </a:t>
            </a:r>
            <a:r>
              <a:rPr lang="en-US" err="1"/>
              <a:t>neque</a:t>
            </a:r>
            <a:r>
              <a:rPr lang="en-US"/>
              <a:t>. </a:t>
            </a:r>
          </a:p>
        </p:txBody>
      </p:sp>
      <p:sp>
        <p:nvSpPr>
          <p:cNvPr id="21" name="Text Placeholder 20"/>
          <p:cNvSpPr>
            <a:spLocks noGrp="1"/>
          </p:cNvSpPr>
          <p:nvPr>
            <p:ph type="body" sz="quarter" idx="19" hasCustomPrompt="1"/>
          </p:nvPr>
        </p:nvSpPr>
        <p:spPr>
          <a:xfrm>
            <a:off x="4504267" y="902197"/>
            <a:ext cx="5325533" cy="444004"/>
          </a:xfrm>
        </p:spPr>
        <p:txBody>
          <a:bodyPr>
            <a:normAutofit/>
          </a:bodyPr>
          <a:lstStyle>
            <a:lvl1pPr marL="0" indent="0">
              <a:buNone/>
              <a:defRPr sz="2133">
                <a:solidFill>
                  <a:schemeClr val="tx1"/>
                </a:solidFill>
                <a:latin typeface="+mj-lt"/>
              </a:defRPr>
            </a:lvl1pPr>
          </a:lstStyle>
          <a:p>
            <a:pPr lvl="0"/>
            <a:r>
              <a:rPr lang="en-US"/>
              <a:t>SUBHEADLINE</a:t>
            </a:r>
          </a:p>
        </p:txBody>
      </p:sp>
      <p:sp>
        <p:nvSpPr>
          <p:cNvPr id="18"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17227261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Pictures Lef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13" name="Picture Placeholder 9"/>
          <p:cNvSpPr>
            <a:spLocks noGrp="1"/>
          </p:cNvSpPr>
          <p:nvPr>
            <p:ph type="pic" sz="quarter" idx="15"/>
          </p:nvPr>
        </p:nvSpPr>
        <p:spPr>
          <a:xfrm>
            <a:off x="3100632" y="1"/>
            <a:ext cx="2914377" cy="2883105"/>
          </a:xfrm>
        </p:spPr>
        <p:txBody>
          <a:bodyPr/>
          <a:lstStyle/>
          <a:p>
            <a:endParaRPr lang="en-US"/>
          </a:p>
        </p:txBody>
      </p:sp>
      <p:sp>
        <p:nvSpPr>
          <p:cNvPr id="14" name="Picture Placeholder 9"/>
          <p:cNvSpPr>
            <a:spLocks noGrp="1"/>
          </p:cNvSpPr>
          <p:nvPr>
            <p:ph type="pic" sz="quarter" idx="16"/>
          </p:nvPr>
        </p:nvSpPr>
        <p:spPr>
          <a:xfrm>
            <a:off x="1" y="3804915"/>
            <a:ext cx="2911025" cy="3053085"/>
          </a:xfrm>
        </p:spPr>
        <p:txBody>
          <a:bodyPr/>
          <a:lstStyle/>
          <a:p>
            <a:endParaRPr lang="en-US"/>
          </a:p>
        </p:txBody>
      </p:sp>
      <p:sp>
        <p:nvSpPr>
          <p:cNvPr id="15" name="Picture Placeholder 9"/>
          <p:cNvSpPr>
            <a:spLocks noGrp="1"/>
          </p:cNvSpPr>
          <p:nvPr>
            <p:ph type="pic" sz="quarter" idx="17"/>
          </p:nvPr>
        </p:nvSpPr>
        <p:spPr>
          <a:xfrm>
            <a:off x="1" y="0"/>
            <a:ext cx="2911025" cy="3654549"/>
          </a:xfrm>
        </p:spPr>
        <p:txBody>
          <a:bodyPr/>
          <a:lstStyle/>
          <a:p>
            <a:endParaRPr lang="en-US"/>
          </a:p>
        </p:txBody>
      </p:sp>
      <p:sp>
        <p:nvSpPr>
          <p:cNvPr id="16" name="Picture Placeholder 9"/>
          <p:cNvSpPr>
            <a:spLocks noGrp="1"/>
          </p:cNvSpPr>
          <p:nvPr>
            <p:ph type="pic" sz="quarter" idx="18"/>
          </p:nvPr>
        </p:nvSpPr>
        <p:spPr>
          <a:xfrm>
            <a:off x="3100632" y="3040010"/>
            <a:ext cx="2914377" cy="3817991"/>
          </a:xfrm>
        </p:spPr>
        <p:txBody>
          <a:bodyPr/>
          <a:lstStyle/>
          <a:p>
            <a:endParaRPr lang="en-US"/>
          </a:p>
        </p:txBody>
      </p:sp>
      <p:sp>
        <p:nvSpPr>
          <p:cNvPr id="31" name="Title 1"/>
          <p:cNvSpPr>
            <a:spLocks noGrp="1"/>
          </p:cNvSpPr>
          <p:nvPr>
            <p:ph type="title"/>
          </p:nvPr>
        </p:nvSpPr>
        <p:spPr>
          <a:xfrm>
            <a:off x="6529920" y="397440"/>
            <a:ext cx="4782387" cy="1736641"/>
          </a:xfrm>
        </p:spPr>
        <p:txBody>
          <a:bodyPr>
            <a:noAutofit/>
          </a:bodyPr>
          <a:lstStyle>
            <a:lvl1pPr>
              <a:defRPr sz="4800"/>
            </a:lvl1pPr>
          </a:lstStyle>
          <a:p>
            <a:r>
              <a:rPr lang="en-US"/>
              <a:t>Click to edit Master title style</a:t>
            </a:r>
          </a:p>
        </p:txBody>
      </p:sp>
      <p:sp>
        <p:nvSpPr>
          <p:cNvPr id="32" name="Text Placeholder 5"/>
          <p:cNvSpPr>
            <a:spLocks noGrp="1"/>
          </p:cNvSpPr>
          <p:nvPr>
            <p:ph type="body" sz="quarter" idx="12" hasCustomPrompt="1"/>
          </p:nvPr>
        </p:nvSpPr>
        <p:spPr>
          <a:xfrm>
            <a:off x="6517219" y="2184531"/>
            <a:ext cx="4794248" cy="508984"/>
          </a:xfrm>
        </p:spPr>
        <p:txBody>
          <a:bodyPr anchor="t">
            <a:normAutofit/>
          </a:bodyPr>
          <a:lstStyle>
            <a:lvl1pPr marL="0" indent="0">
              <a:buNone/>
              <a:defRPr sz="2133" baseline="0">
                <a:solidFill>
                  <a:srgbClr val="5A5A5A"/>
                </a:solidFill>
                <a:latin typeface="+mj-lt"/>
              </a:defRPr>
            </a:lvl1pPr>
          </a:lstStyle>
          <a:p>
            <a:pPr lvl="0"/>
            <a:r>
              <a:rPr lang="en-US"/>
              <a:t>CLICK TO EDIT SUBHEADLINE</a:t>
            </a:r>
          </a:p>
        </p:txBody>
      </p:sp>
      <p:sp>
        <p:nvSpPr>
          <p:cNvPr id="35" name="Text Placeholder 34"/>
          <p:cNvSpPr>
            <a:spLocks noGrp="1"/>
          </p:cNvSpPr>
          <p:nvPr>
            <p:ph type="body" sz="quarter" idx="22"/>
          </p:nvPr>
        </p:nvSpPr>
        <p:spPr>
          <a:xfrm>
            <a:off x="6517219" y="3261339"/>
            <a:ext cx="4781549" cy="958251"/>
          </a:xfrm>
        </p:spPr>
        <p:txBody>
          <a:bodyP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Text Placeholder 5"/>
          <p:cNvSpPr>
            <a:spLocks noGrp="1"/>
          </p:cNvSpPr>
          <p:nvPr>
            <p:ph type="body" sz="quarter" idx="23" hasCustomPrompt="1"/>
          </p:nvPr>
        </p:nvSpPr>
        <p:spPr>
          <a:xfrm>
            <a:off x="6517219" y="4373691"/>
            <a:ext cx="4795088" cy="378232"/>
          </a:xfrm>
        </p:spPr>
        <p:txBody>
          <a:bodyPr anchor="b">
            <a:normAutofit/>
          </a:bodyPr>
          <a:lstStyle>
            <a:lvl1pPr marL="0" indent="0">
              <a:buNone/>
              <a:defRPr sz="1867" baseline="0">
                <a:solidFill>
                  <a:srgbClr val="AB2328"/>
                </a:solidFill>
                <a:latin typeface="+mj-lt"/>
              </a:defRPr>
            </a:lvl1pPr>
          </a:lstStyle>
          <a:p>
            <a:pPr lvl="0"/>
            <a:r>
              <a:rPr lang="en-US"/>
              <a:t>TITLE</a:t>
            </a:r>
          </a:p>
        </p:txBody>
      </p:sp>
      <p:sp>
        <p:nvSpPr>
          <p:cNvPr id="37" name="Text Placeholder 34"/>
          <p:cNvSpPr>
            <a:spLocks noGrp="1"/>
          </p:cNvSpPr>
          <p:nvPr>
            <p:ph type="body" sz="quarter" idx="24"/>
          </p:nvPr>
        </p:nvSpPr>
        <p:spPr>
          <a:xfrm>
            <a:off x="6529918" y="4751923"/>
            <a:ext cx="4781549" cy="1498076"/>
          </a:xfrm>
        </p:spPr>
        <p:txBody>
          <a:bodyP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5"/>
          <p:cNvSpPr>
            <a:spLocks noGrp="1"/>
          </p:cNvSpPr>
          <p:nvPr>
            <p:ph type="body" sz="quarter" idx="25" hasCustomPrompt="1"/>
          </p:nvPr>
        </p:nvSpPr>
        <p:spPr>
          <a:xfrm>
            <a:off x="6517219" y="2883105"/>
            <a:ext cx="4781549" cy="378232"/>
          </a:xfrm>
        </p:spPr>
        <p:txBody>
          <a:bodyPr anchor="b">
            <a:normAutofit/>
          </a:bodyPr>
          <a:lstStyle>
            <a:lvl1pPr marL="0" indent="0">
              <a:buNone/>
              <a:defRPr sz="1867" baseline="0">
                <a:solidFill>
                  <a:srgbClr val="AB2328"/>
                </a:solidFill>
                <a:latin typeface="+mj-lt"/>
              </a:defRPr>
            </a:lvl1pPr>
          </a:lstStyle>
          <a:p>
            <a:pPr lvl="0"/>
            <a:r>
              <a:rPr lang="en-US"/>
              <a:t>TITLE</a:t>
            </a:r>
          </a:p>
        </p:txBody>
      </p:sp>
    </p:spTree>
    <p:extLst>
      <p:ext uri="{BB962C8B-B14F-4D97-AF65-F5344CB8AC3E}">
        <p14:creationId xmlns:p14="http://schemas.microsoft.com/office/powerpoint/2010/main" val="382931802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tats &amp; Repo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9885" y="1261883"/>
            <a:ext cx="4725617" cy="1325563"/>
          </a:xfrm>
        </p:spPr>
        <p:txBody>
          <a:bodyPr/>
          <a:lstStyle>
            <a:lvl1pPr>
              <a:defRPr baseline="0">
                <a:solidFill>
                  <a:schemeClr val="tx1"/>
                </a:solidFill>
              </a:defRPr>
            </a:lvl1pPr>
          </a:lstStyle>
          <a:p>
            <a:r>
              <a:rPr lang="en-US"/>
              <a:t>Click Here to Edit Headline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Text Placeholder 5"/>
          <p:cNvSpPr>
            <a:spLocks noGrp="1"/>
          </p:cNvSpPr>
          <p:nvPr>
            <p:ph type="body" sz="quarter" idx="12" hasCustomPrompt="1"/>
          </p:nvPr>
        </p:nvSpPr>
        <p:spPr>
          <a:xfrm>
            <a:off x="759885" y="175684"/>
            <a:ext cx="4725617" cy="897467"/>
          </a:xfrm>
        </p:spPr>
        <p:txBody>
          <a:bodyPr anchor="b">
            <a:normAutofit/>
          </a:bodyPr>
          <a:lstStyle>
            <a:lvl1pPr marL="0" indent="0">
              <a:buNone/>
              <a:defRPr sz="2133" baseline="0">
                <a:solidFill>
                  <a:schemeClr val="tx1"/>
                </a:solidFill>
                <a:latin typeface="+mj-lt"/>
              </a:defRPr>
            </a:lvl1pPr>
          </a:lstStyle>
          <a:p>
            <a:pPr lvl="0"/>
            <a:r>
              <a:rPr lang="en-US"/>
              <a:t>CLICK TO EDIT SUBHEAD</a:t>
            </a:r>
          </a:p>
        </p:txBody>
      </p:sp>
      <p:sp>
        <p:nvSpPr>
          <p:cNvPr id="10" name="Picture Placeholder 9"/>
          <p:cNvSpPr>
            <a:spLocks noGrp="1"/>
          </p:cNvSpPr>
          <p:nvPr>
            <p:ph type="pic" sz="quarter" idx="14"/>
          </p:nvPr>
        </p:nvSpPr>
        <p:spPr>
          <a:xfrm>
            <a:off x="8519200" y="175684"/>
            <a:ext cx="3672801" cy="6178917"/>
          </a:xfrm>
        </p:spPr>
        <p:txBody>
          <a:bodyPr/>
          <a:lstStyle/>
          <a:p>
            <a:endParaRPr lang="en-US"/>
          </a:p>
        </p:txBody>
      </p:sp>
      <p:sp>
        <p:nvSpPr>
          <p:cNvPr id="8" name="Text Placeholder 7"/>
          <p:cNvSpPr>
            <a:spLocks noGrp="1"/>
          </p:cNvSpPr>
          <p:nvPr>
            <p:ph type="body" sz="quarter" idx="13"/>
          </p:nvPr>
        </p:nvSpPr>
        <p:spPr>
          <a:xfrm>
            <a:off x="5577418" y="175684"/>
            <a:ext cx="6159500" cy="2410883"/>
          </a:xfrm>
        </p:spPr>
        <p:txBody>
          <a:bodyPr anchor="ctr">
            <a:normAutofit/>
          </a:bodyPr>
          <a:lstStyle>
            <a:lvl1pPr>
              <a:defRPr sz="1867">
                <a:solidFill>
                  <a:srgbClr val="54585A"/>
                </a:solidFill>
              </a:defRPr>
            </a:lvl1pPr>
            <a:lvl2pPr>
              <a:defRPr sz="1867">
                <a:solidFill>
                  <a:srgbClr val="54585A"/>
                </a:solidFill>
              </a:defRPr>
            </a:lvl2pPr>
            <a:lvl3pPr>
              <a:defRPr sz="1867">
                <a:solidFill>
                  <a:srgbClr val="54585A"/>
                </a:solidFill>
              </a:defRPr>
            </a:lvl3pPr>
            <a:lvl4pPr>
              <a:defRPr sz="1867">
                <a:solidFill>
                  <a:srgbClr val="54585A"/>
                </a:solidFill>
              </a:defRPr>
            </a:lvl4pPr>
            <a:lvl5pPr>
              <a:defRPr sz="1867">
                <a:solidFill>
                  <a:srgbClr val="54585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hart Placeholder 11"/>
          <p:cNvSpPr>
            <a:spLocks noGrp="1"/>
          </p:cNvSpPr>
          <p:nvPr>
            <p:ph type="chart" sz="quarter" idx="15"/>
          </p:nvPr>
        </p:nvSpPr>
        <p:spPr>
          <a:xfrm>
            <a:off x="1195918" y="3052233"/>
            <a:ext cx="2328141" cy="2073288"/>
          </a:xfrm>
        </p:spPr>
        <p:txBody>
          <a:bodyPr/>
          <a:lstStyle/>
          <a:p>
            <a:endParaRPr lang="en-US"/>
          </a:p>
        </p:txBody>
      </p:sp>
      <p:sp>
        <p:nvSpPr>
          <p:cNvPr id="13" name="Chart Placeholder 11"/>
          <p:cNvSpPr>
            <a:spLocks noGrp="1"/>
          </p:cNvSpPr>
          <p:nvPr>
            <p:ph type="chart" sz="quarter" idx="16"/>
          </p:nvPr>
        </p:nvSpPr>
        <p:spPr>
          <a:xfrm>
            <a:off x="3896171" y="3052233"/>
            <a:ext cx="2328141" cy="2073288"/>
          </a:xfrm>
        </p:spPr>
        <p:txBody>
          <a:bodyPr/>
          <a:lstStyle/>
          <a:p>
            <a:endParaRPr lang="en-US"/>
          </a:p>
        </p:txBody>
      </p:sp>
      <p:sp>
        <p:nvSpPr>
          <p:cNvPr id="14" name="Chart Placeholder 11"/>
          <p:cNvSpPr>
            <a:spLocks noGrp="1"/>
          </p:cNvSpPr>
          <p:nvPr>
            <p:ph type="chart" sz="quarter" idx="17"/>
          </p:nvPr>
        </p:nvSpPr>
        <p:spPr>
          <a:xfrm>
            <a:off x="6687958" y="3052233"/>
            <a:ext cx="2328141" cy="2073288"/>
          </a:xfrm>
        </p:spPr>
        <p:txBody>
          <a:bodyPr/>
          <a:lstStyle/>
          <a:p>
            <a:endParaRPr lang="en-US"/>
          </a:p>
        </p:txBody>
      </p:sp>
      <p:sp>
        <p:nvSpPr>
          <p:cNvPr id="16" name="Text Placeholder 15"/>
          <p:cNvSpPr>
            <a:spLocks noGrp="1"/>
          </p:cNvSpPr>
          <p:nvPr>
            <p:ph type="body" sz="quarter" idx="18" hasCustomPrompt="1"/>
          </p:nvPr>
        </p:nvSpPr>
        <p:spPr>
          <a:xfrm>
            <a:off x="1051984" y="5348818"/>
            <a:ext cx="2582333" cy="306916"/>
          </a:xfrm>
        </p:spPr>
        <p:txBody>
          <a:bodyPr anchor="ctr">
            <a:noAutofit/>
          </a:bodyPr>
          <a:lstStyle>
            <a:lvl1pPr marL="0" indent="0" algn="ctr">
              <a:buNone/>
              <a:defRPr sz="1867" baseline="0">
                <a:solidFill>
                  <a:srgbClr val="AB2328"/>
                </a:solidFill>
                <a:latin typeface="+mj-lt"/>
              </a:defRPr>
            </a:lvl1pPr>
          </a:lstStyle>
          <a:p>
            <a:pPr lvl="0"/>
            <a:r>
              <a:rPr lang="en-US"/>
              <a:t>CHART HEADLINE</a:t>
            </a:r>
          </a:p>
        </p:txBody>
      </p:sp>
      <p:sp>
        <p:nvSpPr>
          <p:cNvPr id="17" name="Text Placeholder 15"/>
          <p:cNvSpPr>
            <a:spLocks noGrp="1"/>
          </p:cNvSpPr>
          <p:nvPr>
            <p:ph type="body" sz="quarter" idx="19" hasCustomPrompt="1"/>
          </p:nvPr>
        </p:nvSpPr>
        <p:spPr>
          <a:xfrm>
            <a:off x="3837232" y="5348818"/>
            <a:ext cx="2582333" cy="306916"/>
          </a:xfrm>
        </p:spPr>
        <p:txBody>
          <a:bodyPr anchor="ctr">
            <a:noAutofit/>
          </a:bodyPr>
          <a:lstStyle>
            <a:lvl1pPr marL="0" indent="0" algn="ctr">
              <a:buNone/>
              <a:defRPr sz="1867" baseline="0">
                <a:solidFill>
                  <a:srgbClr val="AB2328"/>
                </a:solidFill>
                <a:latin typeface="+mj-lt"/>
              </a:defRPr>
            </a:lvl1pPr>
          </a:lstStyle>
          <a:p>
            <a:pPr lvl="0"/>
            <a:r>
              <a:rPr lang="en-US"/>
              <a:t>CHART HEADLINE</a:t>
            </a:r>
          </a:p>
        </p:txBody>
      </p:sp>
      <p:sp>
        <p:nvSpPr>
          <p:cNvPr id="18" name="Text Placeholder 15"/>
          <p:cNvSpPr>
            <a:spLocks noGrp="1"/>
          </p:cNvSpPr>
          <p:nvPr>
            <p:ph type="body" sz="quarter" idx="20" hasCustomPrompt="1"/>
          </p:nvPr>
        </p:nvSpPr>
        <p:spPr>
          <a:xfrm>
            <a:off x="6661803" y="5348818"/>
            <a:ext cx="2582333" cy="306916"/>
          </a:xfrm>
        </p:spPr>
        <p:txBody>
          <a:bodyPr anchor="ctr">
            <a:noAutofit/>
          </a:bodyPr>
          <a:lstStyle>
            <a:lvl1pPr marL="0" indent="0" algn="ctr">
              <a:buNone/>
              <a:defRPr sz="1867" baseline="0">
                <a:solidFill>
                  <a:srgbClr val="AB2328"/>
                </a:solidFill>
                <a:latin typeface="+mj-lt"/>
              </a:defRPr>
            </a:lvl1pPr>
          </a:lstStyle>
          <a:p>
            <a:pPr lvl="0"/>
            <a:r>
              <a:rPr lang="en-US"/>
              <a:t>CHART HEADLINE</a:t>
            </a:r>
          </a:p>
        </p:txBody>
      </p:sp>
      <p:sp>
        <p:nvSpPr>
          <p:cNvPr id="15"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68450449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Product Features Vertic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24130" y="767187"/>
            <a:ext cx="5469657" cy="1325563"/>
          </a:xfrm>
        </p:spPr>
        <p:txBody>
          <a:bodyPr/>
          <a:lstStyle>
            <a:lvl1pPr>
              <a:defRPr baseline="0">
                <a:solidFill>
                  <a:schemeClr val="tx1"/>
                </a:solidFill>
              </a:defRPr>
            </a:lvl1pPr>
          </a:lstStyle>
          <a:p>
            <a:r>
              <a:rPr lang="en-US"/>
              <a:t>Product Name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Picture Placeholder 5"/>
          <p:cNvSpPr>
            <a:spLocks noGrp="1"/>
          </p:cNvSpPr>
          <p:nvPr>
            <p:ph type="pic" sz="quarter" idx="12" hasCustomPrompt="1"/>
          </p:nvPr>
        </p:nvSpPr>
        <p:spPr>
          <a:xfrm>
            <a:off x="772586" y="431029"/>
            <a:ext cx="2952748" cy="5720004"/>
          </a:xfrm>
        </p:spPr>
        <p:txBody>
          <a:bodyPr/>
          <a:lstStyle/>
          <a:p>
            <a:r>
              <a:rPr lang="en-US"/>
              <a:t>PRODUCT IMAG</a:t>
            </a:r>
          </a:p>
        </p:txBody>
      </p:sp>
      <p:sp>
        <p:nvSpPr>
          <p:cNvPr id="22" name="Text Placeholder 21"/>
          <p:cNvSpPr>
            <a:spLocks noGrp="1"/>
          </p:cNvSpPr>
          <p:nvPr>
            <p:ph type="body" sz="quarter" idx="22" hasCustomPrompt="1"/>
          </p:nvPr>
        </p:nvSpPr>
        <p:spPr>
          <a:xfrm>
            <a:off x="3924130" y="2092750"/>
            <a:ext cx="4946649" cy="378884"/>
          </a:xfrm>
        </p:spPr>
        <p:txBody>
          <a:bodyPr>
            <a:noAutofit/>
          </a:bodyPr>
          <a:lstStyle>
            <a:lvl1pPr marL="0" indent="0">
              <a:buNone/>
              <a:defRPr sz="2133" baseline="0">
                <a:solidFill>
                  <a:schemeClr val="tx1"/>
                </a:solidFill>
                <a:latin typeface="+mj-lt"/>
              </a:defRPr>
            </a:lvl1pPr>
          </a:lstStyle>
          <a:p>
            <a:pPr lvl="0"/>
            <a:r>
              <a:rPr lang="en-US"/>
              <a:t>SUBHEADLINE GOES HERE</a:t>
            </a:r>
          </a:p>
        </p:txBody>
      </p:sp>
      <p:sp>
        <p:nvSpPr>
          <p:cNvPr id="38" name="Text Placeholder 12"/>
          <p:cNvSpPr>
            <a:spLocks noGrp="1"/>
          </p:cNvSpPr>
          <p:nvPr>
            <p:ph type="body" sz="quarter" idx="24" hasCustomPrompt="1"/>
          </p:nvPr>
        </p:nvSpPr>
        <p:spPr>
          <a:xfrm>
            <a:off x="5672005" y="3101883"/>
            <a:ext cx="1985817" cy="1246908"/>
          </a:xfrm>
        </p:spPr>
        <p:txBody>
          <a:bodyPr>
            <a:normAutofit/>
          </a:bodyPr>
          <a:lstStyle>
            <a:lvl1pPr marL="0" indent="0">
              <a:buNone/>
              <a:defRPr sz="1333" baseline="0"/>
            </a:lvl1pPr>
          </a:lstStyle>
          <a:p>
            <a:pPr lvl="0"/>
            <a:r>
              <a:rPr lang="en-US"/>
              <a:t>Product Feature goes here</a:t>
            </a:r>
          </a:p>
        </p:txBody>
      </p:sp>
      <p:sp>
        <p:nvSpPr>
          <p:cNvPr id="39" name="Picture Placeholder 34"/>
          <p:cNvSpPr>
            <a:spLocks noGrp="1"/>
          </p:cNvSpPr>
          <p:nvPr>
            <p:ph type="pic" sz="quarter" idx="25"/>
          </p:nvPr>
        </p:nvSpPr>
        <p:spPr>
          <a:xfrm>
            <a:off x="3924129" y="431029"/>
            <a:ext cx="939403" cy="746600"/>
          </a:xfrm>
        </p:spPr>
        <p:txBody>
          <a:bodyPr/>
          <a:lstStyle/>
          <a:p>
            <a:endParaRPr lang="en-US"/>
          </a:p>
        </p:txBody>
      </p:sp>
      <p:sp>
        <p:nvSpPr>
          <p:cNvPr id="44" name="Text Placeholder 43"/>
          <p:cNvSpPr>
            <a:spLocks noGrp="1"/>
          </p:cNvSpPr>
          <p:nvPr>
            <p:ph type="body" sz="quarter" idx="28" hasCustomPrompt="1"/>
          </p:nvPr>
        </p:nvSpPr>
        <p:spPr>
          <a:xfrm>
            <a:off x="3988179" y="2557199"/>
            <a:ext cx="3107267" cy="431799"/>
          </a:xfrm>
        </p:spPr>
        <p:txBody>
          <a:bodyPr>
            <a:normAutofit/>
          </a:bodyPr>
          <a:lstStyle>
            <a:lvl1pPr marL="0" indent="0">
              <a:buNone/>
              <a:defRPr sz="1867">
                <a:solidFill>
                  <a:srgbClr val="AB2328"/>
                </a:solidFill>
                <a:latin typeface="+mj-lt"/>
              </a:defRPr>
            </a:lvl1pPr>
          </a:lstStyle>
          <a:p>
            <a:pPr lvl="0"/>
            <a:r>
              <a:rPr lang="en-US"/>
              <a:t>FEATURES</a:t>
            </a:r>
          </a:p>
        </p:txBody>
      </p:sp>
      <p:sp>
        <p:nvSpPr>
          <p:cNvPr id="48" name="Picture Placeholder 34"/>
          <p:cNvSpPr>
            <a:spLocks noGrp="1"/>
          </p:cNvSpPr>
          <p:nvPr>
            <p:ph type="pic" sz="quarter" idx="32"/>
          </p:nvPr>
        </p:nvSpPr>
        <p:spPr>
          <a:xfrm>
            <a:off x="4024878" y="3089219"/>
            <a:ext cx="1516935" cy="1259572"/>
          </a:xfrm>
          <a:ln>
            <a:solidFill>
              <a:schemeClr val="bg1"/>
            </a:solidFill>
          </a:ln>
        </p:spPr>
        <p:txBody>
          <a:bodyPr/>
          <a:lstStyle/>
          <a:p>
            <a:endParaRPr lang="en-US"/>
          </a:p>
        </p:txBody>
      </p:sp>
      <p:sp>
        <p:nvSpPr>
          <p:cNvPr id="68" name="Text Placeholder 12"/>
          <p:cNvSpPr>
            <a:spLocks noGrp="1"/>
          </p:cNvSpPr>
          <p:nvPr>
            <p:ph type="body" sz="quarter" idx="33" hasCustomPrompt="1"/>
          </p:nvPr>
        </p:nvSpPr>
        <p:spPr>
          <a:xfrm>
            <a:off x="5672005" y="4579047"/>
            <a:ext cx="1985817" cy="1246908"/>
          </a:xfrm>
        </p:spPr>
        <p:txBody>
          <a:bodyPr>
            <a:normAutofit/>
          </a:bodyPr>
          <a:lstStyle>
            <a:lvl1pPr marL="0" indent="0">
              <a:buNone/>
              <a:defRPr sz="1333" baseline="0"/>
            </a:lvl1pPr>
          </a:lstStyle>
          <a:p>
            <a:pPr lvl="0"/>
            <a:r>
              <a:rPr lang="en-US"/>
              <a:t>Product Feature goes here</a:t>
            </a:r>
          </a:p>
        </p:txBody>
      </p:sp>
      <p:sp>
        <p:nvSpPr>
          <p:cNvPr id="69" name="Picture Placeholder 34"/>
          <p:cNvSpPr>
            <a:spLocks noGrp="1"/>
          </p:cNvSpPr>
          <p:nvPr>
            <p:ph type="pic" sz="quarter" idx="34"/>
          </p:nvPr>
        </p:nvSpPr>
        <p:spPr>
          <a:xfrm>
            <a:off x="4024878" y="4566383"/>
            <a:ext cx="1516935" cy="1259572"/>
          </a:xfrm>
          <a:ln>
            <a:solidFill>
              <a:schemeClr val="bg1"/>
            </a:solidFill>
          </a:ln>
        </p:spPr>
        <p:txBody>
          <a:bodyPr/>
          <a:lstStyle/>
          <a:p>
            <a:endParaRPr lang="en-US"/>
          </a:p>
        </p:txBody>
      </p:sp>
      <p:sp>
        <p:nvSpPr>
          <p:cNvPr id="70" name="Text Placeholder 12"/>
          <p:cNvSpPr>
            <a:spLocks noGrp="1"/>
          </p:cNvSpPr>
          <p:nvPr>
            <p:ph type="body" sz="quarter" idx="35" hasCustomPrompt="1"/>
          </p:nvPr>
        </p:nvSpPr>
        <p:spPr>
          <a:xfrm>
            <a:off x="9491013" y="3101883"/>
            <a:ext cx="1985817" cy="1246908"/>
          </a:xfrm>
        </p:spPr>
        <p:txBody>
          <a:bodyPr>
            <a:normAutofit/>
          </a:bodyPr>
          <a:lstStyle>
            <a:lvl1pPr marL="0" indent="0">
              <a:buNone/>
              <a:defRPr sz="1333" baseline="0"/>
            </a:lvl1pPr>
          </a:lstStyle>
          <a:p>
            <a:pPr lvl="0"/>
            <a:r>
              <a:rPr lang="en-US"/>
              <a:t>Product Feature goes here</a:t>
            </a:r>
          </a:p>
        </p:txBody>
      </p:sp>
      <p:sp>
        <p:nvSpPr>
          <p:cNvPr id="71" name="Picture Placeholder 34"/>
          <p:cNvSpPr>
            <a:spLocks noGrp="1"/>
          </p:cNvSpPr>
          <p:nvPr>
            <p:ph type="pic" sz="quarter" idx="36"/>
          </p:nvPr>
        </p:nvSpPr>
        <p:spPr>
          <a:xfrm>
            <a:off x="7843886" y="3089219"/>
            <a:ext cx="1516935" cy="1259572"/>
          </a:xfrm>
        </p:spPr>
        <p:txBody>
          <a:bodyPr/>
          <a:lstStyle/>
          <a:p>
            <a:endParaRPr lang="en-US"/>
          </a:p>
        </p:txBody>
      </p:sp>
      <p:sp>
        <p:nvSpPr>
          <p:cNvPr id="72" name="Text Placeholder 12"/>
          <p:cNvSpPr>
            <a:spLocks noGrp="1"/>
          </p:cNvSpPr>
          <p:nvPr>
            <p:ph type="body" sz="quarter" idx="37" hasCustomPrompt="1"/>
          </p:nvPr>
        </p:nvSpPr>
        <p:spPr>
          <a:xfrm>
            <a:off x="9491013" y="4579047"/>
            <a:ext cx="1985817" cy="1246908"/>
          </a:xfrm>
        </p:spPr>
        <p:txBody>
          <a:bodyPr>
            <a:normAutofit/>
          </a:bodyPr>
          <a:lstStyle>
            <a:lvl1pPr marL="0" indent="0">
              <a:buNone/>
              <a:defRPr sz="1333" baseline="0"/>
            </a:lvl1pPr>
          </a:lstStyle>
          <a:p>
            <a:pPr lvl="0"/>
            <a:r>
              <a:rPr lang="en-US"/>
              <a:t>Product Feature goes here</a:t>
            </a:r>
          </a:p>
        </p:txBody>
      </p:sp>
      <p:sp>
        <p:nvSpPr>
          <p:cNvPr id="73" name="Picture Placeholder 34"/>
          <p:cNvSpPr>
            <a:spLocks noGrp="1"/>
          </p:cNvSpPr>
          <p:nvPr>
            <p:ph type="pic" sz="quarter" idx="38"/>
          </p:nvPr>
        </p:nvSpPr>
        <p:spPr>
          <a:xfrm>
            <a:off x="7843886" y="4566383"/>
            <a:ext cx="1516935" cy="1259572"/>
          </a:xfrm>
          <a:ln>
            <a:solidFill>
              <a:schemeClr val="bg1"/>
            </a:solidFill>
          </a:ln>
        </p:spPr>
        <p:txBody>
          <a:bodyPr/>
          <a:lstStyle/>
          <a:p>
            <a:endParaRPr lang="en-US"/>
          </a:p>
        </p:txBody>
      </p:sp>
      <p:sp>
        <p:nvSpPr>
          <p:cNvPr id="17"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195464968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Product Features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9885" y="988187"/>
            <a:ext cx="5469657" cy="995517"/>
          </a:xfrm>
        </p:spPr>
        <p:txBody>
          <a:bodyPr/>
          <a:lstStyle>
            <a:lvl1pPr>
              <a:defRPr baseline="0">
                <a:solidFill>
                  <a:schemeClr val="tx1"/>
                </a:solidFill>
              </a:defRPr>
            </a:lvl1pPr>
          </a:lstStyle>
          <a:p>
            <a:r>
              <a:rPr lang="en-US"/>
              <a:t>Product Name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Picture Placeholder 5"/>
          <p:cNvSpPr>
            <a:spLocks noGrp="1"/>
          </p:cNvSpPr>
          <p:nvPr>
            <p:ph type="pic" sz="quarter" idx="12" hasCustomPrompt="1"/>
          </p:nvPr>
        </p:nvSpPr>
        <p:spPr>
          <a:xfrm>
            <a:off x="6931859" y="254343"/>
            <a:ext cx="4523540" cy="2302856"/>
          </a:xfrm>
        </p:spPr>
        <p:txBody>
          <a:bodyPr/>
          <a:lstStyle>
            <a:lvl1pPr>
              <a:defRPr sz="3200" baseline="0"/>
            </a:lvl1pPr>
          </a:lstStyle>
          <a:p>
            <a:r>
              <a:rPr lang="en-US"/>
              <a:t>PRODUCT IMAGE</a:t>
            </a:r>
          </a:p>
        </p:txBody>
      </p:sp>
      <p:sp>
        <p:nvSpPr>
          <p:cNvPr id="22" name="Text Placeholder 21"/>
          <p:cNvSpPr>
            <a:spLocks noGrp="1"/>
          </p:cNvSpPr>
          <p:nvPr>
            <p:ph type="body" sz="quarter" idx="22" hasCustomPrompt="1"/>
          </p:nvPr>
        </p:nvSpPr>
        <p:spPr>
          <a:xfrm>
            <a:off x="759885" y="1917719"/>
            <a:ext cx="4946649" cy="378884"/>
          </a:xfrm>
        </p:spPr>
        <p:txBody>
          <a:bodyPr>
            <a:noAutofit/>
          </a:bodyPr>
          <a:lstStyle>
            <a:lvl1pPr marL="0" indent="0">
              <a:buNone/>
              <a:defRPr sz="2133" baseline="0">
                <a:solidFill>
                  <a:schemeClr val="tx1"/>
                </a:solidFill>
                <a:latin typeface="+mj-lt"/>
              </a:defRPr>
            </a:lvl1pPr>
          </a:lstStyle>
          <a:p>
            <a:pPr lvl="0"/>
            <a:r>
              <a:rPr lang="en-US"/>
              <a:t>SUBHEADLINE GOES HERE</a:t>
            </a:r>
          </a:p>
        </p:txBody>
      </p:sp>
      <p:sp>
        <p:nvSpPr>
          <p:cNvPr id="38" name="Text Placeholder 12"/>
          <p:cNvSpPr>
            <a:spLocks noGrp="1"/>
          </p:cNvSpPr>
          <p:nvPr>
            <p:ph type="body" sz="quarter" idx="24" hasCustomPrompt="1"/>
          </p:nvPr>
        </p:nvSpPr>
        <p:spPr>
          <a:xfrm>
            <a:off x="2522297" y="3101883"/>
            <a:ext cx="1985817" cy="1246908"/>
          </a:xfrm>
        </p:spPr>
        <p:txBody>
          <a:bodyPr>
            <a:normAutofit/>
          </a:bodyPr>
          <a:lstStyle>
            <a:lvl1pPr marL="0" indent="0">
              <a:buNone/>
              <a:defRPr sz="1333" baseline="0"/>
            </a:lvl1pPr>
          </a:lstStyle>
          <a:p>
            <a:pPr lvl="0"/>
            <a:r>
              <a:rPr lang="en-US"/>
              <a:t>Product Feature goes here</a:t>
            </a:r>
          </a:p>
        </p:txBody>
      </p:sp>
      <p:sp>
        <p:nvSpPr>
          <p:cNvPr id="39" name="Picture Placeholder 34"/>
          <p:cNvSpPr>
            <a:spLocks noGrp="1"/>
          </p:cNvSpPr>
          <p:nvPr>
            <p:ph type="pic" sz="quarter" idx="25"/>
          </p:nvPr>
        </p:nvSpPr>
        <p:spPr>
          <a:xfrm>
            <a:off x="759884" y="254343"/>
            <a:ext cx="923353" cy="733844"/>
          </a:xfrm>
        </p:spPr>
        <p:txBody>
          <a:bodyPr/>
          <a:lstStyle/>
          <a:p>
            <a:endParaRPr lang="en-US"/>
          </a:p>
        </p:txBody>
      </p:sp>
      <p:sp>
        <p:nvSpPr>
          <p:cNvPr id="44" name="Text Placeholder 43"/>
          <p:cNvSpPr>
            <a:spLocks noGrp="1"/>
          </p:cNvSpPr>
          <p:nvPr>
            <p:ph type="body" sz="quarter" idx="28" hasCustomPrompt="1"/>
          </p:nvPr>
        </p:nvSpPr>
        <p:spPr>
          <a:xfrm>
            <a:off x="771192" y="2557199"/>
            <a:ext cx="3107267" cy="431799"/>
          </a:xfrm>
        </p:spPr>
        <p:txBody>
          <a:bodyPr>
            <a:normAutofit/>
          </a:bodyPr>
          <a:lstStyle>
            <a:lvl1pPr marL="0" indent="0">
              <a:buNone/>
              <a:defRPr sz="1867">
                <a:solidFill>
                  <a:srgbClr val="AB2328"/>
                </a:solidFill>
                <a:latin typeface="+mj-lt"/>
              </a:defRPr>
            </a:lvl1pPr>
          </a:lstStyle>
          <a:p>
            <a:pPr lvl="0"/>
            <a:r>
              <a:rPr lang="en-US"/>
              <a:t>FEATURES</a:t>
            </a:r>
          </a:p>
        </p:txBody>
      </p:sp>
      <p:sp>
        <p:nvSpPr>
          <p:cNvPr id="48" name="Picture Placeholder 34"/>
          <p:cNvSpPr>
            <a:spLocks noGrp="1"/>
          </p:cNvSpPr>
          <p:nvPr>
            <p:ph type="pic" sz="quarter" idx="32"/>
          </p:nvPr>
        </p:nvSpPr>
        <p:spPr>
          <a:xfrm>
            <a:off x="875170" y="3089219"/>
            <a:ext cx="1516935" cy="1259572"/>
          </a:xfrm>
          <a:ln>
            <a:solidFill>
              <a:schemeClr val="bg1"/>
            </a:solidFill>
          </a:ln>
        </p:spPr>
        <p:txBody>
          <a:bodyPr/>
          <a:lstStyle/>
          <a:p>
            <a:endParaRPr lang="en-US"/>
          </a:p>
        </p:txBody>
      </p:sp>
      <p:sp>
        <p:nvSpPr>
          <p:cNvPr id="68" name="Text Placeholder 12"/>
          <p:cNvSpPr>
            <a:spLocks noGrp="1"/>
          </p:cNvSpPr>
          <p:nvPr>
            <p:ph type="body" sz="quarter" idx="33" hasCustomPrompt="1"/>
          </p:nvPr>
        </p:nvSpPr>
        <p:spPr>
          <a:xfrm>
            <a:off x="2522297" y="4579047"/>
            <a:ext cx="1985817" cy="1246908"/>
          </a:xfrm>
        </p:spPr>
        <p:txBody>
          <a:bodyPr>
            <a:normAutofit/>
          </a:bodyPr>
          <a:lstStyle>
            <a:lvl1pPr marL="0" indent="0">
              <a:buNone/>
              <a:defRPr sz="1333" baseline="0"/>
            </a:lvl1pPr>
          </a:lstStyle>
          <a:p>
            <a:pPr lvl="0"/>
            <a:r>
              <a:rPr lang="en-US"/>
              <a:t>Product Feature goes here</a:t>
            </a:r>
          </a:p>
        </p:txBody>
      </p:sp>
      <p:sp>
        <p:nvSpPr>
          <p:cNvPr id="69" name="Picture Placeholder 34"/>
          <p:cNvSpPr>
            <a:spLocks noGrp="1"/>
          </p:cNvSpPr>
          <p:nvPr>
            <p:ph type="pic" sz="quarter" idx="34"/>
          </p:nvPr>
        </p:nvSpPr>
        <p:spPr>
          <a:xfrm>
            <a:off x="875170" y="4566383"/>
            <a:ext cx="1516935" cy="1259572"/>
          </a:xfrm>
          <a:ln>
            <a:solidFill>
              <a:schemeClr val="bg1"/>
            </a:solidFill>
          </a:ln>
        </p:spPr>
        <p:txBody>
          <a:bodyPr/>
          <a:lstStyle/>
          <a:p>
            <a:endParaRPr lang="en-US"/>
          </a:p>
        </p:txBody>
      </p:sp>
      <p:sp>
        <p:nvSpPr>
          <p:cNvPr id="70" name="Text Placeholder 12"/>
          <p:cNvSpPr>
            <a:spLocks noGrp="1"/>
          </p:cNvSpPr>
          <p:nvPr>
            <p:ph type="body" sz="quarter" idx="35" hasCustomPrompt="1"/>
          </p:nvPr>
        </p:nvSpPr>
        <p:spPr>
          <a:xfrm>
            <a:off x="6226020" y="3101883"/>
            <a:ext cx="1985817" cy="1246908"/>
          </a:xfrm>
        </p:spPr>
        <p:txBody>
          <a:bodyPr>
            <a:normAutofit/>
          </a:bodyPr>
          <a:lstStyle>
            <a:lvl1pPr marL="0" indent="0">
              <a:buNone/>
              <a:defRPr sz="1333" baseline="0"/>
            </a:lvl1pPr>
          </a:lstStyle>
          <a:p>
            <a:pPr lvl="0"/>
            <a:r>
              <a:rPr lang="en-US"/>
              <a:t>Product Feature goes here</a:t>
            </a:r>
          </a:p>
        </p:txBody>
      </p:sp>
      <p:sp>
        <p:nvSpPr>
          <p:cNvPr id="71" name="Picture Placeholder 34"/>
          <p:cNvSpPr>
            <a:spLocks noGrp="1"/>
          </p:cNvSpPr>
          <p:nvPr>
            <p:ph type="pic" sz="quarter" idx="36"/>
          </p:nvPr>
        </p:nvSpPr>
        <p:spPr>
          <a:xfrm>
            <a:off x="4694178" y="3089219"/>
            <a:ext cx="1516935" cy="1259572"/>
          </a:xfrm>
          <a:ln>
            <a:solidFill>
              <a:schemeClr val="bg1"/>
            </a:solidFill>
          </a:ln>
        </p:spPr>
        <p:txBody>
          <a:bodyPr/>
          <a:lstStyle/>
          <a:p>
            <a:endParaRPr lang="en-US"/>
          </a:p>
        </p:txBody>
      </p:sp>
      <p:sp>
        <p:nvSpPr>
          <p:cNvPr id="72" name="Text Placeholder 12"/>
          <p:cNvSpPr>
            <a:spLocks noGrp="1"/>
          </p:cNvSpPr>
          <p:nvPr>
            <p:ph type="body" sz="quarter" idx="37" hasCustomPrompt="1"/>
          </p:nvPr>
        </p:nvSpPr>
        <p:spPr>
          <a:xfrm>
            <a:off x="6341305" y="4579047"/>
            <a:ext cx="1985817" cy="1246908"/>
          </a:xfrm>
        </p:spPr>
        <p:txBody>
          <a:bodyPr>
            <a:normAutofit/>
          </a:bodyPr>
          <a:lstStyle>
            <a:lvl1pPr marL="0" indent="0">
              <a:buNone/>
              <a:defRPr sz="1333" baseline="0"/>
            </a:lvl1pPr>
          </a:lstStyle>
          <a:p>
            <a:pPr lvl="0"/>
            <a:r>
              <a:rPr lang="en-US"/>
              <a:t>Product Feature goes here</a:t>
            </a:r>
          </a:p>
        </p:txBody>
      </p:sp>
      <p:sp>
        <p:nvSpPr>
          <p:cNvPr id="73" name="Picture Placeholder 34"/>
          <p:cNvSpPr>
            <a:spLocks noGrp="1"/>
          </p:cNvSpPr>
          <p:nvPr>
            <p:ph type="pic" sz="quarter" idx="38"/>
          </p:nvPr>
        </p:nvSpPr>
        <p:spPr>
          <a:xfrm>
            <a:off x="4694178" y="4566383"/>
            <a:ext cx="1516935" cy="1259572"/>
          </a:xfrm>
          <a:ln>
            <a:solidFill>
              <a:schemeClr val="bg1"/>
            </a:solidFill>
          </a:ln>
        </p:spPr>
        <p:txBody>
          <a:bodyPr/>
          <a:lstStyle/>
          <a:p>
            <a:endParaRPr lang="en-US"/>
          </a:p>
        </p:txBody>
      </p:sp>
      <p:sp>
        <p:nvSpPr>
          <p:cNvPr id="17"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337610449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Product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9885" y="441873"/>
            <a:ext cx="5314499" cy="1325563"/>
          </a:xfrm>
        </p:spPr>
        <p:txBody>
          <a:bodyPr/>
          <a:lstStyle>
            <a:lvl1pPr>
              <a:defRPr baseline="0">
                <a:solidFill>
                  <a:schemeClr val="tx1"/>
                </a:solidFill>
              </a:defRPr>
            </a:lvl1pPr>
          </a:lstStyle>
          <a:p>
            <a:r>
              <a:rPr lang="en-US"/>
              <a:t>Product Name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Picture Placeholder 5"/>
          <p:cNvSpPr>
            <a:spLocks noGrp="1"/>
          </p:cNvSpPr>
          <p:nvPr>
            <p:ph type="pic" sz="quarter" idx="12" hasCustomPrompt="1"/>
          </p:nvPr>
        </p:nvSpPr>
        <p:spPr>
          <a:xfrm>
            <a:off x="759884" y="2315165"/>
            <a:ext cx="5314499" cy="3835868"/>
          </a:xfrm>
        </p:spPr>
        <p:txBody>
          <a:bodyPr/>
          <a:lstStyle>
            <a:lvl1pPr>
              <a:defRPr sz="3200" baseline="0"/>
            </a:lvl1pPr>
          </a:lstStyle>
          <a:p>
            <a:r>
              <a:rPr lang="en-US"/>
              <a:t>PRODUCT IMAGE</a:t>
            </a:r>
          </a:p>
        </p:txBody>
      </p:sp>
      <p:sp>
        <p:nvSpPr>
          <p:cNvPr id="22" name="Text Placeholder 21"/>
          <p:cNvSpPr>
            <a:spLocks noGrp="1"/>
          </p:cNvSpPr>
          <p:nvPr>
            <p:ph type="body" sz="quarter" idx="22" hasCustomPrompt="1"/>
          </p:nvPr>
        </p:nvSpPr>
        <p:spPr>
          <a:xfrm>
            <a:off x="759885" y="1759194"/>
            <a:ext cx="5314500" cy="378884"/>
          </a:xfrm>
        </p:spPr>
        <p:txBody>
          <a:bodyPr>
            <a:noAutofit/>
          </a:bodyPr>
          <a:lstStyle>
            <a:lvl1pPr marL="0" indent="0">
              <a:buNone/>
              <a:defRPr sz="2133" baseline="0">
                <a:solidFill>
                  <a:schemeClr val="tx1"/>
                </a:solidFill>
                <a:latin typeface="+mj-lt"/>
              </a:defRPr>
            </a:lvl1pPr>
          </a:lstStyle>
          <a:p>
            <a:pPr lvl="0"/>
            <a:r>
              <a:rPr lang="en-US"/>
              <a:t>SUBHEADLINE GOES HERE</a:t>
            </a:r>
          </a:p>
        </p:txBody>
      </p:sp>
      <p:sp>
        <p:nvSpPr>
          <p:cNvPr id="39" name="Picture Placeholder 34"/>
          <p:cNvSpPr>
            <a:spLocks noGrp="1"/>
          </p:cNvSpPr>
          <p:nvPr>
            <p:ph type="pic" sz="quarter" idx="25"/>
          </p:nvPr>
        </p:nvSpPr>
        <p:spPr>
          <a:xfrm>
            <a:off x="759884" y="254343"/>
            <a:ext cx="923353" cy="733844"/>
          </a:xfrm>
        </p:spPr>
        <p:txBody>
          <a:bodyPr/>
          <a:lstStyle/>
          <a:p>
            <a:endParaRPr lang="en-US"/>
          </a:p>
        </p:txBody>
      </p:sp>
      <p:sp>
        <p:nvSpPr>
          <p:cNvPr id="7" name="Text Placeholder 6"/>
          <p:cNvSpPr>
            <a:spLocks noGrp="1"/>
          </p:cNvSpPr>
          <p:nvPr>
            <p:ph type="body" sz="quarter" idx="26"/>
          </p:nvPr>
        </p:nvSpPr>
        <p:spPr>
          <a:xfrm>
            <a:off x="6362701" y="865718"/>
            <a:ext cx="5092700" cy="5285316"/>
          </a:xfrm>
        </p:spPr>
        <p:txBody>
          <a:bodyPr anchor="ct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344487222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Product Vertic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81144" y="795329"/>
            <a:ext cx="7074257" cy="1325563"/>
          </a:xfrm>
        </p:spPr>
        <p:txBody>
          <a:bodyPr/>
          <a:lstStyle>
            <a:lvl1pPr>
              <a:defRPr baseline="0">
                <a:solidFill>
                  <a:schemeClr val="tx1"/>
                </a:solidFill>
              </a:defRPr>
            </a:lvl1pPr>
          </a:lstStyle>
          <a:p>
            <a:r>
              <a:rPr lang="en-US"/>
              <a:t>Product Name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Picture Placeholder 5"/>
          <p:cNvSpPr>
            <a:spLocks noGrp="1"/>
          </p:cNvSpPr>
          <p:nvPr>
            <p:ph type="pic" sz="quarter" idx="12" hasCustomPrompt="1"/>
          </p:nvPr>
        </p:nvSpPr>
        <p:spPr>
          <a:xfrm>
            <a:off x="759884" y="526016"/>
            <a:ext cx="3332939" cy="5541163"/>
          </a:xfrm>
        </p:spPr>
        <p:txBody>
          <a:bodyPr/>
          <a:lstStyle>
            <a:lvl1pPr>
              <a:defRPr sz="3200" baseline="0"/>
            </a:lvl1pPr>
          </a:lstStyle>
          <a:p>
            <a:r>
              <a:rPr lang="en-US"/>
              <a:t>PRODUCT IMAGE</a:t>
            </a:r>
          </a:p>
        </p:txBody>
      </p:sp>
      <p:sp>
        <p:nvSpPr>
          <p:cNvPr id="22" name="Text Placeholder 21"/>
          <p:cNvSpPr>
            <a:spLocks noGrp="1"/>
          </p:cNvSpPr>
          <p:nvPr>
            <p:ph type="body" sz="quarter" idx="22" hasCustomPrompt="1"/>
          </p:nvPr>
        </p:nvSpPr>
        <p:spPr>
          <a:xfrm>
            <a:off x="4381143" y="2120893"/>
            <a:ext cx="7074259" cy="378884"/>
          </a:xfrm>
        </p:spPr>
        <p:txBody>
          <a:bodyPr>
            <a:noAutofit/>
          </a:bodyPr>
          <a:lstStyle>
            <a:lvl1pPr marL="0" indent="0">
              <a:buNone/>
              <a:defRPr sz="2133" baseline="0">
                <a:solidFill>
                  <a:schemeClr val="tx1"/>
                </a:solidFill>
                <a:latin typeface="+mj-lt"/>
              </a:defRPr>
            </a:lvl1pPr>
          </a:lstStyle>
          <a:p>
            <a:pPr lvl="0"/>
            <a:r>
              <a:rPr lang="en-US"/>
              <a:t>SUBHEADLINE GOES HERE</a:t>
            </a:r>
          </a:p>
        </p:txBody>
      </p:sp>
      <p:sp>
        <p:nvSpPr>
          <p:cNvPr id="39" name="Picture Placeholder 34"/>
          <p:cNvSpPr>
            <a:spLocks noGrp="1"/>
          </p:cNvSpPr>
          <p:nvPr>
            <p:ph type="pic" sz="quarter" idx="25"/>
          </p:nvPr>
        </p:nvSpPr>
        <p:spPr>
          <a:xfrm>
            <a:off x="4381144" y="470514"/>
            <a:ext cx="923353" cy="733844"/>
          </a:xfrm>
        </p:spPr>
        <p:txBody>
          <a:bodyPr/>
          <a:lstStyle/>
          <a:p>
            <a:endParaRPr lang="en-US"/>
          </a:p>
        </p:txBody>
      </p:sp>
      <p:sp>
        <p:nvSpPr>
          <p:cNvPr id="7" name="Text Placeholder 6"/>
          <p:cNvSpPr>
            <a:spLocks noGrp="1"/>
          </p:cNvSpPr>
          <p:nvPr>
            <p:ph type="body" sz="quarter" idx="26"/>
          </p:nvPr>
        </p:nvSpPr>
        <p:spPr>
          <a:xfrm>
            <a:off x="4366730" y="2694922"/>
            <a:ext cx="6074293" cy="3456109"/>
          </a:xfrm>
        </p:spPr>
        <p:txBody>
          <a:bodyP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178145171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Product Three Pictures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29560" y="1555319"/>
            <a:ext cx="6425835" cy="1272679"/>
          </a:xfrm>
        </p:spPr>
        <p:txBody>
          <a:bodyPr/>
          <a:lstStyle>
            <a:lvl1pPr>
              <a:defRPr baseline="0">
                <a:solidFill>
                  <a:schemeClr val="tx1"/>
                </a:solidFill>
              </a:defRPr>
            </a:lvl1pPr>
          </a:lstStyle>
          <a:p>
            <a:r>
              <a:rPr lang="en-US"/>
              <a:t>Product Name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Picture Placeholder 5"/>
          <p:cNvSpPr>
            <a:spLocks noGrp="1"/>
          </p:cNvSpPr>
          <p:nvPr>
            <p:ph type="pic" sz="quarter" idx="12" hasCustomPrompt="1"/>
          </p:nvPr>
        </p:nvSpPr>
        <p:spPr>
          <a:xfrm>
            <a:off x="1" y="0"/>
            <a:ext cx="4092823" cy="2191659"/>
          </a:xfrm>
          <a:ln>
            <a:solidFill>
              <a:schemeClr val="bg1"/>
            </a:solidFill>
          </a:ln>
        </p:spPr>
        <p:txBody>
          <a:bodyPr/>
          <a:lstStyle>
            <a:lvl1pPr>
              <a:defRPr sz="3200" baseline="0"/>
            </a:lvl1pPr>
          </a:lstStyle>
          <a:p>
            <a:r>
              <a:rPr lang="en-US"/>
              <a:t>PRODUCT IMAGE</a:t>
            </a:r>
          </a:p>
        </p:txBody>
      </p:sp>
      <p:sp>
        <p:nvSpPr>
          <p:cNvPr id="22" name="Text Placeholder 21"/>
          <p:cNvSpPr>
            <a:spLocks noGrp="1"/>
          </p:cNvSpPr>
          <p:nvPr>
            <p:ph type="body" sz="quarter" idx="22" hasCustomPrompt="1"/>
          </p:nvPr>
        </p:nvSpPr>
        <p:spPr>
          <a:xfrm>
            <a:off x="4972004" y="2935987"/>
            <a:ext cx="6425837" cy="378884"/>
          </a:xfrm>
        </p:spPr>
        <p:txBody>
          <a:bodyPr>
            <a:noAutofit/>
          </a:bodyPr>
          <a:lstStyle>
            <a:lvl1pPr marL="0" indent="0">
              <a:buNone/>
              <a:defRPr sz="2133" baseline="0">
                <a:solidFill>
                  <a:schemeClr val="tx1"/>
                </a:solidFill>
                <a:latin typeface="+mj-lt"/>
              </a:defRPr>
            </a:lvl1pPr>
          </a:lstStyle>
          <a:p>
            <a:pPr lvl="0"/>
            <a:r>
              <a:rPr lang="en-US"/>
              <a:t>SUBHEADLINE GOES HERE</a:t>
            </a:r>
          </a:p>
        </p:txBody>
      </p:sp>
      <p:sp>
        <p:nvSpPr>
          <p:cNvPr id="39" name="Picture Placeholder 34"/>
          <p:cNvSpPr>
            <a:spLocks noGrp="1"/>
          </p:cNvSpPr>
          <p:nvPr>
            <p:ph type="pic" sz="quarter" idx="25"/>
          </p:nvPr>
        </p:nvSpPr>
        <p:spPr>
          <a:xfrm>
            <a:off x="4972005" y="1248726"/>
            <a:ext cx="923353" cy="733844"/>
          </a:xfrm>
        </p:spPr>
        <p:txBody>
          <a:bodyPr/>
          <a:lstStyle/>
          <a:p>
            <a:endParaRPr lang="en-US"/>
          </a:p>
        </p:txBody>
      </p:sp>
      <p:sp>
        <p:nvSpPr>
          <p:cNvPr id="7" name="Text Placeholder 6"/>
          <p:cNvSpPr>
            <a:spLocks noGrp="1"/>
          </p:cNvSpPr>
          <p:nvPr>
            <p:ph type="body" sz="quarter" idx="26"/>
          </p:nvPr>
        </p:nvSpPr>
        <p:spPr>
          <a:xfrm>
            <a:off x="5029560" y="3537985"/>
            <a:ext cx="6425835" cy="2766979"/>
          </a:xfrm>
        </p:spPr>
        <p:txBody>
          <a:bodyPr>
            <a:normAutofit/>
          </a:bodyPr>
          <a:lstStyle>
            <a:lvl1pPr>
              <a:lnSpc>
                <a:spcPct val="140000"/>
              </a:lnSpc>
              <a:defRPr sz="1867"/>
            </a:lvl1pPr>
            <a:lvl2pPr>
              <a:lnSpc>
                <a:spcPct val="140000"/>
              </a:lnSpc>
              <a:defRPr sz="1867"/>
            </a:lvl2pPr>
            <a:lvl3pPr>
              <a:lnSpc>
                <a:spcPct val="140000"/>
              </a:lnSpc>
              <a:defRPr sz="1867"/>
            </a:lvl3pPr>
            <a:lvl4pPr>
              <a:lnSpc>
                <a:spcPct val="140000"/>
              </a:lnSpc>
              <a:defRPr sz="1867"/>
            </a:lvl4pPr>
            <a:lvl5pPr>
              <a:lnSpc>
                <a:spcPct val="140000"/>
              </a:lnSpc>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5"/>
          <p:cNvSpPr>
            <a:spLocks noGrp="1"/>
          </p:cNvSpPr>
          <p:nvPr>
            <p:ph type="pic" sz="quarter" idx="27" hasCustomPrompt="1"/>
          </p:nvPr>
        </p:nvSpPr>
        <p:spPr>
          <a:xfrm>
            <a:off x="1" y="2301887"/>
            <a:ext cx="4092823" cy="2226677"/>
          </a:xfrm>
          <a:ln>
            <a:solidFill>
              <a:schemeClr val="bg1"/>
            </a:solidFill>
          </a:ln>
        </p:spPr>
        <p:txBody>
          <a:bodyPr/>
          <a:lstStyle>
            <a:lvl1pPr>
              <a:defRPr sz="3200" baseline="0"/>
            </a:lvl1pPr>
          </a:lstStyle>
          <a:p>
            <a:r>
              <a:rPr lang="en-US"/>
              <a:t>PRODUCT IMAGE</a:t>
            </a:r>
          </a:p>
        </p:txBody>
      </p:sp>
      <p:sp>
        <p:nvSpPr>
          <p:cNvPr id="11" name="Picture Placeholder 5"/>
          <p:cNvSpPr>
            <a:spLocks noGrp="1"/>
          </p:cNvSpPr>
          <p:nvPr>
            <p:ph type="pic" sz="quarter" idx="28" hasCustomPrompt="1"/>
          </p:nvPr>
        </p:nvSpPr>
        <p:spPr>
          <a:xfrm>
            <a:off x="1" y="4641928"/>
            <a:ext cx="4092823" cy="2216072"/>
          </a:xfrm>
          <a:ln>
            <a:solidFill>
              <a:schemeClr val="bg1"/>
            </a:solidFill>
          </a:ln>
        </p:spPr>
        <p:txBody>
          <a:bodyPr/>
          <a:lstStyle>
            <a:lvl1pPr>
              <a:defRPr sz="3200" baseline="0"/>
            </a:lvl1pPr>
          </a:lstStyle>
          <a:p>
            <a:r>
              <a:rPr lang="en-US"/>
              <a:t>PRODUCT IMAGE</a:t>
            </a:r>
          </a:p>
        </p:txBody>
      </p:sp>
      <p:sp>
        <p:nvSpPr>
          <p:cNvPr id="12"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85652343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Product Three Pictures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01192" y="1555319"/>
            <a:ext cx="5934184" cy="1272679"/>
          </a:xfrm>
        </p:spPr>
        <p:txBody>
          <a:bodyPr/>
          <a:lstStyle>
            <a:lvl1pPr>
              <a:defRPr baseline="0">
                <a:solidFill>
                  <a:schemeClr val="tx1"/>
                </a:solidFill>
              </a:defRPr>
            </a:lvl1pPr>
          </a:lstStyle>
          <a:p>
            <a:r>
              <a:rPr lang="en-US"/>
              <a:t>Product Name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Picture Placeholder 5"/>
          <p:cNvSpPr>
            <a:spLocks noGrp="1"/>
          </p:cNvSpPr>
          <p:nvPr>
            <p:ph type="pic" sz="quarter" idx="12" hasCustomPrompt="1"/>
          </p:nvPr>
        </p:nvSpPr>
        <p:spPr>
          <a:xfrm>
            <a:off x="8099178" y="0"/>
            <a:ext cx="4092823" cy="2191659"/>
          </a:xfrm>
          <a:ln>
            <a:solidFill>
              <a:schemeClr val="bg1"/>
            </a:solidFill>
          </a:ln>
        </p:spPr>
        <p:txBody>
          <a:bodyPr/>
          <a:lstStyle>
            <a:lvl1pPr>
              <a:defRPr sz="3200" baseline="0"/>
            </a:lvl1pPr>
          </a:lstStyle>
          <a:p>
            <a:r>
              <a:rPr lang="en-US"/>
              <a:t>PRODUCT IMAGE</a:t>
            </a:r>
          </a:p>
        </p:txBody>
      </p:sp>
      <p:sp>
        <p:nvSpPr>
          <p:cNvPr id="22" name="Text Placeholder 21"/>
          <p:cNvSpPr>
            <a:spLocks noGrp="1"/>
          </p:cNvSpPr>
          <p:nvPr>
            <p:ph type="body" sz="quarter" idx="22" hasCustomPrompt="1"/>
          </p:nvPr>
        </p:nvSpPr>
        <p:spPr>
          <a:xfrm>
            <a:off x="1401189" y="2935987"/>
            <a:ext cx="5934187" cy="378884"/>
          </a:xfrm>
        </p:spPr>
        <p:txBody>
          <a:bodyPr>
            <a:noAutofit/>
          </a:bodyPr>
          <a:lstStyle>
            <a:lvl1pPr marL="0" indent="0">
              <a:buNone/>
              <a:defRPr sz="2133" baseline="0">
                <a:solidFill>
                  <a:schemeClr val="tx1"/>
                </a:solidFill>
                <a:latin typeface="+mj-lt"/>
              </a:defRPr>
            </a:lvl1pPr>
          </a:lstStyle>
          <a:p>
            <a:pPr lvl="0"/>
            <a:r>
              <a:rPr lang="en-US"/>
              <a:t>SUBHEADLINE GOES HERE</a:t>
            </a:r>
          </a:p>
        </p:txBody>
      </p:sp>
      <p:sp>
        <p:nvSpPr>
          <p:cNvPr id="39" name="Picture Placeholder 34"/>
          <p:cNvSpPr>
            <a:spLocks noGrp="1"/>
          </p:cNvSpPr>
          <p:nvPr>
            <p:ph type="pic" sz="quarter" idx="25"/>
          </p:nvPr>
        </p:nvSpPr>
        <p:spPr>
          <a:xfrm>
            <a:off x="1401190" y="1248726"/>
            <a:ext cx="923353" cy="733844"/>
          </a:xfrm>
        </p:spPr>
        <p:txBody>
          <a:bodyPr/>
          <a:lstStyle/>
          <a:p>
            <a:endParaRPr lang="en-US"/>
          </a:p>
        </p:txBody>
      </p:sp>
      <p:sp>
        <p:nvSpPr>
          <p:cNvPr id="7" name="Text Placeholder 6"/>
          <p:cNvSpPr>
            <a:spLocks noGrp="1"/>
          </p:cNvSpPr>
          <p:nvPr>
            <p:ph type="body" sz="quarter" idx="26"/>
          </p:nvPr>
        </p:nvSpPr>
        <p:spPr>
          <a:xfrm>
            <a:off x="1401189" y="3537985"/>
            <a:ext cx="5934187" cy="2766979"/>
          </a:xfrm>
        </p:spPr>
        <p:txBody>
          <a:bodyPr>
            <a:normAutofit/>
          </a:bodyPr>
          <a:lstStyle>
            <a:lvl1pPr>
              <a:lnSpc>
                <a:spcPct val="140000"/>
              </a:lnSpc>
              <a:defRPr sz="1867"/>
            </a:lvl1pPr>
            <a:lvl2pPr>
              <a:lnSpc>
                <a:spcPct val="140000"/>
              </a:lnSpc>
              <a:defRPr sz="1867"/>
            </a:lvl2pPr>
            <a:lvl3pPr>
              <a:lnSpc>
                <a:spcPct val="140000"/>
              </a:lnSpc>
              <a:defRPr sz="1867"/>
            </a:lvl3pPr>
            <a:lvl4pPr>
              <a:lnSpc>
                <a:spcPct val="140000"/>
              </a:lnSpc>
              <a:defRPr sz="1867"/>
            </a:lvl4pPr>
            <a:lvl5pPr>
              <a:lnSpc>
                <a:spcPct val="140000"/>
              </a:lnSpc>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5"/>
          <p:cNvSpPr>
            <a:spLocks noGrp="1"/>
          </p:cNvSpPr>
          <p:nvPr>
            <p:ph type="pic" sz="quarter" idx="27" hasCustomPrompt="1"/>
          </p:nvPr>
        </p:nvSpPr>
        <p:spPr>
          <a:xfrm>
            <a:off x="8099178" y="2301887"/>
            <a:ext cx="4092823" cy="2226677"/>
          </a:xfrm>
          <a:ln>
            <a:solidFill>
              <a:schemeClr val="bg1"/>
            </a:solidFill>
          </a:ln>
        </p:spPr>
        <p:txBody>
          <a:bodyPr/>
          <a:lstStyle>
            <a:lvl1pPr>
              <a:defRPr sz="3200" baseline="0"/>
            </a:lvl1pPr>
          </a:lstStyle>
          <a:p>
            <a:r>
              <a:rPr lang="en-US"/>
              <a:t>PRODUCT IMAGE</a:t>
            </a:r>
          </a:p>
        </p:txBody>
      </p:sp>
      <p:sp>
        <p:nvSpPr>
          <p:cNvPr id="11" name="Picture Placeholder 5"/>
          <p:cNvSpPr>
            <a:spLocks noGrp="1"/>
          </p:cNvSpPr>
          <p:nvPr>
            <p:ph type="pic" sz="quarter" idx="28" hasCustomPrompt="1"/>
          </p:nvPr>
        </p:nvSpPr>
        <p:spPr>
          <a:xfrm>
            <a:off x="8099178" y="4641928"/>
            <a:ext cx="4092823" cy="2216072"/>
          </a:xfrm>
          <a:ln>
            <a:solidFill>
              <a:schemeClr val="bg1"/>
            </a:solidFill>
          </a:ln>
        </p:spPr>
        <p:txBody>
          <a:bodyPr/>
          <a:lstStyle>
            <a:lvl1pPr>
              <a:defRPr sz="3200" baseline="0"/>
            </a:lvl1pPr>
          </a:lstStyle>
          <a:p>
            <a:r>
              <a:rPr lang="en-US"/>
              <a:t>PRODUCT IMAGE</a:t>
            </a:r>
          </a:p>
        </p:txBody>
      </p:sp>
      <p:sp>
        <p:nvSpPr>
          <p:cNvPr id="12"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160145266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Product Content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9885" y="1081247"/>
            <a:ext cx="4725617" cy="1325563"/>
          </a:xfrm>
        </p:spPr>
        <p:txBody>
          <a:bodyPr anchor="t"/>
          <a:lstStyle>
            <a:lvl1pPr>
              <a:defRPr baseline="0"/>
            </a:lvl1pPr>
          </a:lstStyle>
          <a:p>
            <a:r>
              <a:rPr lang="en-US"/>
              <a:t>Click Here to Edit Headline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Text Placeholder 5"/>
          <p:cNvSpPr>
            <a:spLocks noGrp="1"/>
          </p:cNvSpPr>
          <p:nvPr>
            <p:ph type="body" sz="quarter" idx="12" hasCustomPrompt="1"/>
          </p:nvPr>
        </p:nvSpPr>
        <p:spPr>
          <a:xfrm>
            <a:off x="759885" y="175684"/>
            <a:ext cx="4725617" cy="897467"/>
          </a:xfrm>
        </p:spPr>
        <p:txBody>
          <a:bodyPr anchor="b">
            <a:normAutofit/>
          </a:bodyPr>
          <a:lstStyle>
            <a:lvl1pPr marL="0" indent="0">
              <a:buNone/>
              <a:defRPr sz="2133" baseline="0">
                <a:latin typeface="+mj-lt"/>
              </a:defRPr>
            </a:lvl1pPr>
          </a:lstStyle>
          <a:p>
            <a:pPr lvl="0"/>
            <a:r>
              <a:rPr lang="en-US"/>
              <a:t>CLICK TO EDIT SUBHEAD</a:t>
            </a:r>
          </a:p>
        </p:txBody>
      </p:sp>
      <p:sp>
        <p:nvSpPr>
          <p:cNvPr id="10" name="Picture Placeholder 9"/>
          <p:cNvSpPr>
            <a:spLocks noGrp="1"/>
          </p:cNvSpPr>
          <p:nvPr>
            <p:ph type="pic" sz="quarter" idx="14"/>
          </p:nvPr>
        </p:nvSpPr>
        <p:spPr>
          <a:xfrm>
            <a:off x="8519200" y="175684"/>
            <a:ext cx="3672801" cy="6178917"/>
          </a:xfrm>
        </p:spPr>
        <p:txBody>
          <a:bodyPr/>
          <a:lstStyle/>
          <a:p>
            <a:endParaRPr lang="en-US"/>
          </a:p>
        </p:txBody>
      </p:sp>
      <p:sp>
        <p:nvSpPr>
          <p:cNvPr id="7" name="Picture Placeholder 6"/>
          <p:cNvSpPr>
            <a:spLocks noGrp="1"/>
          </p:cNvSpPr>
          <p:nvPr>
            <p:ph type="pic" sz="quarter" idx="15"/>
          </p:nvPr>
        </p:nvSpPr>
        <p:spPr>
          <a:xfrm>
            <a:off x="872067" y="3126319"/>
            <a:ext cx="3170767" cy="2126619"/>
          </a:xfrm>
        </p:spPr>
        <p:txBody>
          <a:bodyPr/>
          <a:lstStyle/>
          <a:p>
            <a:endParaRPr lang="en-US"/>
          </a:p>
        </p:txBody>
      </p:sp>
      <p:sp>
        <p:nvSpPr>
          <p:cNvPr id="22" name="Picture Placeholder 6"/>
          <p:cNvSpPr>
            <a:spLocks noGrp="1"/>
          </p:cNvSpPr>
          <p:nvPr>
            <p:ph type="pic" sz="quarter" idx="16"/>
          </p:nvPr>
        </p:nvSpPr>
        <p:spPr>
          <a:xfrm>
            <a:off x="4525343" y="3126319"/>
            <a:ext cx="3170767" cy="2126619"/>
          </a:xfrm>
        </p:spPr>
        <p:txBody>
          <a:bodyPr/>
          <a:lstStyle/>
          <a:p>
            <a:endParaRPr lang="en-US"/>
          </a:p>
        </p:txBody>
      </p:sp>
      <p:sp>
        <p:nvSpPr>
          <p:cNvPr id="11" name="Text Placeholder 10"/>
          <p:cNvSpPr>
            <a:spLocks noGrp="1"/>
          </p:cNvSpPr>
          <p:nvPr>
            <p:ph type="body" sz="quarter" idx="17" hasCustomPrompt="1"/>
          </p:nvPr>
        </p:nvSpPr>
        <p:spPr>
          <a:xfrm>
            <a:off x="1405467" y="5310717"/>
            <a:ext cx="2355851" cy="446616"/>
          </a:xfrm>
        </p:spPr>
        <p:txBody>
          <a:bodyPr anchor="ctr"/>
          <a:lstStyle>
            <a:lvl1pPr marL="0" indent="0" algn="ctr">
              <a:buNone/>
              <a:defRPr>
                <a:latin typeface="+mj-lt"/>
              </a:defRPr>
            </a:lvl1pPr>
          </a:lstStyle>
          <a:p>
            <a:pPr lvl="0"/>
            <a:r>
              <a:rPr lang="en-US"/>
              <a:t>$549</a:t>
            </a:r>
          </a:p>
        </p:txBody>
      </p:sp>
      <p:sp>
        <p:nvSpPr>
          <p:cNvPr id="23" name="Text Placeholder 10"/>
          <p:cNvSpPr>
            <a:spLocks noGrp="1"/>
          </p:cNvSpPr>
          <p:nvPr>
            <p:ph type="body" sz="quarter" idx="18" hasCustomPrompt="1"/>
          </p:nvPr>
        </p:nvSpPr>
        <p:spPr>
          <a:xfrm>
            <a:off x="4914629" y="5310717"/>
            <a:ext cx="2355851" cy="446616"/>
          </a:xfrm>
        </p:spPr>
        <p:txBody>
          <a:bodyPr anchor="ctr"/>
          <a:lstStyle>
            <a:lvl1pPr marL="0" indent="0" algn="ctr">
              <a:buNone/>
              <a:defRPr>
                <a:latin typeface="+mj-lt"/>
              </a:defRPr>
            </a:lvl1pPr>
          </a:lstStyle>
          <a:p>
            <a:pPr lvl="0"/>
            <a:r>
              <a:rPr lang="en-US"/>
              <a:t>$549</a:t>
            </a:r>
          </a:p>
        </p:txBody>
      </p:sp>
      <p:sp>
        <p:nvSpPr>
          <p:cNvPr id="24" name="Text Placeholder 10"/>
          <p:cNvSpPr>
            <a:spLocks noGrp="1"/>
          </p:cNvSpPr>
          <p:nvPr>
            <p:ph type="body" sz="quarter" idx="19" hasCustomPrompt="1"/>
          </p:nvPr>
        </p:nvSpPr>
        <p:spPr>
          <a:xfrm>
            <a:off x="1405467" y="5753760"/>
            <a:ext cx="2355851" cy="342240"/>
          </a:xfrm>
        </p:spPr>
        <p:txBody>
          <a:bodyPr anchor="t">
            <a:normAutofit/>
          </a:bodyPr>
          <a:lstStyle>
            <a:lvl1pPr marL="0" indent="0" algn="ctr">
              <a:buNone/>
              <a:defRPr sz="1333">
                <a:latin typeface="+mn-lt"/>
              </a:defRPr>
            </a:lvl1pPr>
          </a:lstStyle>
          <a:p>
            <a:pPr lvl="0"/>
            <a:r>
              <a:rPr lang="en-US"/>
              <a:t>MSRP</a:t>
            </a:r>
          </a:p>
        </p:txBody>
      </p:sp>
      <p:sp>
        <p:nvSpPr>
          <p:cNvPr id="25" name="Text Placeholder 10"/>
          <p:cNvSpPr>
            <a:spLocks noGrp="1"/>
          </p:cNvSpPr>
          <p:nvPr>
            <p:ph type="body" sz="quarter" idx="20" hasCustomPrompt="1"/>
          </p:nvPr>
        </p:nvSpPr>
        <p:spPr>
          <a:xfrm>
            <a:off x="4914629" y="5753760"/>
            <a:ext cx="2355851" cy="342240"/>
          </a:xfrm>
        </p:spPr>
        <p:txBody>
          <a:bodyPr anchor="t">
            <a:normAutofit/>
          </a:bodyPr>
          <a:lstStyle>
            <a:lvl1pPr marL="0" indent="0" algn="ctr">
              <a:buNone/>
              <a:defRPr sz="1333">
                <a:latin typeface="+mn-lt"/>
              </a:defRPr>
            </a:lvl1pPr>
          </a:lstStyle>
          <a:p>
            <a:pPr lvl="0"/>
            <a:r>
              <a:rPr lang="en-US"/>
              <a:t>MSRP</a:t>
            </a:r>
          </a:p>
        </p:txBody>
      </p:sp>
      <p:sp>
        <p:nvSpPr>
          <p:cNvPr id="13"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224199585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omputer Mockup">
    <p:spTree>
      <p:nvGrpSpPr>
        <p:cNvPr id="1" name=""/>
        <p:cNvGrpSpPr/>
        <p:nvPr/>
      </p:nvGrpSpPr>
      <p:grpSpPr>
        <a:xfrm>
          <a:off x="0" y="0"/>
          <a:ext cx="0" cy="0"/>
          <a:chOff x="0" y="0"/>
          <a:chExt cx="0" cy="0"/>
        </a:xfrm>
      </p:grpSpPr>
      <p:sp>
        <p:nvSpPr>
          <p:cNvPr id="2" name="Title 1"/>
          <p:cNvSpPr>
            <a:spLocks noGrp="1"/>
          </p:cNvSpPr>
          <p:nvPr>
            <p:ph type="title"/>
          </p:nvPr>
        </p:nvSpPr>
        <p:spPr>
          <a:xfrm>
            <a:off x="7029451" y="981509"/>
            <a:ext cx="4031259" cy="1171600"/>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10" name="Text Placeholder 9"/>
          <p:cNvSpPr>
            <a:spLocks noGrp="1"/>
          </p:cNvSpPr>
          <p:nvPr>
            <p:ph type="body" sz="quarter" idx="13"/>
          </p:nvPr>
        </p:nvSpPr>
        <p:spPr>
          <a:xfrm>
            <a:off x="7029451" y="2320227"/>
            <a:ext cx="4031259" cy="3840624"/>
          </a:xfrm>
        </p:spPr>
        <p:txBody>
          <a:bodyP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a:t>
            </a:r>
            <a:r>
              <a:rPr lang="en-US" err="1"/>
              <a:t>levelz</a:t>
            </a:r>
            <a:endParaRPr lang="en-US"/>
          </a:p>
          <a:p>
            <a:pPr lvl="2"/>
            <a:r>
              <a:rPr lang="en-US"/>
              <a:t>Third level</a:t>
            </a:r>
          </a:p>
          <a:p>
            <a:pPr lvl="3"/>
            <a:r>
              <a:rPr lang="en-US"/>
              <a:t>Fourth level</a:t>
            </a:r>
          </a:p>
          <a:p>
            <a:pPr lvl="4"/>
            <a:r>
              <a:rPr lang="en-US"/>
              <a:t>Fifth level</a:t>
            </a:r>
          </a:p>
        </p:txBody>
      </p:sp>
      <p:sp>
        <p:nvSpPr>
          <p:cNvPr id="11" name="Picture Placeholder 4"/>
          <p:cNvSpPr>
            <a:spLocks noGrp="1"/>
          </p:cNvSpPr>
          <p:nvPr>
            <p:ph type="pic" sz="quarter" idx="15"/>
          </p:nvPr>
        </p:nvSpPr>
        <p:spPr>
          <a:xfrm>
            <a:off x="1083735" y="2298700"/>
            <a:ext cx="4461933" cy="2785533"/>
          </a:xfrm>
        </p:spPr>
      </p:sp>
      <p:sp>
        <p:nvSpPr>
          <p:cNvPr id="7"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244194229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IPhone Mockup">
    <p:spTree>
      <p:nvGrpSpPr>
        <p:cNvPr id="1" name=""/>
        <p:cNvGrpSpPr/>
        <p:nvPr/>
      </p:nvGrpSpPr>
      <p:grpSpPr>
        <a:xfrm>
          <a:off x="0" y="0"/>
          <a:ext cx="0" cy="0"/>
          <a:chOff x="0" y="0"/>
          <a:chExt cx="0" cy="0"/>
        </a:xfrm>
      </p:grpSpPr>
      <p:sp>
        <p:nvSpPr>
          <p:cNvPr id="2" name="Title 1"/>
          <p:cNvSpPr>
            <a:spLocks noGrp="1"/>
          </p:cNvSpPr>
          <p:nvPr>
            <p:ph type="title"/>
          </p:nvPr>
        </p:nvSpPr>
        <p:spPr>
          <a:xfrm>
            <a:off x="759884" y="967099"/>
            <a:ext cx="4932600" cy="1171600"/>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10" name="Text Placeholder 9"/>
          <p:cNvSpPr>
            <a:spLocks noGrp="1"/>
          </p:cNvSpPr>
          <p:nvPr>
            <p:ph type="body" sz="quarter" idx="13"/>
          </p:nvPr>
        </p:nvSpPr>
        <p:spPr>
          <a:xfrm>
            <a:off x="759883" y="2160127"/>
            <a:ext cx="4932599" cy="3840624"/>
          </a:xfrm>
        </p:spPr>
        <p:txBody>
          <a:bodyP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a:t>
            </a:r>
            <a:r>
              <a:rPr lang="en-US" err="1"/>
              <a:t>levelz</a:t>
            </a:r>
            <a:endParaRPr lang="en-US"/>
          </a:p>
          <a:p>
            <a:pPr lvl="2"/>
            <a:r>
              <a:rPr lang="en-US"/>
              <a:t>Third level</a:t>
            </a:r>
          </a:p>
          <a:p>
            <a:pPr lvl="3"/>
            <a:r>
              <a:rPr lang="en-US"/>
              <a:t>Fourth level</a:t>
            </a:r>
          </a:p>
          <a:p>
            <a:pPr lvl="4"/>
            <a:r>
              <a:rPr lang="en-US"/>
              <a:t>Fifth level</a:t>
            </a:r>
          </a:p>
        </p:txBody>
      </p:sp>
      <p:sp>
        <p:nvSpPr>
          <p:cNvPr id="11" name="Picture Placeholder 4"/>
          <p:cNvSpPr>
            <a:spLocks noGrp="1"/>
          </p:cNvSpPr>
          <p:nvPr>
            <p:ph type="pic" sz="quarter" idx="15"/>
          </p:nvPr>
        </p:nvSpPr>
        <p:spPr>
          <a:xfrm>
            <a:off x="7300385" y="1693333"/>
            <a:ext cx="2230967" cy="3960284"/>
          </a:xfrm>
        </p:spPr>
      </p:sp>
      <p:sp>
        <p:nvSpPr>
          <p:cNvPr id="7"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11500194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Pictures Lef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5" name="Picture Placeholder 9"/>
          <p:cNvSpPr>
            <a:spLocks noGrp="1"/>
          </p:cNvSpPr>
          <p:nvPr>
            <p:ph type="pic" sz="quarter" idx="15"/>
          </p:nvPr>
        </p:nvSpPr>
        <p:spPr>
          <a:xfrm>
            <a:off x="3523575" y="-1"/>
            <a:ext cx="2406695" cy="3365049"/>
          </a:xfrm>
        </p:spPr>
        <p:txBody>
          <a:bodyPr/>
          <a:lstStyle/>
          <a:p>
            <a:endParaRPr lang="en-US"/>
          </a:p>
        </p:txBody>
      </p:sp>
      <p:sp>
        <p:nvSpPr>
          <p:cNvPr id="6" name="Picture Placeholder 9"/>
          <p:cNvSpPr>
            <a:spLocks noGrp="1"/>
          </p:cNvSpPr>
          <p:nvPr>
            <p:ph type="pic" sz="quarter" idx="17" hasCustomPrompt="1"/>
          </p:nvPr>
        </p:nvSpPr>
        <p:spPr>
          <a:xfrm>
            <a:off x="0" y="0"/>
            <a:ext cx="3307405" cy="6858000"/>
          </a:xfrm>
        </p:spPr>
        <p:txBody>
          <a:bodyPr/>
          <a:lstStyle>
            <a:lvl1pPr>
              <a:defRPr sz="3200"/>
            </a:lvl1pPr>
          </a:lstStyle>
          <a:p>
            <a:r>
              <a:rPr lang="en-US"/>
              <a:t>PICTURE</a:t>
            </a:r>
          </a:p>
        </p:txBody>
      </p:sp>
      <p:sp>
        <p:nvSpPr>
          <p:cNvPr id="7" name="Picture Placeholder 9"/>
          <p:cNvSpPr>
            <a:spLocks noGrp="1"/>
          </p:cNvSpPr>
          <p:nvPr>
            <p:ph type="pic" sz="quarter" idx="18"/>
          </p:nvPr>
        </p:nvSpPr>
        <p:spPr>
          <a:xfrm>
            <a:off x="3523575" y="3530781"/>
            <a:ext cx="2406695" cy="3327220"/>
          </a:xfrm>
        </p:spPr>
        <p:txBody>
          <a:bodyPr/>
          <a:lstStyle/>
          <a:p>
            <a:endParaRPr lang="en-US"/>
          </a:p>
        </p:txBody>
      </p:sp>
      <p:sp>
        <p:nvSpPr>
          <p:cNvPr id="9" name="Text Placeholder 5"/>
          <p:cNvSpPr>
            <a:spLocks noGrp="1"/>
          </p:cNvSpPr>
          <p:nvPr>
            <p:ph type="body" sz="quarter" idx="12" hasCustomPrompt="1"/>
          </p:nvPr>
        </p:nvSpPr>
        <p:spPr>
          <a:xfrm>
            <a:off x="6517219" y="2184531"/>
            <a:ext cx="4794248" cy="508984"/>
          </a:xfrm>
        </p:spPr>
        <p:txBody>
          <a:bodyPr anchor="t">
            <a:normAutofit/>
          </a:bodyPr>
          <a:lstStyle>
            <a:lvl1pPr marL="0" indent="0">
              <a:buNone/>
              <a:defRPr sz="2133" baseline="0">
                <a:solidFill>
                  <a:srgbClr val="5A5A5A"/>
                </a:solidFill>
                <a:latin typeface="+mj-lt"/>
              </a:defRPr>
            </a:lvl1pPr>
          </a:lstStyle>
          <a:p>
            <a:pPr lvl="0"/>
            <a:r>
              <a:rPr lang="en-US"/>
              <a:t>CLICK TO EDIT SUBHEADLINE</a:t>
            </a:r>
          </a:p>
        </p:txBody>
      </p:sp>
      <p:sp>
        <p:nvSpPr>
          <p:cNvPr id="10" name="Text Placeholder 34"/>
          <p:cNvSpPr>
            <a:spLocks noGrp="1"/>
          </p:cNvSpPr>
          <p:nvPr>
            <p:ph type="body" sz="quarter" idx="22"/>
          </p:nvPr>
        </p:nvSpPr>
        <p:spPr>
          <a:xfrm>
            <a:off x="6517219" y="2803007"/>
            <a:ext cx="4781549" cy="3264171"/>
          </a:xfrm>
        </p:spPr>
        <p:txBody>
          <a:bodyP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title"/>
          </p:nvPr>
        </p:nvSpPr>
        <p:spPr>
          <a:xfrm>
            <a:off x="6529920" y="397440"/>
            <a:ext cx="4782387" cy="1736641"/>
          </a:xfrm>
        </p:spPr>
        <p:txBody>
          <a:bodyPr>
            <a:noAutofit/>
          </a:bodyPr>
          <a:lstStyle>
            <a:lvl1pPr>
              <a:defRPr sz="4800"/>
            </a:lvl1pPr>
          </a:lstStyle>
          <a:p>
            <a:r>
              <a:rPr lang="en-US"/>
              <a:t>Click to edit Master title style</a:t>
            </a:r>
          </a:p>
        </p:txBody>
      </p:sp>
    </p:spTree>
    <p:extLst>
      <p:ext uri="{BB962C8B-B14F-4D97-AF65-F5344CB8AC3E}">
        <p14:creationId xmlns:p14="http://schemas.microsoft.com/office/powerpoint/2010/main" val="421555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A5A5A"/>
                </a:solidFill>
              </a:defRPr>
            </a:lvl1pPr>
          </a:lstStyle>
          <a:p>
            <a:r>
              <a:rPr lang="en-US"/>
              <a:t>Click to edit Master title style</a:t>
            </a:r>
          </a:p>
        </p:txBody>
      </p:sp>
      <p:sp>
        <p:nvSpPr>
          <p:cNvPr id="3" name="Content Placeholder 2"/>
          <p:cNvSpPr>
            <a:spLocks noGrp="1"/>
          </p:cNvSpPr>
          <p:nvPr>
            <p:ph idx="1" hasCustomPrompt="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C10A3F-FD94-6F46-B81C-C62BCA26E41C}" type="slidenum">
              <a:rPr lang="en-US" smtClean="0"/>
              <a:t>‹#›</a:t>
            </a:fld>
            <a:endParaRPr lang="en-US"/>
          </a:p>
        </p:txBody>
      </p:sp>
    </p:spTree>
    <p:extLst>
      <p:ext uri="{BB962C8B-B14F-4D97-AF65-F5344CB8AC3E}">
        <p14:creationId xmlns:p14="http://schemas.microsoft.com/office/powerpoint/2010/main" val="12854789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Four Co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9884" y="760418"/>
            <a:ext cx="10695515" cy="1245455"/>
          </a:xfrm>
        </p:spPr>
        <p:txBody>
          <a:bodyPr>
            <a:noAutofit/>
          </a:bodyPr>
          <a:lstStyle>
            <a:lvl1pPr>
              <a:defRPr sz="5867"/>
            </a:lvl1pPr>
          </a:lstStyle>
          <a:p>
            <a:r>
              <a:rPr lang="en-US"/>
              <a:t>Master title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Text Placeholder 5"/>
          <p:cNvSpPr>
            <a:spLocks noGrp="1"/>
          </p:cNvSpPr>
          <p:nvPr>
            <p:ph type="body" sz="quarter" idx="12" hasCustomPrompt="1"/>
          </p:nvPr>
        </p:nvSpPr>
        <p:spPr>
          <a:xfrm>
            <a:off x="772587" y="2269067"/>
            <a:ext cx="5055095" cy="381901"/>
          </a:xfrm>
        </p:spPr>
        <p:txBody>
          <a:bodyPr anchor="b">
            <a:normAutofit/>
          </a:bodyPr>
          <a:lstStyle>
            <a:lvl1pPr marL="0" indent="0">
              <a:buNone/>
              <a:defRPr sz="1867" baseline="0">
                <a:solidFill>
                  <a:srgbClr val="5A5A5A"/>
                </a:solidFill>
                <a:latin typeface="+mj-lt"/>
              </a:defRPr>
            </a:lvl1pPr>
          </a:lstStyle>
          <a:p>
            <a:pPr lvl="0"/>
            <a:r>
              <a:rPr lang="en-US"/>
              <a:t>EDIT SUBHEADLINE</a:t>
            </a:r>
          </a:p>
        </p:txBody>
      </p:sp>
      <p:sp>
        <p:nvSpPr>
          <p:cNvPr id="12" name="Text Placeholder 11"/>
          <p:cNvSpPr>
            <a:spLocks noGrp="1"/>
          </p:cNvSpPr>
          <p:nvPr>
            <p:ph type="body" sz="quarter" idx="14"/>
          </p:nvPr>
        </p:nvSpPr>
        <p:spPr>
          <a:xfrm>
            <a:off x="785289" y="2650968"/>
            <a:ext cx="5042392" cy="1197424"/>
          </a:xfrm>
        </p:spPr>
        <p:txBody>
          <a:bodyPr>
            <a:no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5"/>
          <p:cNvSpPr>
            <a:spLocks noGrp="1"/>
          </p:cNvSpPr>
          <p:nvPr>
            <p:ph type="body" sz="quarter" idx="17" hasCustomPrompt="1"/>
          </p:nvPr>
        </p:nvSpPr>
        <p:spPr>
          <a:xfrm>
            <a:off x="6070691" y="2258979"/>
            <a:ext cx="5055095" cy="381903"/>
          </a:xfrm>
        </p:spPr>
        <p:txBody>
          <a:bodyPr anchor="b">
            <a:normAutofit/>
          </a:bodyPr>
          <a:lstStyle>
            <a:lvl1pPr marL="0" indent="0">
              <a:buNone/>
              <a:defRPr sz="1867" baseline="0">
                <a:solidFill>
                  <a:srgbClr val="5A5A5A"/>
                </a:solidFill>
                <a:latin typeface="+mj-lt"/>
              </a:defRPr>
            </a:lvl1pPr>
          </a:lstStyle>
          <a:p>
            <a:pPr lvl="0"/>
            <a:r>
              <a:rPr lang="en-US"/>
              <a:t>EDIT SUBHEADLINE</a:t>
            </a:r>
          </a:p>
        </p:txBody>
      </p:sp>
      <p:sp>
        <p:nvSpPr>
          <p:cNvPr id="13" name="Text Placeholder 11"/>
          <p:cNvSpPr>
            <a:spLocks noGrp="1"/>
          </p:cNvSpPr>
          <p:nvPr>
            <p:ph type="body" sz="quarter" idx="18"/>
          </p:nvPr>
        </p:nvSpPr>
        <p:spPr>
          <a:xfrm>
            <a:off x="6083393" y="2640881"/>
            <a:ext cx="5042392" cy="1197424"/>
          </a:xfrm>
        </p:spPr>
        <p:txBody>
          <a:bodyPr>
            <a:no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5"/>
          <p:cNvSpPr>
            <a:spLocks noGrp="1"/>
          </p:cNvSpPr>
          <p:nvPr>
            <p:ph type="body" sz="quarter" idx="22" hasCustomPrompt="1"/>
          </p:nvPr>
        </p:nvSpPr>
        <p:spPr>
          <a:xfrm>
            <a:off x="759886" y="3984739"/>
            <a:ext cx="5055095" cy="381901"/>
          </a:xfrm>
        </p:spPr>
        <p:txBody>
          <a:bodyPr anchor="b">
            <a:normAutofit/>
          </a:bodyPr>
          <a:lstStyle>
            <a:lvl1pPr marL="0" indent="0">
              <a:buNone/>
              <a:defRPr sz="1867" baseline="0">
                <a:solidFill>
                  <a:srgbClr val="5A5A5A"/>
                </a:solidFill>
                <a:latin typeface="+mj-lt"/>
              </a:defRPr>
            </a:lvl1pPr>
          </a:lstStyle>
          <a:p>
            <a:pPr lvl="0"/>
            <a:r>
              <a:rPr lang="en-US"/>
              <a:t>EDIT SUBHEADLINE</a:t>
            </a:r>
          </a:p>
        </p:txBody>
      </p:sp>
      <p:sp>
        <p:nvSpPr>
          <p:cNvPr id="18" name="Text Placeholder 11"/>
          <p:cNvSpPr>
            <a:spLocks noGrp="1"/>
          </p:cNvSpPr>
          <p:nvPr>
            <p:ph type="body" sz="quarter" idx="23"/>
          </p:nvPr>
        </p:nvSpPr>
        <p:spPr>
          <a:xfrm>
            <a:off x="772588" y="4366639"/>
            <a:ext cx="5042392" cy="1542012"/>
          </a:xfrm>
        </p:spPr>
        <p:txBody>
          <a:bodyPr>
            <a:no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5"/>
          <p:cNvSpPr>
            <a:spLocks noGrp="1"/>
          </p:cNvSpPr>
          <p:nvPr>
            <p:ph type="body" sz="quarter" idx="24" hasCustomPrompt="1"/>
          </p:nvPr>
        </p:nvSpPr>
        <p:spPr>
          <a:xfrm>
            <a:off x="6070691" y="3984738"/>
            <a:ext cx="5055095" cy="381903"/>
          </a:xfrm>
        </p:spPr>
        <p:txBody>
          <a:bodyPr anchor="b">
            <a:normAutofit/>
          </a:bodyPr>
          <a:lstStyle>
            <a:lvl1pPr marL="0" indent="0">
              <a:buNone/>
              <a:defRPr sz="1867" baseline="0">
                <a:solidFill>
                  <a:srgbClr val="5A5A5A"/>
                </a:solidFill>
                <a:latin typeface="+mj-lt"/>
              </a:defRPr>
            </a:lvl1pPr>
          </a:lstStyle>
          <a:p>
            <a:pPr lvl="0"/>
            <a:r>
              <a:rPr lang="en-US"/>
              <a:t>EDIT SUBHEADLINE</a:t>
            </a:r>
          </a:p>
        </p:txBody>
      </p:sp>
      <p:sp>
        <p:nvSpPr>
          <p:cNvPr id="20" name="Text Placeholder 11"/>
          <p:cNvSpPr>
            <a:spLocks noGrp="1"/>
          </p:cNvSpPr>
          <p:nvPr>
            <p:ph type="body" sz="quarter" idx="25"/>
          </p:nvPr>
        </p:nvSpPr>
        <p:spPr>
          <a:xfrm>
            <a:off x="6083393" y="4366640"/>
            <a:ext cx="5042392" cy="1606864"/>
          </a:xfrm>
        </p:spPr>
        <p:txBody>
          <a:bodyPr>
            <a:no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1932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Two Co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9883" y="433468"/>
            <a:ext cx="10397068" cy="1566197"/>
          </a:xfrm>
        </p:spPr>
        <p:txBody>
          <a:bodyPr>
            <a:noAutofit/>
          </a:bodyPr>
          <a:lstStyle>
            <a:lvl1pPr>
              <a:defRPr sz="5867"/>
            </a:lvl1pPr>
          </a:lstStyle>
          <a:p>
            <a:r>
              <a:rPr lang="en-US"/>
              <a:t>Master title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Text Placeholder 5"/>
          <p:cNvSpPr>
            <a:spLocks noGrp="1"/>
          </p:cNvSpPr>
          <p:nvPr>
            <p:ph type="body" sz="quarter" idx="12" hasCustomPrompt="1"/>
          </p:nvPr>
        </p:nvSpPr>
        <p:spPr>
          <a:xfrm>
            <a:off x="772588" y="2262311"/>
            <a:ext cx="3759781" cy="771277"/>
          </a:xfrm>
        </p:spPr>
        <p:txBody>
          <a:bodyPr anchor="b">
            <a:norm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1867" baseline="0">
                <a:solidFill>
                  <a:srgbClr val="5A5A5A"/>
                </a:solidFill>
                <a:latin typeface="+mj-lt"/>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a:t>CLICK TO EDIT SUBHEADLINE</a:t>
            </a:r>
          </a:p>
        </p:txBody>
      </p:sp>
      <p:sp>
        <p:nvSpPr>
          <p:cNvPr id="12" name="Text Placeholder 11"/>
          <p:cNvSpPr>
            <a:spLocks noGrp="1"/>
          </p:cNvSpPr>
          <p:nvPr>
            <p:ph type="body" sz="quarter" idx="14"/>
          </p:nvPr>
        </p:nvSpPr>
        <p:spPr>
          <a:xfrm>
            <a:off x="772588" y="3056467"/>
            <a:ext cx="3759781" cy="3039533"/>
          </a:xfrm>
        </p:spPr>
        <p:txBody>
          <a:bodyPr>
            <a:no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5"/>
          <p:cNvSpPr>
            <a:spLocks noGrp="1"/>
          </p:cNvSpPr>
          <p:nvPr>
            <p:ph type="body" sz="quarter" idx="15" hasCustomPrompt="1"/>
          </p:nvPr>
        </p:nvSpPr>
        <p:spPr>
          <a:xfrm>
            <a:off x="5189666" y="2269067"/>
            <a:ext cx="3759781" cy="771277"/>
          </a:xfrm>
        </p:spPr>
        <p:txBody>
          <a:bodyPr anchor="b">
            <a:norm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1867" baseline="0">
                <a:solidFill>
                  <a:srgbClr val="5A5A5A"/>
                </a:solidFill>
                <a:latin typeface="+mj-lt"/>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a:t>CLICK TO EDIT SUBHEADLINE</a:t>
            </a:r>
          </a:p>
        </p:txBody>
      </p:sp>
      <p:sp>
        <p:nvSpPr>
          <p:cNvPr id="15" name="Text Placeholder 11"/>
          <p:cNvSpPr>
            <a:spLocks noGrp="1"/>
          </p:cNvSpPr>
          <p:nvPr>
            <p:ph type="body" sz="quarter" idx="16"/>
          </p:nvPr>
        </p:nvSpPr>
        <p:spPr>
          <a:xfrm>
            <a:off x="5189666" y="3063224"/>
            <a:ext cx="3759781" cy="3032777"/>
          </a:xfrm>
        </p:spPr>
        <p:txBody>
          <a:bodyPr>
            <a:no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37736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One Col">
    <p:spTree>
      <p:nvGrpSpPr>
        <p:cNvPr id="1" name=""/>
        <p:cNvGrpSpPr/>
        <p:nvPr/>
      </p:nvGrpSpPr>
      <p:grpSpPr>
        <a:xfrm>
          <a:off x="0" y="0"/>
          <a:ext cx="0" cy="0"/>
          <a:chOff x="0" y="0"/>
          <a:chExt cx="0" cy="0"/>
        </a:xfrm>
      </p:grpSpPr>
      <p:sp>
        <p:nvSpPr>
          <p:cNvPr id="2" name="Title 1"/>
          <p:cNvSpPr>
            <a:spLocks noGrp="1"/>
          </p:cNvSpPr>
          <p:nvPr>
            <p:ph type="title"/>
          </p:nvPr>
        </p:nvSpPr>
        <p:spPr>
          <a:xfrm>
            <a:off x="779795" y="3037439"/>
            <a:ext cx="5155976" cy="1566197"/>
          </a:xfrm>
        </p:spPr>
        <p:txBody>
          <a:bodyPr>
            <a:noAutofit/>
          </a:bodyPr>
          <a:lstStyle>
            <a:lvl1pPr>
              <a:defRPr sz="5867"/>
            </a:lvl1pPr>
          </a:lstStyle>
          <a:p>
            <a:endParaRPr lang="en-US"/>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Text Placeholder 5"/>
          <p:cNvSpPr>
            <a:spLocks noGrp="1"/>
          </p:cNvSpPr>
          <p:nvPr>
            <p:ph type="body" sz="quarter" idx="12" hasCustomPrompt="1"/>
          </p:nvPr>
        </p:nvSpPr>
        <p:spPr>
          <a:xfrm>
            <a:off x="779795" y="2104055"/>
            <a:ext cx="3759781" cy="771277"/>
          </a:xfrm>
        </p:spPr>
        <p:txBody>
          <a:bodyPr anchor="b">
            <a:norm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1867" baseline="0">
                <a:solidFill>
                  <a:srgbClr val="5A5A5A"/>
                </a:solidFill>
                <a:latin typeface="+mj-lt"/>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a:t>CLICK TO EDIT SUBHEADLINE</a:t>
            </a:r>
          </a:p>
        </p:txBody>
      </p:sp>
      <p:sp>
        <p:nvSpPr>
          <p:cNvPr id="15" name="Text Placeholder 11"/>
          <p:cNvSpPr>
            <a:spLocks noGrp="1"/>
          </p:cNvSpPr>
          <p:nvPr>
            <p:ph type="body" sz="quarter" idx="16"/>
          </p:nvPr>
        </p:nvSpPr>
        <p:spPr>
          <a:xfrm>
            <a:off x="5915860" y="2561122"/>
            <a:ext cx="5051176" cy="2042515"/>
          </a:xfrm>
        </p:spPr>
        <p:txBody>
          <a:bodyPr anchor="ctr">
            <a:no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31659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Numbers">
    <p:spTree>
      <p:nvGrpSpPr>
        <p:cNvPr id="1" name=""/>
        <p:cNvGrpSpPr/>
        <p:nvPr/>
      </p:nvGrpSpPr>
      <p:grpSpPr>
        <a:xfrm>
          <a:off x="0" y="0"/>
          <a:ext cx="0" cy="0"/>
          <a:chOff x="0" y="0"/>
          <a:chExt cx="0" cy="0"/>
        </a:xfrm>
      </p:grpSpPr>
      <p:sp>
        <p:nvSpPr>
          <p:cNvPr id="2" name="Title 1"/>
          <p:cNvSpPr>
            <a:spLocks noGrp="1"/>
          </p:cNvSpPr>
          <p:nvPr>
            <p:ph type="title"/>
          </p:nvPr>
        </p:nvSpPr>
        <p:spPr>
          <a:xfrm>
            <a:off x="779795" y="425587"/>
            <a:ext cx="4768575" cy="1566197"/>
          </a:xfrm>
        </p:spPr>
        <p:txBody>
          <a:bodyPr>
            <a:noAutofit/>
          </a:bodyPr>
          <a:lstStyle>
            <a:lvl1pPr>
              <a:defRPr sz="5867"/>
            </a:lvl1pPr>
          </a:lstStyle>
          <a:p>
            <a:endParaRPr lang="en-US"/>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15" name="Text Placeholder 11"/>
          <p:cNvSpPr>
            <a:spLocks noGrp="1"/>
          </p:cNvSpPr>
          <p:nvPr>
            <p:ph type="body" sz="quarter" idx="16"/>
          </p:nvPr>
        </p:nvSpPr>
        <p:spPr>
          <a:xfrm>
            <a:off x="779795" y="2286586"/>
            <a:ext cx="4768575" cy="3714164"/>
          </a:xfrm>
        </p:spPr>
        <p:txBody>
          <a:bodyPr anchor="t">
            <a:no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25" hasCustomPrompt="1"/>
          </p:nvPr>
        </p:nvSpPr>
        <p:spPr>
          <a:xfrm>
            <a:off x="6111991" y="944395"/>
            <a:ext cx="2362671" cy="378232"/>
          </a:xfrm>
        </p:spPr>
        <p:txBody>
          <a:bodyPr anchor="ctr">
            <a:noAutofit/>
          </a:bodyPr>
          <a:lstStyle>
            <a:lvl1pPr marL="0" indent="0" algn="ctr">
              <a:buNone/>
              <a:defRPr sz="5333" baseline="0">
                <a:solidFill>
                  <a:srgbClr val="AB2328"/>
                </a:solidFill>
                <a:latin typeface="+mj-lt"/>
              </a:defRPr>
            </a:lvl1pPr>
          </a:lstStyle>
          <a:p>
            <a:pPr lvl="0"/>
            <a:r>
              <a:rPr lang="en-US"/>
              <a:t>#</a:t>
            </a:r>
          </a:p>
        </p:txBody>
      </p:sp>
      <p:sp>
        <p:nvSpPr>
          <p:cNvPr id="8" name="Text Placeholder 5"/>
          <p:cNvSpPr>
            <a:spLocks noGrp="1"/>
          </p:cNvSpPr>
          <p:nvPr>
            <p:ph type="body" sz="quarter" idx="26" hasCustomPrompt="1"/>
          </p:nvPr>
        </p:nvSpPr>
        <p:spPr>
          <a:xfrm>
            <a:off x="6111989" y="1527084"/>
            <a:ext cx="2362672" cy="378232"/>
          </a:xfrm>
        </p:spPr>
        <p:txBody>
          <a:bodyPr anchor="ctr">
            <a:noAutofit/>
          </a:bodyPr>
          <a:lstStyle>
            <a:lvl1pPr marL="0" indent="0" algn="ctr">
              <a:buNone/>
              <a:defRPr sz="2133" baseline="0">
                <a:solidFill>
                  <a:srgbClr val="AB2328"/>
                </a:solidFill>
                <a:latin typeface="+mj-lt"/>
              </a:defRPr>
            </a:lvl1pPr>
          </a:lstStyle>
          <a:p>
            <a:pPr lvl="0"/>
            <a:r>
              <a:rPr lang="en-US"/>
              <a:t>TITLE</a:t>
            </a:r>
          </a:p>
        </p:txBody>
      </p:sp>
      <p:sp>
        <p:nvSpPr>
          <p:cNvPr id="9" name="Text Placeholder 11"/>
          <p:cNvSpPr>
            <a:spLocks noGrp="1"/>
          </p:cNvSpPr>
          <p:nvPr>
            <p:ph type="body" sz="quarter" idx="27"/>
          </p:nvPr>
        </p:nvSpPr>
        <p:spPr>
          <a:xfrm>
            <a:off x="6127191" y="2060440"/>
            <a:ext cx="2347471" cy="813328"/>
          </a:xfrm>
        </p:spPr>
        <p:txBody>
          <a:bodyPr anchor="t">
            <a:noAutofit/>
          </a:bodyPr>
          <a:lstStyle>
            <a:lvl1pPr marL="0" indent="0" algn="ctr">
              <a:buNone/>
              <a:defRPr sz="1467"/>
            </a:lvl1pPr>
            <a:lvl2pPr>
              <a:defRPr sz="1867"/>
            </a:lvl2pPr>
            <a:lvl3pPr>
              <a:defRPr sz="1867"/>
            </a:lvl3pPr>
            <a:lvl4pPr>
              <a:defRPr sz="1867"/>
            </a:lvl4pPr>
            <a:lvl5pPr>
              <a:defRPr sz="1867"/>
            </a:lvl5pPr>
          </a:lstStyle>
          <a:p>
            <a:pPr lvl="0"/>
            <a:r>
              <a:rPr lang="en-US"/>
              <a:t>Click to edit Master text styles</a:t>
            </a:r>
          </a:p>
        </p:txBody>
      </p:sp>
      <p:sp>
        <p:nvSpPr>
          <p:cNvPr id="20" name="Text Placeholder 5"/>
          <p:cNvSpPr>
            <a:spLocks noGrp="1"/>
          </p:cNvSpPr>
          <p:nvPr>
            <p:ph type="body" sz="quarter" idx="28" hasCustomPrompt="1"/>
          </p:nvPr>
        </p:nvSpPr>
        <p:spPr>
          <a:xfrm>
            <a:off x="8965438" y="944395"/>
            <a:ext cx="2362671" cy="378232"/>
          </a:xfrm>
        </p:spPr>
        <p:txBody>
          <a:bodyPr anchor="ctr">
            <a:noAutofit/>
          </a:bodyPr>
          <a:lstStyle>
            <a:lvl1pPr marL="0" indent="0" algn="ctr">
              <a:buNone/>
              <a:defRPr sz="5333" baseline="0">
                <a:solidFill>
                  <a:srgbClr val="AB2328"/>
                </a:solidFill>
                <a:latin typeface="+mj-lt"/>
              </a:defRPr>
            </a:lvl1pPr>
          </a:lstStyle>
          <a:p>
            <a:pPr lvl="0"/>
            <a:r>
              <a:rPr lang="en-US"/>
              <a:t>#</a:t>
            </a:r>
          </a:p>
        </p:txBody>
      </p:sp>
      <p:sp>
        <p:nvSpPr>
          <p:cNvPr id="21" name="Text Placeholder 5"/>
          <p:cNvSpPr>
            <a:spLocks noGrp="1"/>
          </p:cNvSpPr>
          <p:nvPr>
            <p:ph type="body" sz="quarter" idx="29" hasCustomPrompt="1"/>
          </p:nvPr>
        </p:nvSpPr>
        <p:spPr>
          <a:xfrm>
            <a:off x="8965436" y="1527084"/>
            <a:ext cx="2362672" cy="378232"/>
          </a:xfrm>
        </p:spPr>
        <p:txBody>
          <a:bodyPr anchor="ctr">
            <a:noAutofit/>
          </a:bodyPr>
          <a:lstStyle>
            <a:lvl1pPr marL="0" indent="0" algn="ctr">
              <a:buNone/>
              <a:defRPr sz="2133" baseline="0">
                <a:solidFill>
                  <a:srgbClr val="AB2328"/>
                </a:solidFill>
                <a:latin typeface="+mj-lt"/>
              </a:defRPr>
            </a:lvl1pPr>
          </a:lstStyle>
          <a:p>
            <a:pPr lvl="0"/>
            <a:r>
              <a:rPr lang="en-US"/>
              <a:t>TITLE</a:t>
            </a:r>
          </a:p>
        </p:txBody>
      </p:sp>
      <p:sp>
        <p:nvSpPr>
          <p:cNvPr id="22" name="Text Placeholder 11"/>
          <p:cNvSpPr>
            <a:spLocks noGrp="1"/>
          </p:cNvSpPr>
          <p:nvPr>
            <p:ph type="body" sz="quarter" idx="30"/>
          </p:nvPr>
        </p:nvSpPr>
        <p:spPr>
          <a:xfrm>
            <a:off x="8980638" y="2060440"/>
            <a:ext cx="2347471" cy="813328"/>
          </a:xfrm>
        </p:spPr>
        <p:txBody>
          <a:bodyPr anchor="t">
            <a:noAutofit/>
          </a:bodyPr>
          <a:lstStyle>
            <a:lvl1pPr marL="0" indent="0" algn="ctr">
              <a:buNone/>
              <a:defRPr sz="1467"/>
            </a:lvl1pPr>
            <a:lvl2pPr>
              <a:defRPr sz="1867"/>
            </a:lvl2pPr>
            <a:lvl3pPr>
              <a:defRPr sz="1867"/>
            </a:lvl3pPr>
            <a:lvl4pPr>
              <a:defRPr sz="1867"/>
            </a:lvl4pPr>
            <a:lvl5pPr>
              <a:defRPr sz="1867"/>
            </a:lvl5pPr>
          </a:lstStyle>
          <a:p>
            <a:pPr lvl="0"/>
            <a:r>
              <a:rPr lang="en-US"/>
              <a:t>Click to edit Master text styles</a:t>
            </a:r>
          </a:p>
        </p:txBody>
      </p:sp>
      <p:sp>
        <p:nvSpPr>
          <p:cNvPr id="23" name="Text Placeholder 5"/>
          <p:cNvSpPr>
            <a:spLocks noGrp="1"/>
          </p:cNvSpPr>
          <p:nvPr>
            <p:ph type="body" sz="quarter" idx="31" hasCustomPrompt="1"/>
          </p:nvPr>
        </p:nvSpPr>
        <p:spPr>
          <a:xfrm>
            <a:off x="8965438" y="3444764"/>
            <a:ext cx="2362671" cy="378232"/>
          </a:xfrm>
        </p:spPr>
        <p:txBody>
          <a:bodyPr anchor="ctr">
            <a:noAutofit/>
          </a:bodyPr>
          <a:lstStyle>
            <a:lvl1pPr marL="0" indent="0" algn="ctr">
              <a:buNone/>
              <a:defRPr sz="5333" baseline="0">
                <a:solidFill>
                  <a:srgbClr val="AB2328"/>
                </a:solidFill>
                <a:latin typeface="+mj-lt"/>
              </a:defRPr>
            </a:lvl1pPr>
          </a:lstStyle>
          <a:p>
            <a:pPr lvl="0"/>
            <a:r>
              <a:rPr lang="en-US"/>
              <a:t>#</a:t>
            </a:r>
          </a:p>
        </p:txBody>
      </p:sp>
      <p:sp>
        <p:nvSpPr>
          <p:cNvPr id="24" name="Text Placeholder 5"/>
          <p:cNvSpPr>
            <a:spLocks noGrp="1"/>
          </p:cNvSpPr>
          <p:nvPr>
            <p:ph type="body" sz="quarter" idx="32" hasCustomPrompt="1"/>
          </p:nvPr>
        </p:nvSpPr>
        <p:spPr>
          <a:xfrm>
            <a:off x="8965436" y="4027453"/>
            <a:ext cx="2362672" cy="378232"/>
          </a:xfrm>
        </p:spPr>
        <p:txBody>
          <a:bodyPr anchor="ctr">
            <a:noAutofit/>
          </a:bodyPr>
          <a:lstStyle>
            <a:lvl1pPr marL="0" indent="0" algn="ctr">
              <a:buNone/>
              <a:defRPr sz="2133" baseline="0">
                <a:solidFill>
                  <a:srgbClr val="AB2328"/>
                </a:solidFill>
                <a:latin typeface="+mj-lt"/>
              </a:defRPr>
            </a:lvl1pPr>
          </a:lstStyle>
          <a:p>
            <a:pPr lvl="0"/>
            <a:r>
              <a:rPr lang="en-US"/>
              <a:t>TITLE</a:t>
            </a:r>
          </a:p>
        </p:txBody>
      </p:sp>
      <p:sp>
        <p:nvSpPr>
          <p:cNvPr id="25" name="Text Placeholder 11"/>
          <p:cNvSpPr>
            <a:spLocks noGrp="1"/>
          </p:cNvSpPr>
          <p:nvPr>
            <p:ph type="body" sz="quarter" idx="33"/>
          </p:nvPr>
        </p:nvSpPr>
        <p:spPr>
          <a:xfrm>
            <a:off x="8980638" y="4560809"/>
            <a:ext cx="2347471" cy="813328"/>
          </a:xfrm>
        </p:spPr>
        <p:txBody>
          <a:bodyPr anchor="t">
            <a:noAutofit/>
          </a:bodyPr>
          <a:lstStyle>
            <a:lvl1pPr marL="0" indent="0" algn="ctr">
              <a:buNone/>
              <a:defRPr sz="1467"/>
            </a:lvl1pPr>
            <a:lvl2pPr>
              <a:defRPr sz="1867"/>
            </a:lvl2pPr>
            <a:lvl3pPr>
              <a:defRPr sz="1867"/>
            </a:lvl3pPr>
            <a:lvl4pPr>
              <a:defRPr sz="1867"/>
            </a:lvl4pPr>
            <a:lvl5pPr>
              <a:defRPr sz="1867"/>
            </a:lvl5pPr>
          </a:lstStyle>
          <a:p>
            <a:pPr lvl="0"/>
            <a:r>
              <a:rPr lang="en-US"/>
              <a:t>Click to edit Master text styles</a:t>
            </a:r>
          </a:p>
        </p:txBody>
      </p:sp>
      <p:sp>
        <p:nvSpPr>
          <p:cNvPr id="26" name="Text Placeholder 5"/>
          <p:cNvSpPr>
            <a:spLocks noGrp="1"/>
          </p:cNvSpPr>
          <p:nvPr>
            <p:ph type="body" sz="quarter" idx="34" hasCustomPrompt="1"/>
          </p:nvPr>
        </p:nvSpPr>
        <p:spPr>
          <a:xfrm>
            <a:off x="6127193" y="3444764"/>
            <a:ext cx="2362671" cy="378232"/>
          </a:xfrm>
        </p:spPr>
        <p:txBody>
          <a:bodyPr anchor="ctr">
            <a:noAutofit/>
          </a:bodyPr>
          <a:lstStyle>
            <a:lvl1pPr marL="0" indent="0" algn="ctr">
              <a:buNone/>
              <a:defRPr sz="5333" baseline="0">
                <a:solidFill>
                  <a:srgbClr val="AB2328"/>
                </a:solidFill>
                <a:latin typeface="+mj-lt"/>
              </a:defRPr>
            </a:lvl1pPr>
          </a:lstStyle>
          <a:p>
            <a:pPr lvl="0"/>
            <a:r>
              <a:rPr lang="en-US"/>
              <a:t>#</a:t>
            </a:r>
          </a:p>
        </p:txBody>
      </p:sp>
      <p:sp>
        <p:nvSpPr>
          <p:cNvPr id="27" name="Text Placeholder 5"/>
          <p:cNvSpPr>
            <a:spLocks noGrp="1"/>
          </p:cNvSpPr>
          <p:nvPr>
            <p:ph type="body" sz="quarter" idx="35" hasCustomPrompt="1"/>
          </p:nvPr>
        </p:nvSpPr>
        <p:spPr>
          <a:xfrm>
            <a:off x="6127191" y="4027453"/>
            <a:ext cx="2362672" cy="378232"/>
          </a:xfrm>
        </p:spPr>
        <p:txBody>
          <a:bodyPr anchor="ctr">
            <a:noAutofit/>
          </a:bodyPr>
          <a:lstStyle>
            <a:lvl1pPr marL="0" indent="0" algn="ctr">
              <a:buNone/>
              <a:defRPr sz="2133" baseline="0">
                <a:solidFill>
                  <a:srgbClr val="AB2328"/>
                </a:solidFill>
                <a:latin typeface="+mj-lt"/>
              </a:defRPr>
            </a:lvl1pPr>
          </a:lstStyle>
          <a:p>
            <a:pPr lvl="0"/>
            <a:r>
              <a:rPr lang="en-US"/>
              <a:t>TITLE</a:t>
            </a:r>
          </a:p>
        </p:txBody>
      </p:sp>
      <p:sp>
        <p:nvSpPr>
          <p:cNvPr id="28" name="Text Placeholder 11"/>
          <p:cNvSpPr>
            <a:spLocks noGrp="1"/>
          </p:cNvSpPr>
          <p:nvPr>
            <p:ph type="body" sz="quarter" idx="36"/>
          </p:nvPr>
        </p:nvSpPr>
        <p:spPr>
          <a:xfrm>
            <a:off x="6142393" y="4560809"/>
            <a:ext cx="2347471" cy="813328"/>
          </a:xfrm>
        </p:spPr>
        <p:txBody>
          <a:bodyPr anchor="t">
            <a:noAutofit/>
          </a:bodyPr>
          <a:lstStyle>
            <a:lvl1pPr marL="0" indent="0" algn="ctr">
              <a:buNone/>
              <a:defRPr sz="1467"/>
            </a:lvl1pPr>
            <a:lvl2pPr>
              <a:defRPr sz="1867"/>
            </a:lvl2pPr>
            <a:lvl3pPr>
              <a:defRPr sz="1867"/>
            </a:lvl3pPr>
            <a:lvl4pPr>
              <a:defRPr sz="1867"/>
            </a:lvl4pPr>
            <a:lvl5pPr>
              <a:defRPr sz="1867"/>
            </a:lvl5pPr>
          </a:lstStyle>
          <a:p>
            <a:pPr lvl="0"/>
            <a:r>
              <a:rPr lang="en-US"/>
              <a:t>Click to edit Master text styles</a:t>
            </a:r>
          </a:p>
        </p:txBody>
      </p:sp>
    </p:spTree>
    <p:extLst>
      <p:ext uri="{BB962C8B-B14F-4D97-AF65-F5344CB8AC3E}">
        <p14:creationId xmlns:p14="http://schemas.microsoft.com/office/powerpoint/2010/main" val="37044919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8" name="Text Placeholder 5"/>
          <p:cNvSpPr>
            <a:spLocks noGrp="1"/>
          </p:cNvSpPr>
          <p:nvPr>
            <p:ph type="body" sz="quarter" idx="26" hasCustomPrompt="1"/>
          </p:nvPr>
        </p:nvSpPr>
        <p:spPr>
          <a:xfrm>
            <a:off x="6292921" y="1839569"/>
            <a:ext cx="4270596" cy="378232"/>
          </a:xfrm>
        </p:spPr>
        <p:txBody>
          <a:bodyPr anchor="ctr">
            <a:noAutofit/>
          </a:bodyPr>
          <a:lstStyle>
            <a:lvl1pPr marL="0" indent="0" algn="l">
              <a:buNone/>
              <a:defRPr sz="2133" baseline="0">
                <a:solidFill>
                  <a:srgbClr val="5A5A5A"/>
                </a:solidFill>
                <a:latin typeface="+mj-lt"/>
              </a:defRPr>
            </a:lvl1pPr>
          </a:lstStyle>
          <a:p>
            <a:pPr lvl="0"/>
            <a:r>
              <a:rPr lang="en-US"/>
              <a:t>TITLE</a:t>
            </a:r>
          </a:p>
        </p:txBody>
      </p:sp>
      <p:sp>
        <p:nvSpPr>
          <p:cNvPr id="9" name="Text Placeholder 11"/>
          <p:cNvSpPr>
            <a:spLocks noGrp="1"/>
          </p:cNvSpPr>
          <p:nvPr>
            <p:ph type="body" sz="quarter" idx="27" hasCustomPrompt="1"/>
          </p:nvPr>
        </p:nvSpPr>
        <p:spPr>
          <a:xfrm>
            <a:off x="6292922" y="2217801"/>
            <a:ext cx="4270596" cy="813328"/>
          </a:xfrm>
        </p:spPr>
        <p:txBody>
          <a:bodyPr anchor="t">
            <a:noAutofit/>
          </a:bodyPr>
          <a:lstStyle>
            <a:lvl1pPr marL="0" indent="0" algn="l">
              <a:lnSpc>
                <a:spcPct val="140000"/>
              </a:lnSpc>
              <a:buNone/>
              <a:defRPr lang="en-US" sz="1400" smtClean="0">
                <a:effectLst/>
              </a:defRPr>
            </a:lvl1pPr>
            <a:lvl2pPr>
              <a:defRPr sz="1867"/>
            </a:lvl2pPr>
            <a:lvl3pPr>
              <a:defRPr sz="1867"/>
            </a:lvl3pPr>
            <a:lvl4pPr>
              <a:defRPr sz="1867"/>
            </a:lvl4pPr>
            <a:lvl5pPr>
              <a:defRPr sz="1867"/>
            </a:lvl5pPr>
          </a:lstStyle>
          <a:p>
            <a:pPr lvl="0"/>
            <a:r>
              <a:rPr lang="en-US" sz="1400" err="1">
                <a:solidFill>
                  <a:srgbClr val="000000"/>
                </a:solidFill>
                <a:effectLst/>
                <a:latin typeface="Open Sans Regular"/>
                <a:ea typeface="Times New Roman"/>
                <a:cs typeface="Times New Roman"/>
              </a:rPr>
              <a:t>Etiam</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luctus</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euismod</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enim</a:t>
            </a:r>
            <a:r>
              <a:rPr lang="en-US" sz="1400">
                <a:solidFill>
                  <a:srgbClr val="000000"/>
                </a:solidFill>
                <a:effectLst/>
                <a:latin typeface="Open Sans Regular"/>
                <a:ea typeface="Times New Roman"/>
                <a:cs typeface="Times New Roman"/>
              </a:rPr>
              <a:t> et </a:t>
            </a:r>
            <a:r>
              <a:rPr lang="en-US" sz="1400" err="1">
                <a:solidFill>
                  <a:srgbClr val="000000"/>
                </a:solidFill>
                <a:effectLst/>
                <a:latin typeface="Open Sans Regular"/>
                <a:ea typeface="Times New Roman"/>
                <a:cs typeface="Times New Roman"/>
              </a:rPr>
              <a:t>commodo</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Vivamus</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tristique</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condimentum</a:t>
            </a:r>
            <a:r>
              <a:rPr lang="en-US" sz="1400">
                <a:solidFill>
                  <a:srgbClr val="000000"/>
                </a:solidFill>
                <a:effectLst/>
                <a:latin typeface="Open Sans Regular"/>
                <a:ea typeface="Times New Roman"/>
                <a:cs typeface="Times New Roman"/>
              </a:rPr>
              <a:t> semper. </a:t>
            </a:r>
            <a:r>
              <a:rPr lang="en-US" sz="1400" err="1">
                <a:solidFill>
                  <a:srgbClr val="000000"/>
                </a:solidFill>
                <a:effectLst/>
                <a:latin typeface="Open Sans Regular"/>
                <a:ea typeface="Times New Roman"/>
                <a:cs typeface="Times New Roman"/>
              </a:rPr>
              <a:t>Donec</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blandit</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vel</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leo</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sed</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vestibulum</a:t>
            </a:r>
            <a:r>
              <a:rPr lang="en-US" sz="1400">
                <a:solidFill>
                  <a:srgbClr val="000000"/>
                </a:solidFill>
                <a:effectLst/>
                <a:latin typeface="Open Sans Regular"/>
                <a:ea typeface="Times New Roman"/>
                <a:cs typeface="Times New Roman"/>
              </a:rPr>
              <a:t>. </a:t>
            </a:r>
            <a:endParaRPr lang="en-US"/>
          </a:p>
        </p:txBody>
      </p:sp>
      <p:cxnSp>
        <p:nvCxnSpPr>
          <p:cNvPr id="6" name="Straight Connector 5"/>
          <p:cNvCxnSpPr/>
          <p:nvPr userDrawn="1"/>
        </p:nvCxnSpPr>
        <p:spPr>
          <a:xfrm>
            <a:off x="6111991" y="0"/>
            <a:ext cx="0" cy="6915869"/>
          </a:xfrm>
          <a:prstGeom prst="line">
            <a:avLst/>
          </a:prstGeom>
          <a:ln>
            <a:solidFill>
              <a:srgbClr val="54585A"/>
            </a:solidFill>
          </a:ln>
          <a:effectLst/>
        </p:spPr>
        <p:style>
          <a:lnRef idx="2">
            <a:schemeClr val="accent1"/>
          </a:lnRef>
          <a:fillRef idx="0">
            <a:schemeClr val="accent1"/>
          </a:fillRef>
          <a:effectRef idx="1">
            <a:schemeClr val="accent1"/>
          </a:effectRef>
          <a:fontRef idx="minor">
            <a:schemeClr val="tx1"/>
          </a:fontRef>
        </p:style>
      </p:cxnSp>
      <p:sp>
        <p:nvSpPr>
          <p:cNvPr id="29" name="Text Placeholder 5"/>
          <p:cNvSpPr>
            <a:spLocks noGrp="1"/>
          </p:cNvSpPr>
          <p:nvPr>
            <p:ph type="body" sz="quarter" idx="28" hasCustomPrompt="1"/>
          </p:nvPr>
        </p:nvSpPr>
        <p:spPr>
          <a:xfrm>
            <a:off x="1609233" y="641055"/>
            <a:ext cx="4270596" cy="378232"/>
          </a:xfrm>
        </p:spPr>
        <p:txBody>
          <a:bodyPr anchor="ctr">
            <a:noAutofit/>
          </a:bodyPr>
          <a:lstStyle>
            <a:lvl1pPr marL="0" indent="0" algn="r">
              <a:buNone/>
              <a:defRPr sz="2133" baseline="0">
                <a:solidFill>
                  <a:srgbClr val="5A5A5A"/>
                </a:solidFill>
                <a:latin typeface="+mj-lt"/>
              </a:defRPr>
            </a:lvl1pPr>
          </a:lstStyle>
          <a:p>
            <a:pPr lvl="0"/>
            <a:r>
              <a:rPr lang="en-US"/>
              <a:t>TITLE</a:t>
            </a:r>
          </a:p>
        </p:txBody>
      </p:sp>
      <p:sp>
        <p:nvSpPr>
          <p:cNvPr id="30" name="Text Placeholder 11"/>
          <p:cNvSpPr>
            <a:spLocks noGrp="1"/>
          </p:cNvSpPr>
          <p:nvPr>
            <p:ph type="body" sz="quarter" idx="29" hasCustomPrompt="1"/>
          </p:nvPr>
        </p:nvSpPr>
        <p:spPr>
          <a:xfrm>
            <a:off x="1609234" y="1019287"/>
            <a:ext cx="4270596" cy="813328"/>
          </a:xfrm>
        </p:spPr>
        <p:txBody>
          <a:bodyPr anchor="t">
            <a:noAutofit/>
          </a:bodyPr>
          <a:lstStyle>
            <a:lvl1pPr marL="0" indent="0" algn="r">
              <a:lnSpc>
                <a:spcPct val="140000"/>
              </a:lnSpc>
              <a:buNone/>
              <a:defRPr lang="en-US" sz="1400" smtClean="0">
                <a:effectLst/>
              </a:defRPr>
            </a:lvl1pPr>
            <a:lvl2pPr>
              <a:defRPr sz="1867"/>
            </a:lvl2pPr>
            <a:lvl3pPr>
              <a:defRPr sz="1867"/>
            </a:lvl3pPr>
            <a:lvl4pPr>
              <a:defRPr sz="1867"/>
            </a:lvl4pPr>
            <a:lvl5pPr>
              <a:defRPr sz="1867"/>
            </a:lvl5pPr>
          </a:lstStyle>
          <a:p>
            <a:pPr lvl="0"/>
            <a:r>
              <a:rPr lang="en-US" sz="1400" err="1">
                <a:solidFill>
                  <a:srgbClr val="000000"/>
                </a:solidFill>
                <a:effectLst/>
                <a:latin typeface="Open Sans Regular"/>
                <a:ea typeface="Times New Roman"/>
                <a:cs typeface="Times New Roman"/>
              </a:rPr>
              <a:t>Etiam</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luctus</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euismod</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enim</a:t>
            </a:r>
            <a:r>
              <a:rPr lang="en-US" sz="1400">
                <a:solidFill>
                  <a:srgbClr val="000000"/>
                </a:solidFill>
                <a:effectLst/>
                <a:latin typeface="Open Sans Regular"/>
                <a:ea typeface="Times New Roman"/>
                <a:cs typeface="Times New Roman"/>
              </a:rPr>
              <a:t> et </a:t>
            </a:r>
            <a:r>
              <a:rPr lang="en-US" sz="1400" err="1">
                <a:solidFill>
                  <a:srgbClr val="000000"/>
                </a:solidFill>
                <a:effectLst/>
                <a:latin typeface="Open Sans Regular"/>
                <a:ea typeface="Times New Roman"/>
                <a:cs typeface="Times New Roman"/>
              </a:rPr>
              <a:t>commodo</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Vivamus</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tristique</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condimentum</a:t>
            </a:r>
            <a:r>
              <a:rPr lang="en-US" sz="1400">
                <a:solidFill>
                  <a:srgbClr val="000000"/>
                </a:solidFill>
                <a:effectLst/>
                <a:latin typeface="Open Sans Regular"/>
                <a:ea typeface="Times New Roman"/>
                <a:cs typeface="Times New Roman"/>
              </a:rPr>
              <a:t> semper. </a:t>
            </a:r>
            <a:r>
              <a:rPr lang="en-US" sz="1400" err="1">
                <a:solidFill>
                  <a:srgbClr val="000000"/>
                </a:solidFill>
                <a:effectLst/>
                <a:latin typeface="Open Sans Regular"/>
                <a:ea typeface="Times New Roman"/>
                <a:cs typeface="Times New Roman"/>
              </a:rPr>
              <a:t>Donec</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blandit</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vel</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leo</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sed</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vestibulum</a:t>
            </a:r>
            <a:r>
              <a:rPr lang="en-US" sz="1400">
                <a:solidFill>
                  <a:srgbClr val="000000"/>
                </a:solidFill>
                <a:effectLst/>
                <a:latin typeface="Open Sans Regular"/>
                <a:ea typeface="Times New Roman"/>
                <a:cs typeface="Times New Roman"/>
              </a:rPr>
              <a:t>. </a:t>
            </a:r>
            <a:endParaRPr lang="en-US"/>
          </a:p>
        </p:txBody>
      </p:sp>
      <p:sp>
        <p:nvSpPr>
          <p:cNvPr id="31" name="Text Placeholder 5"/>
          <p:cNvSpPr>
            <a:spLocks noGrp="1"/>
          </p:cNvSpPr>
          <p:nvPr>
            <p:ph type="body" sz="quarter" idx="30" hasCustomPrompt="1"/>
          </p:nvPr>
        </p:nvSpPr>
        <p:spPr>
          <a:xfrm>
            <a:off x="1609233" y="3991693"/>
            <a:ext cx="4270596" cy="378232"/>
          </a:xfrm>
        </p:spPr>
        <p:txBody>
          <a:bodyPr anchor="ctr">
            <a:noAutofit/>
          </a:bodyPr>
          <a:lstStyle>
            <a:lvl1pPr marL="0" indent="0" algn="r">
              <a:buNone/>
              <a:defRPr sz="2133" baseline="0">
                <a:solidFill>
                  <a:srgbClr val="5A5A5A"/>
                </a:solidFill>
                <a:latin typeface="+mj-lt"/>
              </a:defRPr>
            </a:lvl1pPr>
          </a:lstStyle>
          <a:p>
            <a:pPr lvl="0"/>
            <a:r>
              <a:rPr lang="en-US"/>
              <a:t>TITLE</a:t>
            </a:r>
          </a:p>
        </p:txBody>
      </p:sp>
      <p:sp>
        <p:nvSpPr>
          <p:cNvPr id="32" name="Text Placeholder 11"/>
          <p:cNvSpPr>
            <a:spLocks noGrp="1"/>
          </p:cNvSpPr>
          <p:nvPr>
            <p:ph type="body" sz="quarter" idx="31" hasCustomPrompt="1"/>
          </p:nvPr>
        </p:nvSpPr>
        <p:spPr>
          <a:xfrm>
            <a:off x="1609234" y="4369925"/>
            <a:ext cx="4270596" cy="813328"/>
          </a:xfrm>
        </p:spPr>
        <p:txBody>
          <a:bodyPr anchor="t">
            <a:noAutofit/>
          </a:bodyPr>
          <a:lstStyle>
            <a:lvl1pPr marL="0" indent="0" algn="r">
              <a:lnSpc>
                <a:spcPct val="140000"/>
              </a:lnSpc>
              <a:buNone/>
              <a:defRPr lang="en-US" sz="1400" smtClean="0">
                <a:effectLst/>
              </a:defRPr>
            </a:lvl1pPr>
            <a:lvl2pPr>
              <a:defRPr sz="1867"/>
            </a:lvl2pPr>
            <a:lvl3pPr>
              <a:defRPr sz="1867"/>
            </a:lvl3pPr>
            <a:lvl4pPr>
              <a:defRPr sz="1867"/>
            </a:lvl4pPr>
            <a:lvl5pPr>
              <a:defRPr sz="1867"/>
            </a:lvl5pPr>
          </a:lstStyle>
          <a:p>
            <a:pPr lvl="0"/>
            <a:r>
              <a:rPr lang="en-US" sz="1400" err="1">
                <a:solidFill>
                  <a:srgbClr val="000000"/>
                </a:solidFill>
                <a:effectLst/>
                <a:latin typeface="Open Sans Regular"/>
                <a:ea typeface="Times New Roman"/>
                <a:cs typeface="Times New Roman"/>
              </a:rPr>
              <a:t>Etiam</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luctus</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euismod</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enim</a:t>
            </a:r>
            <a:r>
              <a:rPr lang="en-US" sz="1400">
                <a:solidFill>
                  <a:srgbClr val="000000"/>
                </a:solidFill>
                <a:effectLst/>
                <a:latin typeface="Open Sans Regular"/>
                <a:ea typeface="Times New Roman"/>
                <a:cs typeface="Times New Roman"/>
              </a:rPr>
              <a:t> et </a:t>
            </a:r>
            <a:r>
              <a:rPr lang="en-US" sz="1400" err="1">
                <a:solidFill>
                  <a:srgbClr val="000000"/>
                </a:solidFill>
                <a:effectLst/>
                <a:latin typeface="Open Sans Regular"/>
                <a:ea typeface="Times New Roman"/>
                <a:cs typeface="Times New Roman"/>
              </a:rPr>
              <a:t>commodo</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Vivamus</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tristique</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condimentum</a:t>
            </a:r>
            <a:r>
              <a:rPr lang="en-US" sz="1400">
                <a:solidFill>
                  <a:srgbClr val="000000"/>
                </a:solidFill>
                <a:effectLst/>
                <a:latin typeface="Open Sans Regular"/>
                <a:ea typeface="Times New Roman"/>
                <a:cs typeface="Times New Roman"/>
              </a:rPr>
              <a:t> semper. </a:t>
            </a:r>
            <a:r>
              <a:rPr lang="en-US" sz="1400" err="1">
                <a:solidFill>
                  <a:srgbClr val="000000"/>
                </a:solidFill>
                <a:effectLst/>
                <a:latin typeface="Open Sans Regular"/>
                <a:ea typeface="Times New Roman"/>
                <a:cs typeface="Times New Roman"/>
              </a:rPr>
              <a:t>Donec</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blandit</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vel</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leo</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sed</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vestibulum</a:t>
            </a:r>
            <a:r>
              <a:rPr lang="en-US" sz="1400">
                <a:solidFill>
                  <a:srgbClr val="000000"/>
                </a:solidFill>
                <a:effectLst/>
                <a:latin typeface="Open Sans Regular"/>
                <a:ea typeface="Times New Roman"/>
                <a:cs typeface="Times New Roman"/>
              </a:rPr>
              <a:t>. </a:t>
            </a:r>
            <a:endParaRPr lang="en-US"/>
          </a:p>
        </p:txBody>
      </p:sp>
    </p:spTree>
    <p:extLst>
      <p:ext uri="{BB962C8B-B14F-4D97-AF65-F5344CB8AC3E}">
        <p14:creationId xmlns:p14="http://schemas.microsoft.com/office/powerpoint/2010/main" val="5882939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ategory Break ">
    <p:bg>
      <p:bgPr>
        <a:solidFill>
          <a:srgbClr val="272727"/>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Picture Placeholder 5"/>
          <p:cNvSpPr>
            <a:spLocks noGrp="1"/>
          </p:cNvSpPr>
          <p:nvPr>
            <p:ph type="pic" sz="quarter" idx="12"/>
          </p:nvPr>
        </p:nvSpPr>
        <p:spPr>
          <a:xfrm>
            <a:off x="0" y="0"/>
            <a:ext cx="12192000" cy="6858000"/>
          </a:xfrm>
        </p:spPr>
        <p:txBody>
          <a:bodyPr/>
          <a:lstStyle/>
          <a:p>
            <a:endParaRPr lang="en-US"/>
          </a:p>
        </p:txBody>
      </p:sp>
      <p:sp>
        <p:nvSpPr>
          <p:cNvPr id="8" name="Picture Placeholder 7"/>
          <p:cNvSpPr>
            <a:spLocks noGrp="1"/>
          </p:cNvSpPr>
          <p:nvPr>
            <p:ph type="pic" sz="quarter" idx="13"/>
          </p:nvPr>
        </p:nvSpPr>
        <p:spPr>
          <a:xfrm>
            <a:off x="9693155" y="254920"/>
            <a:ext cx="2211167" cy="1922120"/>
          </a:xfrm>
        </p:spPr>
        <p:txBody>
          <a:bodyPr/>
          <a:lstStyle/>
          <a:p>
            <a:endParaRPr lang="en-US"/>
          </a:p>
        </p:txBody>
      </p:sp>
    </p:spTree>
    <p:extLst>
      <p:ext uri="{BB962C8B-B14F-4D97-AF65-F5344CB8AC3E}">
        <p14:creationId xmlns:p14="http://schemas.microsoft.com/office/powerpoint/2010/main" val="7591704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reak Dark">
    <p:bg>
      <p:bgPr>
        <a:solidFill>
          <a:srgbClr val="1D1D1D"/>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9" name="Subtitle 2"/>
          <p:cNvSpPr>
            <a:spLocks noGrp="1"/>
          </p:cNvSpPr>
          <p:nvPr>
            <p:ph type="subTitle" idx="1"/>
          </p:nvPr>
        </p:nvSpPr>
        <p:spPr>
          <a:xfrm>
            <a:off x="1603373" y="3518143"/>
            <a:ext cx="8930936" cy="669565"/>
          </a:xfrm>
        </p:spPr>
        <p:txBody>
          <a:bodyPr anchor="ctr">
            <a:noAutofit/>
          </a:bodyPr>
          <a:lstStyle>
            <a:lvl1pPr marL="0" indent="0" algn="ctr">
              <a:buNone/>
              <a:defRPr sz="2400"/>
            </a:lvl1pPr>
          </a:lstStyle>
          <a:p>
            <a:r>
              <a:rPr lang="en-US" sz="2400" err="1">
                <a:solidFill>
                  <a:schemeClr val="bg2"/>
                </a:solidFill>
                <a:latin typeface="+mn-lt"/>
              </a:rPr>
              <a:t>Vestibulum</a:t>
            </a:r>
            <a:r>
              <a:rPr lang="en-US" sz="2400">
                <a:solidFill>
                  <a:schemeClr val="bg2"/>
                </a:solidFill>
                <a:latin typeface="+mn-lt"/>
              </a:rPr>
              <a:t> ante </a:t>
            </a:r>
            <a:r>
              <a:rPr lang="en-US" sz="2400" err="1">
                <a:solidFill>
                  <a:schemeClr val="bg2"/>
                </a:solidFill>
                <a:latin typeface="+mn-lt"/>
              </a:rPr>
              <a:t>ipsum</a:t>
            </a:r>
            <a:r>
              <a:rPr lang="en-US" sz="2400">
                <a:solidFill>
                  <a:schemeClr val="bg2"/>
                </a:solidFill>
                <a:latin typeface="+mn-lt"/>
              </a:rPr>
              <a:t> </a:t>
            </a:r>
            <a:r>
              <a:rPr lang="en-US" sz="2400" err="1">
                <a:solidFill>
                  <a:schemeClr val="bg2"/>
                </a:solidFill>
                <a:latin typeface="+mn-lt"/>
              </a:rPr>
              <a:t>primis</a:t>
            </a:r>
            <a:r>
              <a:rPr lang="en-US" sz="2400">
                <a:solidFill>
                  <a:schemeClr val="bg2"/>
                </a:solidFill>
                <a:latin typeface="+mn-lt"/>
              </a:rPr>
              <a:t> in </a:t>
            </a:r>
            <a:r>
              <a:rPr lang="en-US" sz="2400" err="1">
                <a:solidFill>
                  <a:schemeClr val="bg2"/>
                </a:solidFill>
                <a:latin typeface="+mn-lt"/>
              </a:rPr>
              <a:t>faucibus</a:t>
            </a:r>
            <a:r>
              <a:rPr lang="en-US" sz="2400">
                <a:solidFill>
                  <a:schemeClr val="bg2"/>
                </a:solidFill>
                <a:latin typeface="+mn-lt"/>
              </a:rPr>
              <a:t> </a:t>
            </a:r>
            <a:r>
              <a:rPr lang="en-US" sz="2400" err="1">
                <a:solidFill>
                  <a:schemeClr val="bg2"/>
                </a:solidFill>
                <a:latin typeface="+mn-lt"/>
              </a:rPr>
              <a:t>orci</a:t>
            </a:r>
            <a:r>
              <a:rPr lang="en-US" sz="2400">
                <a:solidFill>
                  <a:schemeClr val="bg2"/>
                </a:solidFill>
                <a:latin typeface="+mn-lt"/>
              </a:rPr>
              <a:t> </a:t>
            </a:r>
            <a:r>
              <a:rPr lang="en-US" sz="2400" err="1">
                <a:solidFill>
                  <a:schemeClr val="bg2"/>
                </a:solidFill>
                <a:latin typeface="+mn-lt"/>
              </a:rPr>
              <a:t>luctus</a:t>
            </a:r>
            <a:r>
              <a:rPr lang="en-US" sz="2400">
                <a:solidFill>
                  <a:schemeClr val="bg2"/>
                </a:solidFill>
                <a:latin typeface="+mn-lt"/>
              </a:rPr>
              <a:t> et </a:t>
            </a:r>
            <a:r>
              <a:rPr lang="en-US" sz="2400" err="1">
                <a:solidFill>
                  <a:schemeClr val="bg2"/>
                </a:solidFill>
                <a:latin typeface="+mn-lt"/>
              </a:rPr>
              <a:t>ultrices</a:t>
            </a:r>
            <a:r>
              <a:rPr lang="en-US" sz="2400">
                <a:solidFill>
                  <a:schemeClr val="bg2"/>
                </a:solidFill>
                <a:latin typeface="+mn-lt"/>
              </a:rPr>
              <a:t> </a:t>
            </a:r>
            <a:r>
              <a:rPr lang="en-US" sz="2400" err="1">
                <a:solidFill>
                  <a:schemeClr val="bg2"/>
                </a:solidFill>
                <a:latin typeface="+mn-lt"/>
              </a:rPr>
              <a:t>posuere</a:t>
            </a:r>
            <a:r>
              <a:rPr lang="en-US" sz="2400">
                <a:solidFill>
                  <a:schemeClr val="bg2"/>
                </a:solidFill>
                <a:latin typeface="+mn-lt"/>
              </a:rPr>
              <a:t> </a:t>
            </a:r>
            <a:r>
              <a:rPr lang="en-US" sz="2400" err="1">
                <a:solidFill>
                  <a:schemeClr val="bg2"/>
                </a:solidFill>
                <a:latin typeface="+mn-lt"/>
              </a:rPr>
              <a:t>cubilia</a:t>
            </a:r>
            <a:r>
              <a:rPr lang="en-US" sz="2400">
                <a:solidFill>
                  <a:schemeClr val="bg2"/>
                </a:solidFill>
                <a:latin typeface="+mn-lt"/>
              </a:rPr>
              <a:t> </a:t>
            </a:r>
            <a:r>
              <a:rPr lang="en-US" sz="2400" err="1">
                <a:solidFill>
                  <a:schemeClr val="bg2"/>
                </a:solidFill>
                <a:latin typeface="+mn-lt"/>
              </a:rPr>
              <a:t>Curae</a:t>
            </a:r>
            <a:r>
              <a:rPr lang="en-US" sz="2400">
                <a:solidFill>
                  <a:schemeClr val="bg2"/>
                </a:solidFill>
                <a:latin typeface="+mn-lt"/>
              </a:rPr>
              <a:t>; </a:t>
            </a:r>
            <a:r>
              <a:rPr lang="en-US" sz="2400" err="1">
                <a:solidFill>
                  <a:schemeClr val="bg2"/>
                </a:solidFill>
                <a:latin typeface="+mn-lt"/>
              </a:rPr>
              <a:t>pellentesque</a:t>
            </a:r>
            <a:r>
              <a:rPr lang="en-US" sz="2400">
                <a:solidFill>
                  <a:schemeClr val="bg2"/>
                </a:solidFill>
                <a:latin typeface="+mn-lt"/>
              </a:rPr>
              <a:t>. </a:t>
            </a:r>
            <a:r>
              <a:rPr lang="en-US" sz="2400" err="1">
                <a:solidFill>
                  <a:schemeClr val="bg2"/>
                </a:solidFill>
                <a:latin typeface="+mn-lt"/>
              </a:rPr>
              <a:t>Donec</a:t>
            </a:r>
            <a:r>
              <a:rPr lang="en-US" sz="2400">
                <a:solidFill>
                  <a:schemeClr val="bg2"/>
                </a:solidFill>
                <a:latin typeface="+mn-lt"/>
              </a:rPr>
              <a:t>.</a:t>
            </a:r>
          </a:p>
        </p:txBody>
      </p:sp>
      <p:sp>
        <p:nvSpPr>
          <p:cNvPr id="5" name="Text Placeholder 4"/>
          <p:cNvSpPr>
            <a:spLocks noGrp="1"/>
          </p:cNvSpPr>
          <p:nvPr>
            <p:ph type="body" sz="quarter" idx="13" hasCustomPrompt="1"/>
          </p:nvPr>
        </p:nvSpPr>
        <p:spPr>
          <a:xfrm>
            <a:off x="751418" y="1787009"/>
            <a:ext cx="10706100" cy="1450115"/>
          </a:xfrm>
        </p:spPr>
        <p:txBody>
          <a:bodyPr anchor="b">
            <a:normAutofit/>
          </a:bodyPr>
          <a:lstStyle>
            <a:lvl1pPr marL="0" indent="0" algn="ctr">
              <a:buNone/>
              <a:defRPr sz="4800" baseline="0">
                <a:solidFill>
                  <a:srgbClr val="AB2328"/>
                </a:solidFill>
                <a:latin typeface="+mj-lt"/>
              </a:defRPr>
            </a:lvl1pPr>
          </a:lstStyle>
          <a:p>
            <a:pPr lvl="0"/>
            <a:r>
              <a:rPr lang="en-US"/>
              <a:t>CLICK TO ADD TITLE</a:t>
            </a:r>
          </a:p>
        </p:txBody>
      </p:sp>
      <p:sp>
        <p:nvSpPr>
          <p:cNvPr id="11" name="Picture Placeholder 10"/>
          <p:cNvSpPr>
            <a:spLocks noGrp="1"/>
          </p:cNvSpPr>
          <p:nvPr>
            <p:ph type="pic" sz="quarter" idx="14"/>
          </p:nvPr>
        </p:nvSpPr>
        <p:spPr>
          <a:xfrm>
            <a:off x="0" y="0"/>
            <a:ext cx="12192000" cy="6858000"/>
          </a:xfrm>
        </p:spPr>
        <p:txBody>
          <a:bodyPr anchor="b"/>
          <a:lstStyle/>
          <a:p>
            <a:endParaRPr lang="en-US"/>
          </a:p>
        </p:txBody>
      </p:sp>
    </p:spTree>
    <p:extLst>
      <p:ext uri="{BB962C8B-B14F-4D97-AF65-F5344CB8AC3E}">
        <p14:creationId xmlns:p14="http://schemas.microsoft.com/office/powerpoint/2010/main" val="4295693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ategory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05302" y="1346758"/>
            <a:ext cx="5324741" cy="1127077"/>
          </a:xfrm>
        </p:spPr>
        <p:txBody>
          <a:bodyPr>
            <a:noAutofit/>
          </a:bodyPr>
          <a:lstStyle>
            <a:lvl1pPr>
              <a:defRPr sz="5867"/>
            </a:lvl1pPr>
          </a:lstStyle>
          <a:p>
            <a:r>
              <a:rPr lang="en-US"/>
              <a:t>Headline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7" name="Picture Placeholder 6"/>
          <p:cNvSpPr>
            <a:spLocks noGrp="1"/>
          </p:cNvSpPr>
          <p:nvPr>
            <p:ph type="pic" sz="quarter" idx="12"/>
          </p:nvPr>
        </p:nvSpPr>
        <p:spPr>
          <a:xfrm>
            <a:off x="1" y="1"/>
            <a:ext cx="4322233" cy="6243460"/>
          </a:xfrm>
        </p:spPr>
        <p:txBody>
          <a:bodyPr/>
          <a:lstStyle/>
          <a:p>
            <a:endParaRPr lang="en-US"/>
          </a:p>
        </p:txBody>
      </p:sp>
      <p:sp>
        <p:nvSpPr>
          <p:cNvPr id="11" name="Text Placeholder 10"/>
          <p:cNvSpPr>
            <a:spLocks noGrp="1"/>
          </p:cNvSpPr>
          <p:nvPr>
            <p:ph type="body" sz="quarter" idx="13" hasCustomPrompt="1"/>
          </p:nvPr>
        </p:nvSpPr>
        <p:spPr>
          <a:xfrm>
            <a:off x="4504267" y="2669008"/>
            <a:ext cx="5276851" cy="365459"/>
          </a:xfrm>
        </p:spPr>
        <p:txBody>
          <a:bodyPr anchor="b">
            <a:normAutofit/>
          </a:bodyPr>
          <a:lstStyle>
            <a:lvl1pPr marL="0" indent="0">
              <a:buNone/>
              <a:defRPr sz="1867">
                <a:solidFill>
                  <a:srgbClr val="AB2328"/>
                </a:solidFill>
                <a:latin typeface="+mj-lt"/>
              </a:defRPr>
            </a:lvl1pPr>
          </a:lstStyle>
          <a:p>
            <a:pPr lvl="0"/>
            <a:r>
              <a:rPr lang="en-US"/>
              <a:t>TITLE</a:t>
            </a:r>
          </a:p>
        </p:txBody>
      </p:sp>
      <p:sp>
        <p:nvSpPr>
          <p:cNvPr id="13" name="Text Placeholder 12"/>
          <p:cNvSpPr>
            <a:spLocks noGrp="1"/>
          </p:cNvSpPr>
          <p:nvPr>
            <p:ph type="body" sz="quarter" idx="14" hasCustomPrompt="1"/>
          </p:nvPr>
        </p:nvSpPr>
        <p:spPr>
          <a:xfrm>
            <a:off x="4504267" y="3034467"/>
            <a:ext cx="5276851" cy="878117"/>
          </a:xfrm>
        </p:spPr>
        <p:txBody>
          <a:bodyPr/>
          <a:lstStyle>
            <a:lvl1pPr marL="0" indent="0">
              <a:buNone/>
              <a:defRPr sz="1867">
                <a:solidFill>
                  <a:srgbClr val="54585A"/>
                </a:solidFill>
              </a:defRPr>
            </a:lvl1pPr>
          </a:lstStyle>
          <a:p>
            <a:pPr lvl="0"/>
            <a:r>
              <a:rPr lang="en-US" err="1"/>
              <a:t>Aliquam</a:t>
            </a:r>
            <a:r>
              <a:rPr lang="en-US"/>
              <a:t> </a:t>
            </a:r>
            <a:r>
              <a:rPr lang="en-US" err="1"/>
              <a:t>sagittis</a:t>
            </a:r>
            <a:r>
              <a:rPr lang="en-US"/>
              <a:t> dolor a magna </a:t>
            </a:r>
            <a:r>
              <a:rPr lang="en-US" err="1"/>
              <a:t>dignissim</a:t>
            </a:r>
            <a:r>
              <a:rPr lang="en-US"/>
              <a:t> </a:t>
            </a:r>
            <a:r>
              <a:rPr lang="en-US" err="1"/>
              <a:t>fringilla</a:t>
            </a:r>
            <a:r>
              <a:rPr lang="en-US"/>
              <a:t> id non </a:t>
            </a:r>
            <a:r>
              <a:rPr lang="en-US" err="1"/>
              <a:t>tortor</a:t>
            </a:r>
            <a:r>
              <a:rPr lang="en-US"/>
              <a:t>. </a:t>
            </a:r>
            <a:r>
              <a:rPr lang="en-US" err="1"/>
              <a:t>neque</a:t>
            </a:r>
            <a:r>
              <a:rPr lang="en-US"/>
              <a:t>. </a:t>
            </a:r>
          </a:p>
        </p:txBody>
      </p:sp>
      <p:sp>
        <p:nvSpPr>
          <p:cNvPr id="14" name="Text Placeholder 10"/>
          <p:cNvSpPr>
            <a:spLocks noGrp="1"/>
          </p:cNvSpPr>
          <p:nvPr>
            <p:ph type="body" sz="quarter" idx="15" hasCustomPrompt="1"/>
          </p:nvPr>
        </p:nvSpPr>
        <p:spPr>
          <a:xfrm>
            <a:off x="4505301" y="3912584"/>
            <a:ext cx="5276851" cy="365459"/>
          </a:xfrm>
        </p:spPr>
        <p:txBody>
          <a:bodyPr anchor="b">
            <a:normAutofit/>
          </a:bodyPr>
          <a:lstStyle>
            <a:lvl1pPr marL="0" indent="0">
              <a:buNone/>
              <a:defRPr sz="1867">
                <a:solidFill>
                  <a:srgbClr val="AB2328"/>
                </a:solidFill>
                <a:latin typeface="+mj-lt"/>
              </a:defRPr>
            </a:lvl1pPr>
          </a:lstStyle>
          <a:p>
            <a:pPr lvl="0"/>
            <a:r>
              <a:rPr lang="en-US"/>
              <a:t>TITLE</a:t>
            </a:r>
          </a:p>
        </p:txBody>
      </p:sp>
      <p:sp>
        <p:nvSpPr>
          <p:cNvPr id="15" name="Text Placeholder 12"/>
          <p:cNvSpPr>
            <a:spLocks noGrp="1"/>
          </p:cNvSpPr>
          <p:nvPr>
            <p:ph type="body" sz="quarter" idx="16" hasCustomPrompt="1"/>
          </p:nvPr>
        </p:nvSpPr>
        <p:spPr>
          <a:xfrm>
            <a:off x="4505301" y="4278043"/>
            <a:ext cx="5276851" cy="868363"/>
          </a:xfrm>
        </p:spPr>
        <p:txBody>
          <a:bodyPr/>
          <a:lstStyle>
            <a:lvl1pPr marL="0" indent="0">
              <a:buNone/>
              <a:defRPr sz="1867"/>
            </a:lvl1pPr>
          </a:lstStyle>
          <a:p>
            <a:pPr lvl="0"/>
            <a:r>
              <a:rPr lang="en-US" err="1"/>
              <a:t>Aliquam</a:t>
            </a:r>
            <a:r>
              <a:rPr lang="en-US"/>
              <a:t> </a:t>
            </a:r>
            <a:r>
              <a:rPr lang="en-US" err="1"/>
              <a:t>sagittis</a:t>
            </a:r>
            <a:r>
              <a:rPr lang="en-US"/>
              <a:t> dolor a magna </a:t>
            </a:r>
            <a:r>
              <a:rPr lang="en-US" err="1"/>
              <a:t>dignissim</a:t>
            </a:r>
            <a:r>
              <a:rPr lang="en-US"/>
              <a:t> </a:t>
            </a:r>
            <a:r>
              <a:rPr lang="en-US" err="1"/>
              <a:t>fringilla</a:t>
            </a:r>
            <a:r>
              <a:rPr lang="en-US"/>
              <a:t> id non </a:t>
            </a:r>
            <a:r>
              <a:rPr lang="en-US" err="1"/>
              <a:t>tortor</a:t>
            </a:r>
            <a:r>
              <a:rPr lang="en-US"/>
              <a:t>. </a:t>
            </a:r>
            <a:r>
              <a:rPr lang="en-US" err="1"/>
              <a:t>neque</a:t>
            </a:r>
            <a:r>
              <a:rPr lang="en-US"/>
              <a:t>. </a:t>
            </a:r>
          </a:p>
        </p:txBody>
      </p:sp>
      <p:sp>
        <p:nvSpPr>
          <p:cNvPr id="16" name="Text Placeholder 10"/>
          <p:cNvSpPr>
            <a:spLocks noGrp="1"/>
          </p:cNvSpPr>
          <p:nvPr>
            <p:ph type="body" sz="quarter" idx="17" hasCustomPrompt="1"/>
          </p:nvPr>
        </p:nvSpPr>
        <p:spPr>
          <a:xfrm>
            <a:off x="4504267" y="5146405"/>
            <a:ext cx="5276851" cy="365459"/>
          </a:xfrm>
        </p:spPr>
        <p:txBody>
          <a:bodyPr anchor="b">
            <a:normAutofit/>
          </a:bodyPr>
          <a:lstStyle>
            <a:lvl1pPr marL="0" indent="0">
              <a:buNone/>
              <a:defRPr sz="1867">
                <a:solidFill>
                  <a:srgbClr val="AB2328"/>
                </a:solidFill>
                <a:latin typeface="+mj-lt"/>
              </a:defRPr>
            </a:lvl1pPr>
          </a:lstStyle>
          <a:p>
            <a:pPr lvl="0"/>
            <a:r>
              <a:rPr lang="en-US"/>
              <a:t>TITLE</a:t>
            </a:r>
          </a:p>
        </p:txBody>
      </p:sp>
      <p:sp>
        <p:nvSpPr>
          <p:cNvPr id="17" name="Text Placeholder 12"/>
          <p:cNvSpPr>
            <a:spLocks noGrp="1"/>
          </p:cNvSpPr>
          <p:nvPr>
            <p:ph type="body" sz="quarter" idx="18" hasCustomPrompt="1"/>
          </p:nvPr>
        </p:nvSpPr>
        <p:spPr>
          <a:xfrm>
            <a:off x="4505301" y="5520051"/>
            <a:ext cx="5276851" cy="868363"/>
          </a:xfrm>
        </p:spPr>
        <p:txBody>
          <a:bodyPr/>
          <a:lstStyle>
            <a:lvl1pPr marL="0" indent="0">
              <a:buNone/>
              <a:defRPr sz="1867"/>
            </a:lvl1pPr>
          </a:lstStyle>
          <a:p>
            <a:pPr lvl="0"/>
            <a:r>
              <a:rPr lang="en-US" err="1"/>
              <a:t>Aliquam</a:t>
            </a:r>
            <a:r>
              <a:rPr lang="en-US"/>
              <a:t> </a:t>
            </a:r>
            <a:r>
              <a:rPr lang="en-US" err="1"/>
              <a:t>sagittis</a:t>
            </a:r>
            <a:r>
              <a:rPr lang="en-US"/>
              <a:t> dolor a magna </a:t>
            </a:r>
            <a:r>
              <a:rPr lang="en-US" err="1"/>
              <a:t>dignissim</a:t>
            </a:r>
            <a:r>
              <a:rPr lang="en-US"/>
              <a:t> </a:t>
            </a:r>
            <a:r>
              <a:rPr lang="en-US" err="1"/>
              <a:t>fringilla</a:t>
            </a:r>
            <a:r>
              <a:rPr lang="en-US"/>
              <a:t> id non </a:t>
            </a:r>
            <a:r>
              <a:rPr lang="en-US" err="1"/>
              <a:t>tortor</a:t>
            </a:r>
            <a:r>
              <a:rPr lang="en-US"/>
              <a:t>. </a:t>
            </a:r>
            <a:r>
              <a:rPr lang="en-US" err="1"/>
              <a:t>neque</a:t>
            </a:r>
            <a:r>
              <a:rPr lang="en-US"/>
              <a:t>. </a:t>
            </a:r>
          </a:p>
        </p:txBody>
      </p:sp>
      <p:sp>
        <p:nvSpPr>
          <p:cNvPr id="21" name="Text Placeholder 20"/>
          <p:cNvSpPr>
            <a:spLocks noGrp="1"/>
          </p:cNvSpPr>
          <p:nvPr>
            <p:ph type="body" sz="quarter" idx="19" hasCustomPrompt="1"/>
          </p:nvPr>
        </p:nvSpPr>
        <p:spPr>
          <a:xfrm>
            <a:off x="4504267" y="902197"/>
            <a:ext cx="5325533" cy="444004"/>
          </a:xfrm>
        </p:spPr>
        <p:txBody>
          <a:bodyPr>
            <a:normAutofit/>
          </a:bodyPr>
          <a:lstStyle>
            <a:lvl1pPr marL="0" indent="0">
              <a:buNone/>
              <a:defRPr sz="2133">
                <a:solidFill>
                  <a:srgbClr val="5A5A5A"/>
                </a:solidFill>
                <a:latin typeface="+mj-lt"/>
              </a:defRPr>
            </a:lvl1pPr>
          </a:lstStyle>
          <a:p>
            <a:pPr lvl="0"/>
            <a:r>
              <a:rPr lang="en-US"/>
              <a:t>SUBHEADLINE</a:t>
            </a:r>
          </a:p>
        </p:txBody>
      </p:sp>
    </p:spTree>
    <p:extLst>
      <p:ext uri="{BB962C8B-B14F-4D97-AF65-F5344CB8AC3E}">
        <p14:creationId xmlns:p14="http://schemas.microsoft.com/office/powerpoint/2010/main" val="7382376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ts &amp; Repo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9885" y="1261883"/>
            <a:ext cx="4725617" cy="1325563"/>
          </a:xfrm>
        </p:spPr>
        <p:txBody>
          <a:bodyPr/>
          <a:lstStyle>
            <a:lvl1pPr>
              <a:defRPr baseline="0"/>
            </a:lvl1pPr>
          </a:lstStyle>
          <a:p>
            <a:r>
              <a:rPr lang="en-US"/>
              <a:t>Click Here to Edit Headline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Text Placeholder 5"/>
          <p:cNvSpPr>
            <a:spLocks noGrp="1"/>
          </p:cNvSpPr>
          <p:nvPr>
            <p:ph type="body" sz="quarter" idx="12" hasCustomPrompt="1"/>
          </p:nvPr>
        </p:nvSpPr>
        <p:spPr>
          <a:xfrm>
            <a:off x="759885" y="175684"/>
            <a:ext cx="4725617" cy="897467"/>
          </a:xfrm>
        </p:spPr>
        <p:txBody>
          <a:bodyPr anchor="b">
            <a:normAutofit/>
          </a:bodyPr>
          <a:lstStyle>
            <a:lvl1pPr marL="0" indent="0">
              <a:buNone/>
              <a:defRPr sz="2133" baseline="0">
                <a:latin typeface="+mj-lt"/>
              </a:defRPr>
            </a:lvl1pPr>
          </a:lstStyle>
          <a:p>
            <a:pPr lvl="0"/>
            <a:r>
              <a:rPr lang="en-US"/>
              <a:t>CLICK TO EDIT SUBHEAD</a:t>
            </a:r>
          </a:p>
        </p:txBody>
      </p:sp>
      <p:sp>
        <p:nvSpPr>
          <p:cNvPr id="10" name="Picture Placeholder 9"/>
          <p:cNvSpPr>
            <a:spLocks noGrp="1"/>
          </p:cNvSpPr>
          <p:nvPr>
            <p:ph type="pic" sz="quarter" idx="14"/>
          </p:nvPr>
        </p:nvSpPr>
        <p:spPr>
          <a:xfrm>
            <a:off x="8519200" y="175684"/>
            <a:ext cx="3672801" cy="6178917"/>
          </a:xfrm>
        </p:spPr>
        <p:txBody>
          <a:bodyPr/>
          <a:lstStyle/>
          <a:p>
            <a:endParaRPr lang="en-US"/>
          </a:p>
        </p:txBody>
      </p:sp>
      <p:sp>
        <p:nvSpPr>
          <p:cNvPr id="8" name="Text Placeholder 7"/>
          <p:cNvSpPr>
            <a:spLocks noGrp="1"/>
          </p:cNvSpPr>
          <p:nvPr>
            <p:ph type="body" sz="quarter" idx="13"/>
          </p:nvPr>
        </p:nvSpPr>
        <p:spPr>
          <a:xfrm>
            <a:off x="5577418" y="175684"/>
            <a:ext cx="6159500" cy="2410883"/>
          </a:xfrm>
        </p:spPr>
        <p:txBody>
          <a:bodyPr anchor="ctr">
            <a:normAutofit/>
          </a:bodyPr>
          <a:lstStyle>
            <a:lvl1pPr>
              <a:defRPr sz="1867">
                <a:solidFill>
                  <a:srgbClr val="54585A"/>
                </a:solidFill>
              </a:defRPr>
            </a:lvl1pPr>
            <a:lvl2pPr>
              <a:defRPr sz="1867">
                <a:solidFill>
                  <a:srgbClr val="54585A"/>
                </a:solidFill>
              </a:defRPr>
            </a:lvl2pPr>
            <a:lvl3pPr>
              <a:defRPr sz="1867">
                <a:solidFill>
                  <a:srgbClr val="54585A"/>
                </a:solidFill>
              </a:defRPr>
            </a:lvl3pPr>
            <a:lvl4pPr>
              <a:defRPr sz="1867">
                <a:solidFill>
                  <a:srgbClr val="54585A"/>
                </a:solidFill>
              </a:defRPr>
            </a:lvl4pPr>
            <a:lvl5pPr>
              <a:defRPr sz="1867">
                <a:solidFill>
                  <a:srgbClr val="54585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hart Placeholder 11"/>
          <p:cNvSpPr>
            <a:spLocks noGrp="1"/>
          </p:cNvSpPr>
          <p:nvPr>
            <p:ph type="chart" sz="quarter" idx="15"/>
          </p:nvPr>
        </p:nvSpPr>
        <p:spPr>
          <a:xfrm>
            <a:off x="1195918" y="3052233"/>
            <a:ext cx="2328141" cy="2073288"/>
          </a:xfrm>
        </p:spPr>
        <p:txBody>
          <a:bodyPr/>
          <a:lstStyle/>
          <a:p>
            <a:endParaRPr lang="en-US"/>
          </a:p>
        </p:txBody>
      </p:sp>
      <p:sp>
        <p:nvSpPr>
          <p:cNvPr id="13" name="Chart Placeholder 11"/>
          <p:cNvSpPr>
            <a:spLocks noGrp="1"/>
          </p:cNvSpPr>
          <p:nvPr>
            <p:ph type="chart" sz="quarter" idx="16"/>
          </p:nvPr>
        </p:nvSpPr>
        <p:spPr>
          <a:xfrm>
            <a:off x="3896171" y="3052233"/>
            <a:ext cx="2328141" cy="2073288"/>
          </a:xfrm>
        </p:spPr>
        <p:txBody>
          <a:bodyPr/>
          <a:lstStyle/>
          <a:p>
            <a:endParaRPr lang="en-US"/>
          </a:p>
        </p:txBody>
      </p:sp>
      <p:sp>
        <p:nvSpPr>
          <p:cNvPr id="14" name="Chart Placeholder 11"/>
          <p:cNvSpPr>
            <a:spLocks noGrp="1"/>
          </p:cNvSpPr>
          <p:nvPr>
            <p:ph type="chart" sz="quarter" idx="17"/>
          </p:nvPr>
        </p:nvSpPr>
        <p:spPr>
          <a:xfrm>
            <a:off x="6687958" y="3052233"/>
            <a:ext cx="2328141" cy="2073288"/>
          </a:xfrm>
        </p:spPr>
        <p:txBody>
          <a:bodyPr/>
          <a:lstStyle/>
          <a:p>
            <a:endParaRPr lang="en-US"/>
          </a:p>
        </p:txBody>
      </p:sp>
      <p:sp>
        <p:nvSpPr>
          <p:cNvPr id="16" name="Text Placeholder 15"/>
          <p:cNvSpPr>
            <a:spLocks noGrp="1"/>
          </p:cNvSpPr>
          <p:nvPr>
            <p:ph type="body" sz="quarter" idx="18" hasCustomPrompt="1"/>
          </p:nvPr>
        </p:nvSpPr>
        <p:spPr>
          <a:xfrm>
            <a:off x="1051984" y="5348818"/>
            <a:ext cx="2582333" cy="306916"/>
          </a:xfrm>
        </p:spPr>
        <p:txBody>
          <a:bodyPr anchor="ctr">
            <a:noAutofit/>
          </a:bodyPr>
          <a:lstStyle>
            <a:lvl1pPr marL="0" indent="0" algn="ctr">
              <a:buNone/>
              <a:defRPr sz="1867" baseline="0">
                <a:solidFill>
                  <a:srgbClr val="AB2328"/>
                </a:solidFill>
                <a:latin typeface="+mj-lt"/>
              </a:defRPr>
            </a:lvl1pPr>
          </a:lstStyle>
          <a:p>
            <a:pPr lvl="0"/>
            <a:r>
              <a:rPr lang="en-US"/>
              <a:t>CHART HEADLINE</a:t>
            </a:r>
          </a:p>
        </p:txBody>
      </p:sp>
      <p:sp>
        <p:nvSpPr>
          <p:cNvPr id="17" name="Text Placeholder 15"/>
          <p:cNvSpPr>
            <a:spLocks noGrp="1"/>
          </p:cNvSpPr>
          <p:nvPr>
            <p:ph type="body" sz="quarter" idx="19" hasCustomPrompt="1"/>
          </p:nvPr>
        </p:nvSpPr>
        <p:spPr>
          <a:xfrm>
            <a:off x="3837232" y="5348818"/>
            <a:ext cx="2582333" cy="306916"/>
          </a:xfrm>
        </p:spPr>
        <p:txBody>
          <a:bodyPr anchor="ctr">
            <a:noAutofit/>
          </a:bodyPr>
          <a:lstStyle>
            <a:lvl1pPr marL="0" indent="0" algn="ctr">
              <a:buNone/>
              <a:defRPr sz="1867" baseline="0">
                <a:solidFill>
                  <a:srgbClr val="AB2328"/>
                </a:solidFill>
                <a:latin typeface="+mj-lt"/>
              </a:defRPr>
            </a:lvl1pPr>
          </a:lstStyle>
          <a:p>
            <a:pPr lvl="0"/>
            <a:r>
              <a:rPr lang="en-US"/>
              <a:t>CHART HEADLINE</a:t>
            </a:r>
          </a:p>
        </p:txBody>
      </p:sp>
      <p:sp>
        <p:nvSpPr>
          <p:cNvPr id="18" name="Text Placeholder 15"/>
          <p:cNvSpPr>
            <a:spLocks noGrp="1"/>
          </p:cNvSpPr>
          <p:nvPr>
            <p:ph type="body" sz="quarter" idx="20" hasCustomPrompt="1"/>
          </p:nvPr>
        </p:nvSpPr>
        <p:spPr>
          <a:xfrm>
            <a:off x="6661803" y="5348818"/>
            <a:ext cx="2582333" cy="306916"/>
          </a:xfrm>
        </p:spPr>
        <p:txBody>
          <a:bodyPr anchor="ctr">
            <a:noAutofit/>
          </a:bodyPr>
          <a:lstStyle>
            <a:lvl1pPr marL="0" indent="0" algn="ctr">
              <a:buNone/>
              <a:defRPr sz="1867" baseline="0">
                <a:solidFill>
                  <a:srgbClr val="AB2328"/>
                </a:solidFill>
                <a:latin typeface="+mj-lt"/>
              </a:defRPr>
            </a:lvl1pPr>
          </a:lstStyle>
          <a:p>
            <a:pPr lvl="0"/>
            <a:r>
              <a:rPr lang="en-US"/>
              <a:t>CHART HEADLINE</a:t>
            </a:r>
          </a:p>
        </p:txBody>
      </p:sp>
    </p:spTree>
    <p:extLst>
      <p:ext uri="{BB962C8B-B14F-4D97-AF65-F5344CB8AC3E}">
        <p14:creationId xmlns:p14="http://schemas.microsoft.com/office/powerpoint/2010/main" val="42157212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oduct Features Vertic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73701" y="1015465"/>
            <a:ext cx="5469657" cy="1325563"/>
          </a:xfrm>
        </p:spPr>
        <p:txBody>
          <a:bodyPr/>
          <a:lstStyle>
            <a:lvl1pPr>
              <a:defRPr baseline="0"/>
            </a:lvl1pPr>
          </a:lstStyle>
          <a:p>
            <a:r>
              <a:rPr lang="en-US"/>
              <a:t>Product Name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Picture Placeholder 5"/>
          <p:cNvSpPr>
            <a:spLocks noGrp="1"/>
          </p:cNvSpPr>
          <p:nvPr>
            <p:ph type="pic" sz="quarter" idx="12" hasCustomPrompt="1"/>
          </p:nvPr>
        </p:nvSpPr>
        <p:spPr>
          <a:xfrm>
            <a:off x="772586" y="431029"/>
            <a:ext cx="2952748" cy="5720004"/>
          </a:xfrm>
        </p:spPr>
        <p:txBody>
          <a:bodyPr/>
          <a:lstStyle/>
          <a:p>
            <a:r>
              <a:rPr lang="en-US"/>
              <a:t>PRODUCT IMAG</a:t>
            </a:r>
          </a:p>
        </p:txBody>
      </p:sp>
      <p:sp>
        <p:nvSpPr>
          <p:cNvPr id="22" name="Text Placeholder 21"/>
          <p:cNvSpPr>
            <a:spLocks noGrp="1"/>
          </p:cNvSpPr>
          <p:nvPr>
            <p:ph type="body" sz="quarter" idx="22" hasCustomPrompt="1"/>
          </p:nvPr>
        </p:nvSpPr>
        <p:spPr>
          <a:xfrm>
            <a:off x="3924130" y="1177630"/>
            <a:ext cx="4946649" cy="378884"/>
          </a:xfrm>
        </p:spPr>
        <p:txBody>
          <a:bodyPr>
            <a:noAutofit/>
          </a:bodyPr>
          <a:lstStyle>
            <a:lvl1pPr marL="0" indent="0">
              <a:buNone/>
              <a:defRPr sz="2133" baseline="0">
                <a:solidFill>
                  <a:srgbClr val="5A5A5A"/>
                </a:solidFill>
                <a:latin typeface="+mj-lt"/>
              </a:defRPr>
            </a:lvl1pPr>
          </a:lstStyle>
          <a:p>
            <a:pPr lvl="0"/>
            <a:r>
              <a:rPr lang="en-US"/>
              <a:t>SUBHEADLINE GOES HERE</a:t>
            </a:r>
          </a:p>
        </p:txBody>
      </p:sp>
      <p:sp>
        <p:nvSpPr>
          <p:cNvPr id="38" name="Text Placeholder 12"/>
          <p:cNvSpPr>
            <a:spLocks noGrp="1"/>
          </p:cNvSpPr>
          <p:nvPr>
            <p:ph type="body" sz="quarter" idx="24" hasCustomPrompt="1"/>
          </p:nvPr>
        </p:nvSpPr>
        <p:spPr>
          <a:xfrm>
            <a:off x="5672005" y="3101883"/>
            <a:ext cx="1985817" cy="1246908"/>
          </a:xfrm>
        </p:spPr>
        <p:txBody>
          <a:bodyPr>
            <a:normAutofit/>
          </a:bodyPr>
          <a:lstStyle>
            <a:lvl1pPr marL="0" indent="0">
              <a:buNone/>
              <a:defRPr sz="1333" baseline="0"/>
            </a:lvl1pPr>
          </a:lstStyle>
          <a:p>
            <a:pPr lvl="0"/>
            <a:r>
              <a:rPr lang="en-US"/>
              <a:t>Product Feature goes here</a:t>
            </a:r>
          </a:p>
        </p:txBody>
      </p:sp>
      <p:sp>
        <p:nvSpPr>
          <p:cNvPr id="39" name="Picture Placeholder 34"/>
          <p:cNvSpPr>
            <a:spLocks noGrp="1"/>
          </p:cNvSpPr>
          <p:nvPr>
            <p:ph type="pic" sz="quarter" idx="25"/>
          </p:nvPr>
        </p:nvSpPr>
        <p:spPr>
          <a:xfrm>
            <a:off x="3924129" y="431029"/>
            <a:ext cx="939403" cy="746600"/>
          </a:xfrm>
        </p:spPr>
        <p:txBody>
          <a:bodyPr/>
          <a:lstStyle/>
          <a:p>
            <a:endParaRPr lang="en-US"/>
          </a:p>
        </p:txBody>
      </p:sp>
      <p:sp>
        <p:nvSpPr>
          <p:cNvPr id="44" name="Text Placeholder 43"/>
          <p:cNvSpPr>
            <a:spLocks noGrp="1"/>
          </p:cNvSpPr>
          <p:nvPr>
            <p:ph type="body" sz="quarter" idx="28" hasCustomPrompt="1"/>
          </p:nvPr>
        </p:nvSpPr>
        <p:spPr>
          <a:xfrm>
            <a:off x="3988179" y="2557199"/>
            <a:ext cx="3107267" cy="431799"/>
          </a:xfrm>
        </p:spPr>
        <p:txBody>
          <a:bodyPr>
            <a:normAutofit/>
          </a:bodyPr>
          <a:lstStyle>
            <a:lvl1pPr marL="0" indent="0">
              <a:buNone/>
              <a:defRPr sz="1867">
                <a:solidFill>
                  <a:srgbClr val="AB2328"/>
                </a:solidFill>
                <a:latin typeface="+mj-lt"/>
              </a:defRPr>
            </a:lvl1pPr>
          </a:lstStyle>
          <a:p>
            <a:pPr lvl="0"/>
            <a:r>
              <a:rPr lang="en-US"/>
              <a:t>FEATURES</a:t>
            </a:r>
          </a:p>
        </p:txBody>
      </p:sp>
      <p:sp>
        <p:nvSpPr>
          <p:cNvPr id="48" name="Picture Placeholder 34"/>
          <p:cNvSpPr>
            <a:spLocks noGrp="1"/>
          </p:cNvSpPr>
          <p:nvPr>
            <p:ph type="pic" sz="quarter" idx="32"/>
          </p:nvPr>
        </p:nvSpPr>
        <p:spPr>
          <a:xfrm>
            <a:off x="4024878" y="3089219"/>
            <a:ext cx="1516935" cy="1259572"/>
          </a:xfrm>
          <a:ln>
            <a:solidFill>
              <a:schemeClr val="bg1"/>
            </a:solidFill>
          </a:ln>
        </p:spPr>
        <p:txBody>
          <a:bodyPr/>
          <a:lstStyle/>
          <a:p>
            <a:endParaRPr lang="en-US"/>
          </a:p>
        </p:txBody>
      </p:sp>
      <p:sp>
        <p:nvSpPr>
          <p:cNvPr id="68" name="Text Placeholder 12"/>
          <p:cNvSpPr>
            <a:spLocks noGrp="1"/>
          </p:cNvSpPr>
          <p:nvPr>
            <p:ph type="body" sz="quarter" idx="33" hasCustomPrompt="1"/>
          </p:nvPr>
        </p:nvSpPr>
        <p:spPr>
          <a:xfrm>
            <a:off x="5672005" y="4579047"/>
            <a:ext cx="1985817" cy="1246908"/>
          </a:xfrm>
        </p:spPr>
        <p:txBody>
          <a:bodyPr>
            <a:normAutofit/>
          </a:bodyPr>
          <a:lstStyle>
            <a:lvl1pPr marL="0" indent="0">
              <a:buNone/>
              <a:defRPr sz="1333" baseline="0"/>
            </a:lvl1pPr>
          </a:lstStyle>
          <a:p>
            <a:pPr lvl="0"/>
            <a:r>
              <a:rPr lang="en-US"/>
              <a:t>Product Feature goes here</a:t>
            </a:r>
          </a:p>
        </p:txBody>
      </p:sp>
      <p:sp>
        <p:nvSpPr>
          <p:cNvPr id="69" name="Picture Placeholder 34"/>
          <p:cNvSpPr>
            <a:spLocks noGrp="1"/>
          </p:cNvSpPr>
          <p:nvPr>
            <p:ph type="pic" sz="quarter" idx="34"/>
          </p:nvPr>
        </p:nvSpPr>
        <p:spPr>
          <a:xfrm>
            <a:off x="4024878" y="4566383"/>
            <a:ext cx="1516935" cy="1259572"/>
          </a:xfrm>
          <a:ln>
            <a:solidFill>
              <a:schemeClr val="bg1"/>
            </a:solidFill>
          </a:ln>
        </p:spPr>
        <p:txBody>
          <a:bodyPr/>
          <a:lstStyle/>
          <a:p>
            <a:endParaRPr lang="en-US"/>
          </a:p>
        </p:txBody>
      </p:sp>
      <p:sp>
        <p:nvSpPr>
          <p:cNvPr id="70" name="Text Placeholder 12"/>
          <p:cNvSpPr>
            <a:spLocks noGrp="1"/>
          </p:cNvSpPr>
          <p:nvPr>
            <p:ph type="body" sz="quarter" idx="35" hasCustomPrompt="1"/>
          </p:nvPr>
        </p:nvSpPr>
        <p:spPr>
          <a:xfrm>
            <a:off x="9491013" y="3101883"/>
            <a:ext cx="1985817" cy="1246908"/>
          </a:xfrm>
        </p:spPr>
        <p:txBody>
          <a:bodyPr>
            <a:normAutofit/>
          </a:bodyPr>
          <a:lstStyle>
            <a:lvl1pPr marL="0" indent="0">
              <a:buNone/>
              <a:defRPr sz="1333" baseline="0"/>
            </a:lvl1pPr>
          </a:lstStyle>
          <a:p>
            <a:pPr lvl="0"/>
            <a:r>
              <a:rPr lang="en-US"/>
              <a:t>Product Feature goes here</a:t>
            </a:r>
          </a:p>
        </p:txBody>
      </p:sp>
      <p:sp>
        <p:nvSpPr>
          <p:cNvPr id="71" name="Picture Placeholder 34"/>
          <p:cNvSpPr>
            <a:spLocks noGrp="1"/>
          </p:cNvSpPr>
          <p:nvPr>
            <p:ph type="pic" sz="quarter" idx="36"/>
          </p:nvPr>
        </p:nvSpPr>
        <p:spPr>
          <a:xfrm>
            <a:off x="7843886" y="3089219"/>
            <a:ext cx="1516935" cy="1259572"/>
          </a:xfrm>
        </p:spPr>
        <p:txBody>
          <a:bodyPr/>
          <a:lstStyle/>
          <a:p>
            <a:endParaRPr lang="en-US"/>
          </a:p>
        </p:txBody>
      </p:sp>
      <p:sp>
        <p:nvSpPr>
          <p:cNvPr id="72" name="Text Placeholder 12"/>
          <p:cNvSpPr>
            <a:spLocks noGrp="1"/>
          </p:cNvSpPr>
          <p:nvPr>
            <p:ph type="body" sz="quarter" idx="37" hasCustomPrompt="1"/>
          </p:nvPr>
        </p:nvSpPr>
        <p:spPr>
          <a:xfrm>
            <a:off x="9491013" y="4579047"/>
            <a:ext cx="1985817" cy="1246908"/>
          </a:xfrm>
        </p:spPr>
        <p:txBody>
          <a:bodyPr>
            <a:normAutofit/>
          </a:bodyPr>
          <a:lstStyle>
            <a:lvl1pPr marL="0" indent="0">
              <a:buNone/>
              <a:defRPr sz="1333" baseline="0"/>
            </a:lvl1pPr>
          </a:lstStyle>
          <a:p>
            <a:pPr lvl="0"/>
            <a:r>
              <a:rPr lang="en-US"/>
              <a:t>Product Feature goes here</a:t>
            </a:r>
          </a:p>
        </p:txBody>
      </p:sp>
      <p:sp>
        <p:nvSpPr>
          <p:cNvPr id="73" name="Picture Placeholder 34"/>
          <p:cNvSpPr>
            <a:spLocks noGrp="1"/>
          </p:cNvSpPr>
          <p:nvPr>
            <p:ph type="pic" sz="quarter" idx="38"/>
          </p:nvPr>
        </p:nvSpPr>
        <p:spPr>
          <a:xfrm>
            <a:off x="7843886" y="4566383"/>
            <a:ext cx="1516935" cy="1259572"/>
          </a:xfrm>
          <a:ln>
            <a:solidFill>
              <a:schemeClr val="bg1"/>
            </a:solidFill>
          </a:ln>
        </p:spPr>
        <p:txBody>
          <a:bodyPr/>
          <a:lstStyle/>
          <a:p>
            <a:endParaRPr lang="en-US"/>
          </a:p>
        </p:txBody>
      </p:sp>
    </p:spTree>
    <p:extLst>
      <p:ext uri="{BB962C8B-B14F-4D97-AF65-F5344CB8AC3E}">
        <p14:creationId xmlns:p14="http://schemas.microsoft.com/office/powerpoint/2010/main" val="3894760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72585" y="4406901"/>
            <a:ext cx="10553700" cy="1362075"/>
          </a:xfrm>
        </p:spPr>
        <p:txBody>
          <a:bodyPr anchor="t"/>
          <a:lstStyle>
            <a:lvl1pPr algn="l">
              <a:defRPr sz="5333" b="1" cap="none"/>
            </a:lvl1pPr>
          </a:lstStyle>
          <a:p>
            <a:r>
              <a:rPr lang="en-US"/>
              <a:t>Click To Edit Master Title Style</a:t>
            </a:r>
          </a:p>
        </p:txBody>
      </p:sp>
      <p:sp>
        <p:nvSpPr>
          <p:cNvPr id="3" name="Text Placeholder 2"/>
          <p:cNvSpPr>
            <a:spLocks noGrp="1"/>
          </p:cNvSpPr>
          <p:nvPr>
            <p:ph type="body" idx="1" hasCustomPrompt="1"/>
          </p:nvPr>
        </p:nvSpPr>
        <p:spPr>
          <a:xfrm>
            <a:off x="772585" y="2906713"/>
            <a:ext cx="10553700" cy="1500187"/>
          </a:xfrm>
        </p:spPr>
        <p:txBody>
          <a:bodyPr anchor="b"/>
          <a:lstStyle>
            <a:lvl1pPr marL="0" indent="0">
              <a:buNone/>
              <a:defRPr sz="2667">
                <a:solidFill>
                  <a:srgbClr val="5A5A5A"/>
                </a:solidFill>
                <a:latin typeface="+mj-l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C10A3F-FD94-6F46-B81C-C62BCA26E41C}" type="slidenum">
              <a:rPr lang="en-US" smtClean="0"/>
              <a:t>‹#›</a:t>
            </a:fld>
            <a:endParaRPr lang="en-US"/>
          </a:p>
        </p:txBody>
      </p:sp>
    </p:spTree>
    <p:extLst>
      <p:ext uri="{BB962C8B-B14F-4D97-AF65-F5344CB8AC3E}">
        <p14:creationId xmlns:p14="http://schemas.microsoft.com/office/powerpoint/2010/main" val="33437782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oduct Features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9885" y="866096"/>
            <a:ext cx="5469657" cy="1325563"/>
          </a:xfrm>
        </p:spPr>
        <p:txBody>
          <a:bodyPr/>
          <a:lstStyle>
            <a:lvl1pPr>
              <a:defRPr baseline="0"/>
            </a:lvl1pPr>
          </a:lstStyle>
          <a:p>
            <a:r>
              <a:rPr lang="en-US"/>
              <a:t>Product Name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Picture Placeholder 5"/>
          <p:cNvSpPr>
            <a:spLocks noGrp="1"/>
          </p:cNvSpPr>
          <p:nvPr>
            <p:ph type="pic" sz="quarter" idx="12" hasCustomPrompt="1"/>
          </p:nvPr>
        </p:nvSpPr>
        <p:spPr>
          <a:xfrm>
            <a:off x="6931859" y="254343"/>
            <a:ext cx="4523540" cy="2302856"/>
          </a:xfrm>
        </p:spPr>
        <p:txBody>
          <a:bodyPr/>
          <a:lstStyle>
            <a:lvl1pPr>
              <a:defRPr sz="3200" baseline="0"/>
            </a:lvl1pPr>
          </a:lstStyle>
          <a:p>
            <a:r>
              <a:rPr lang="en-US"/>
              <a:t>PRODUCT IMAGE</a:t>
            </a:r>
          </a:p>
        </p:txBody>
      </p:sp>
      <p:sp>
        <p:nvSpPr>
          <p:cNvPr id="22" name="Text Placeholder 21"/>
          <p:cNvSpPr>
            <a:spLocks noGrp="1"/>
          </p:cNvSpPr>
          <p:nvPr>
            <p:ph type="body" sz="quarter" idx="22" hasCustomPrompt="1"/>
          </p:nvPr>
        </p:nvSpPr>
        <p:spPr>
          <a:xfrm>
            <a:off x="759885" y="988187"/>
            <a:ext cx="4946649" cy="378884"/>
          </a:xfrm>
        </p:spPr>
        <p:txBody>
          <a:bodyPr>
            <a:noAutofit/>
          </a:bodyPr>
          <a:lstStyle>
            <a:lvl1pPr marL="0" indent="0">
              <a:buNone/>
              <a:defRPr sz="2133" baseline="0">
                <a:solidFill>
                  <a:srgbClr val="5A5A5A"/>
                </a:solidFill>
                <a:latin typeface="+mj-lt"/>
              </a:defRPr>
            </a:lvl1pPr>
          </a:lstStyle>
          <a:p>
            <a:pPr lvl="0"/>
            <a:r>
              <a:rPr lang="en-US"/>
              <a:t>SUBHEADLINE GOES HERE</a:t>
            </a:r>
          </a:p>
        </p:txBody>
      </p:sp>
      <p:sp>
        <p:nvSpPr>
          <p:cNvPr id="38" name="Text Placeholder 12"/>
          <p:cNvSpPr>
            <a:spLocks noGrp="1"/>
          </p:cNvSpPr>
          <p:nvPr>
            <p:ph type="body" sz="quarter" idx="24" hasCustomPrompt="1"/>
          </p:nvPr>
        </p:nvSpPr>
        <p:spPr>
          <a:xfrm>
            <a:off x="2522297" y="3101883"/>
            <a:ext cx="1985817" cy="1246908"/>
          </a:xfrm>
        </p:spPr>
        <p:txBody>
          <a:bodyPr>
            <a:normAutofit/>
          </a:bodyPr>
          <a:lstStyle>
            <a:lvl1pPr marL="0" indent="0">
              <a:buNone/>
              <a:defRPr sz="1333" baseline="0"/>
            </a:lvl1pPr>
          </a:lstStyle>
          <a:p>
            <a:pPr lvl="0"/>
            <a:r>
              <a:rPr lang="en-US"/>
              <a:t>Product Feature goes here</a:t>
            </a:r>
          </a:p>
        </p:txBody>
      </p:sp>
      <p:sp>
        <p:nvSpPr>
          <p:cNvPr id="39" name="Picture Placeholder 34"/>
          <p:cNvSpPr>
            <a:spLocks noGrp="1"/>
          </p:cNvSpPr>
          <p:nvPr>
            <p:ph type="pic" sz="quarter" idx="25"/>
          </p:nvPr>
        </p:nvSpPr>
        <p:spPr>
          <a:xfrm>
            <a:off x="759884" y="254343"/>
            <a:ext cx="923353" cy="733844"/>
          </a:xfrm>
        </p:spPr>
        <p:txBody>
          <a:bodyPr/>
          <a:lstStyle/>
          <a:p>
            <a:endParaRPr lang="en-US"/>
          </a:p>
        </p:txBody>
      </p:sp>
      <p:sp>
        <p:nvSpPr>
          <p:cNvPr id="44" name="Text Placeholder 43"/>
          <p:cNvSpPr>
            <a:spLocks noGrp="1"/>
          </p:cNvSpPr>
          <p:nvPr>
            <p:ph type="body" sz="quarter" idx="28" hasCustomPrompt="1"/>
          </p:nvPr>
        </p:nvSpPr>
        <p:spPr>
          <a:xfrm>
            <a:off x="771192" y="2557199"/>
            <a:ext cx="3107267" cy="431799"/>
          </a:xfrm>
        </p:spPr>
        <p:txBody>
          <a:bodyPr>
            <a:normAutofit/>
          </a:bodyPr>
          <a:lstStyle>
            <a:lvl1pPr marL="0" indent="0">
              <a:buNone/>
              <a:defRPr sz="1867">
                <a:solidFill>
                  <a:srgbClr val="AB2328"/>
                </a:solidFill>
                <a:latin typeface="+mj-lt"/>
              </a:defRPr>
            </a:lvl1pPr>
          </a:lstStyle>
          <a:p>
            <a:pPr lvl="0"/>
            <a:r>
              <a:rPr lang="en-US"/>
              <a:t>FEATURES</a:t>
            </a:r>
          </a:p>
        </p:txBody>
      </p:sp>
      <p:sp>
        <p:nvSpPr>
          <p:cNvPr id="48" name="Picture Placeholder 34"/>
          <p:cNvSpPr>
            <a:spLocks noGrp="1"/>
          </p:cNvSpPr>
          <p:nvPr>
            <p:ph type="pic" sz="quarter" idx="32"/>
          </p:nvPr>
        </p:nvSpPr>
        <p:spPr>
          <a:xfrm>
            <a:off x="875170" y="3089219"/>
            <a:ext cx="1516935" cy="1259572"/>
          </a:xfrm>
          <a:ln>
            <a:solidFill>
              <a:schemeClr val="bg1"/>
            </a:solidFill>
          </a:ln>
        </p:spPr>
        <p:txBody>
          <a:bodyPr/>
          <a:lstStyle/>
          <a:p>
            <a:endParaRPr lang="en-US"/>
          </a:p>
        </p:txBody>
      </p:sp>
      <p:sp>
        <p:nvSpPr>
          <p:cNvPr id="68" name="Text Placeholder 12"/>
          <p:cNvSpPr>
            <a:spLocks noGrp="1"/>
          </p:cNvSpPr>
          <p:nvPr>
            <p:ph type="body" sz="quarter" idx="33" hasCustomPrompt="1"/>
          </p:nvPr>
        </p:nvSpPr>
        <p:spPr>
          <a:xfrm>
            <a:off x="2522297" y="4579047"/>
            <a:ext cx="1985817" cy="1246908"/>
          </a:xfrm>
        </p:spPr>
        <p:txBody>
          <a:bodyPr>
            <a:normAutofit/>
          </a:bodyPr>
          <a:lstStyle>
            <a:lvl1pPr marL="0" indent="0">
              <a:buNone/>
              <a:defRPr sz="1333" baseline="0"/>
            </a:lvl1pPr>
          </a:lstStyle>
          <a:p>
            <a:pPr lvl="0"/>
            <a:r>
              <a:rPr lang="en-US"/>
              <a:t>Product Feature goes here</a:t>
            </a:r>
          </a:p>
        </p:txBody>
      </p:sp>
      <p:sp>
        <p:nvSpPr>
          <p:cNvPr id="69" name="Picture Placeholder 34"/>
          <p:cNvSpPr>
            <a:spLocks noGrp="1"/>
          </p:cNvSpPr>
          <p:nvPr>
            <p:ph type="pic" sz="quarter" idx="34"/>
          </p:nvPr>
        </p:nvSpPr>
        <p:spPr>
          <a:xfrm>
            <a:off x="875170" y="4566383"/>
            <a:ext cx="1516935" cy="1259572"/>
          </a:xfrm>
          <a:ln>
            <a:solidFill>
              <a:schemeClr val="bg1"/>
            </a:solidFill>
          </a:ln>
        </p:spPr>
        <p:txBody>
          <a:bodyPr/>
          <a:lstStyle/>
          <a:p>
            <a:endParaRPr lang="en-US"/>
          </a:p>
        </p:txBody>
      </p:sp>
      <p:sp>
        <p:nvSpPr>
          <p:cNvPr id="70" name="Text Placeholder 12"/>
          <p:cNvSpPr>
            <a:spLocks noGrp="1"/>
          </p:cNvSpPr>
          <p:nvPr>
            <p:ph type="body" sz="quarter" idx="35" hasCustomPrompt="1"/>
          </p:nvPr>
        </p:nvSpPr>
        <p:spPr>
          <a:xfrm>
            <a:off x="6226020" y="3101883"/>
            <a:ext cx="1985817" cy="1246908"/>
          </a:xfrm>
        </p:spPr>
        <p:txBody>
          <a:bodyPr>
            <a:normAutofit/>
          </a:bodyPr>
          <a:lstStyle>
            <a:lvl1pPr marL="0" indent="0">
              <a:buNone/>
              <a:defRPr sz="1333" baseline="0"/>
            </a:lvl1pPr>
          </a:lstStyle>
          <a:p>
            <a:pPr lvl="0"/>
            <a:r>
              <a:rPr lang="en-US"/>
              <a:t>Product Feature goes here</a:t>
            </a:r>
          </a:p>
        </p:txBody>
      </p:sp>
      <p:sp>
        <p:nvSpPr>
          <p:cNvPr id="71" name="Picture Placeholder 34"/>
          <p:cNvSpPr>
            <a:spLocks noGrp="1"/>
          </p:cNvSpPr>
          <p:nvPr>
            <p:ph type="pic" sz="quarter" idx="36"/>
          </p:nvPr>
        </p:nvSpPr>
        <p:spPr>
          <a:xfrm>
            <a:off x="4694178" y="3089219"/>
            <a:ext cx="1516935" cy="1259572"/>
          </a:xfrm>
          <a:ln>
            <a:solidFill>
              <a:schemeClr val="bg1"/>
            </a:solidFill>
          </a:ln>
        </p:spPr>
        <p:txBody>
          <a:bodyPr/>
          <a:lstStyle/>
          <a:p>
            <a:endParaRPr lang="en-US"/>
          </a:p>
        </p:txBody>
      </p:sp>
      <p:sp>
        <p:nvSpPr>
          <p:cNvPr id="72" name="Text Placeholder 12"/>
          <p:cNvSpPr>
            <a:spLocks noGrp="1"/>
          </p:cNvSpPr>
          <p:nvPr>
            <p:ph type="body" sz="quarter" idx="37" hasCustomPrompt="1"/>
          </p:nvPr>
        </p:nvSpPr>
        <p:spPr>
          <a:xfrm>
            <a:off x="6341305" y="4579047"/>
            <a:ext cx="1985817" cy="1246908"/>
          </a:xfrm>
        </p:spPr>
        <p:txBody>
          <a:bodyPr>
            <a:normAutofit/>
          </a:bodyPr>
          <a:lstStyle>
            <a:lvl1pPr marL="0" indent="0">
              <a:buNone/>
              <a:defRPr sz="1333" baseline="0"/>
            </a:lvl1pPr>
          </a:lstStyle>
          <a:p>
            <a:pPr lvl="0"/>
            <a:r>
              <a:rPr lang="en-US"/>
              <a:t>Product Feature goes here</a:t>
            </a:r>
          </a:p>
        </p:txBody>
      </p:sp>
      <p:sp>
        <p:nvSpPr>
          <p:cNvPr id="73" name="Picture Placeholder 34"/>
          <p:cNvSpPr>
            <a:spLocks noGrp="1"/>
          </p:cNvSpPr>
          <p:nvPr>
            <p:ph type="pic" sz="quarter" idx="38"/>
          </p:nvPr>
        </p:nvSpPr>
        <p:spPr>
          <a:xfrm>
            <a:off x="4694178" y="4566383"/>
            <a:ext cx="1516935" cy="1259572"/>
          </a:xfrm>
          <a:ln>
            <a:solidFill>
              <a:schemeClr val="bg1"/>
            </a:solidFill>
          </a:ln>
        </p:spPr>
        <p:txBody>
          <a:bodyPr/>
          <a:lstStyle/>
          <a:p>
            <a:endParaRPr lang="en-US"/>
          </a:p>
        </p:txBody>
      </p:sp>
    </p:spTree>
    <p:extLst>
      <p:ext uri="{BB962C8B-B14F-4D97-AF65-F5344CB8AC3E}">
        <p14:creationId xmlns:p14="http://schemas.microsoft.com/office/powerpoint/2010/main" val="12662998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roduct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9885" y="866096"/>
            <a:ext cx="5314499" cy="1325563"/>
          </a:xfrm>
        </p:spPr>
        <p:txBody>
          <a:bodyPr/>
          <a:lstStyle>
            <a:lvl1pPr>
              <a:defRPr baseline="0"/>
            </a:lvl1pPr>
          </a:lstStyle>
          <a:p>
            <a:r>
              <a:rPr lang="en-US"/>
              <a:t>Product Name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Picture Placeholder 5"/>
          <p:cNvSpPr>
            <a:spLocks noGrp="1"/>
          </p:cNvSpPr>
          <p:nvPr>
            <p:ph type="pic" sz="quarter" idx="12" hasCustomPrompt="1"/>
          </p:nvPr>
        </p:nvSpPr>
        <p:spPr>
          <a:xfrm>
            <a:off x="759884" y="2315165"/>
            <a:ext cx="5314499" cy="3835868"/>
          </a:xfrm>
        </p:spPr>
        <p:txBody>
          <a:bodyPr/>
          <a:lstStyle>
            <a:lvl1pPr>
              <a:defRPr sz="3200" baseline="0"/>
            </a:lvl1pPr>
          </a:lstStyle>
          <a:p>
            <a:r>
              <a:rPr lang="en-US"/>
              <a:t>PRODUCT IMAGE</a:t>
            </a:r>
          </a:p>
        </p:txBody>
      </p:sp>
      <p:sp>
        <p:nvSpPr>
          <p:cNvPr id="22" name="Text Placeholder 21"/>
          <p:cNvSpPr>
            <a:spLocks noGrp="1"/>
          </p:cNvSpPr>
          <p:nvPr>
            <p:ph type="body" sz="quarter" idx="22" hasCustomPrompt="1"/>
          </p:nvPr>
        </p:nvSpPr>
        <p:spPr>
          <a:xfrm>
            <a:off x="759885" y="988187"/>
            <a:ext cx="5314500" cy="378884"/>
          </a:xfrm>
        </p:spPr>
        <p:txBody>
          <a:bodyPr>
            <a:noAutofit/>
          </a:bodyPr>
          <a:lstStyle>
            <a:lvl1pPr marL="0" indent="0">
              <a:buNone/>
              <a:defRPr sz="2133" baseline="0">
                <a:solidFill>
                  <a:srgbClr val="5A5A5A"/>
                </a:solidFill>
                <a:latin typeface="+mj-lt"/>
              </a:defRPr>
            </a:lvl1pPr>
          </a:lstStyle>
          <a:p>
            <a:pPr lvl="0"/>
            <a:r>
              <a:rPr lang="en-US"/>
              <a:t>SUBHEADLINE GOES HERE</a:t>
            </a:r>
          </a:p>
        </p:txBody>
      </p:sp>
      <p:sp>
        <p:nvSpPr>
          <p:cNvPr id="39" name="Picture Placeholder 34"/>
          <p:cNvSpPr>
            <a:spLocks noGrp="1"/>
          </p:cNvSpPr>
          <p:nvPr>
            <p:ph type="pic" sz="quarter" idx="25"/>
          </p:nvPr>
        </p:nvSpPr>
        <p:spPr>
          <a:xfrm>
            <a:off x="759884" y="254343"/>
            <a:ext cx="923353" cy="733844"/>
          </a:xfrm>
        </p:spPr>
        <p:txBody>
          <a:bodyPr/>
          <a:lstStyle/>
          <a:p>
            <a:endParaRPr lang="en-US"/>
          </a:p>
        </p:txBody>
      </p:sp>
      <p:sp>
        <p:nvSpPr>
          <p:cNvPr id="7" name="Text Placeholder 6"/>
          <p:cNvSpPr>
            <a:spLocks noGrp="1"/>
          </p:cNvSpPr>
          <p:nvPr>
            <p:ph type="body" sz="quarter" idx="26"/>
          </p:nvPr>
        </p:nvSpPr>
        <p:spPr>
          <a:xfrm>
            <a:off x="6362701" y="865718"/>
            <a:ext cx="5092700" cy="5285316"/>
          </a:xfrm>
        </p:spPr>
        <p:txBody>
          <a:bodyPr anchor="ct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98196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roduct Vertic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81144" y="1269613"/>
            <a:ext cx="7074257" cy="1325563"/>
          </a:xfrm>
        </p:spPr>
        <p:txBody>
          <a:bodyPr/>
          <a:lstStyle>
            <a:lvl1pPr>
              <a:defRPr baseline="0"/>
            </a:lvl1pPr>
          </a:lstStyle>
          <a:p>
            <a:r>
              <a:rPr lang="en-US"/>
              <a:t>Product Name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Picture Placeholder 5"/>
          <p:cNvSpPr>
            <a:spLocks noGrp="1"/>
          </p:cNvSpPr>
          <p:nvPr>
            <p:ph type="pic" sz="quarter" idx="12" hasCustomPrompt="1"/>
          </p:nvPr>
        </p:nvSpPr>
        <p:spPr>
          <a:xfrm>
            <a:off x="759884" y="526016"/>
            <a:ext cx="3332939" cy="5541163"/>
          </a:xfrm>
        </p:spPr>
        <p:txBody>
          <a:bodyPr/>
          <a:lstStyle>
            <a:lvl1pPr>
              <a:defRPr sz="3200" baseline="0"/>
            </a:lvl1pPr>
          </a:lstStyle>
          <a:p>
            <a:r>
              <a:rPr lang="en-US"/>
              <a:t>PRODUCT IMAGE</a:t>
            </a:r>
          </a:p>
        </p:txBody>
      </p:sp>
      <p:sp>
        <p:nvSpPr>
          <p:cNvPr id="22" name="Text Placeholder 21"/>
          <p:cNvSpPr>
            <a:spLocks noGrp="1"/>
          </p:cNvSpPr>
          <p:nvPr>
            <p:ph type="body" sz="quarter" idx="22" hasCustomPrompt="1"/>
          </p:nvPr>
        </p:nvSpPr>
        <p:spPr>
          <a:xfrm>
            <a:off x="4381143" y="1270623"/>
            <a:ext cx="7074259" cy="378884"/>
          </a:xfrm>
        </p:spPr>
        <p:txBody>
          <a:bodyPr>
            <a:noAutofit/>
          </a:bodyPr>
          <a:lstStyle>
            <a:lvl1pPr marL="0" indent="0">
              <a:buNone/>
              <a:defRPr sz="2133" baseline="0">
                <a:solidFill>
                  <a:srgbClr val="5A5A5A"/>
                </a:solidFill>
                <a:latin typeface="+mj-lt"/>
              </a:defRPr>
            </a:lvl1pPr>
          </a:lstStyle>
          <a:p>
            <a:pPr lvl="0"/>
            <a:r>
              <a:rPr lang="en-US"/>
              <a:t>SUBHEADLINE GOES HERE</a:t>
            </a:r>
          </a:p>
        </p:txBody>
      </p:sp>
      <p:sp>
        <p:nvSpPr>
          <p:cNvPr id="39" name="Picture Placeholder 34"/>
          <p:cNvSpPr>
            <a:spLocks noGrp="1"/>
          </p:cNvSpPr>
          <p:nvPr>
            <p:ph type="pic" sz="quarter" idx="25"/>
          </p:nvPr>
        </p:nvSpPr>
        <p:spPr>
          <a:xfrm>
            <a:off x="4381144" y="470514"/>
            <a:ext cx="923353" cy="733844"/>
          </a:xfrm>
        </p:spPr>
        <p:txBody>
          <a:bodyPr/>
          <a:lstStyle/>
          <a:p>
            <a:endParaRPr lang="en-US"/>
          </a:p>
        </p:txBody>
      </p:sp>
      <p:sp>
        <p:nvSpPr>
          <p:cNvPr id="7" name="Text Placeholder 6"/>
          <p:cNvSpPr>
            <a:spLocks noGrp="1"/>
          </p:cNvSpPr>
          <p:nvPr>
            <p:ph type="body" sz="quarter" idx="26"/>
          </p:nvPr>
        </p:nvSpPr>
        <p:spPr>
          <a:xfrm>
            <a:off x="4366730" y="2694922"/>
            <a:ext cx="6074293" cy="3456109"/>
          </a:xfrm>
        </p:spPr>
        <p:txBody>
          <a:bodyP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6921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roduct Three Pictures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29560" y="1555319"/>
            <a:ext cx="6425835" cy="1272679"/>
          </a:xfrm>
        </p:spPr>
        <p:txBody>
          <a:bodyPr/>
          <a:lstStyle>
            <a:lvl1pPr>
              <a:defRPr baseline="0"/>
            </a:lvl1pPr>
          </a:lstStyle>
          <a:p>
            <a:r>
              <a:rPr lang="en-US"/>
              <a:t>Product Name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Picture Placeholder 5"/>
          <p:cNvSpPr>
            <a:spLocks noGrp="1"/>
          </p:cNvSpPr>
          <p:nvPr>
            <p:ph type="pic" sz="quarter" idx="12" hasCustomPrompt="1"/>
          </p:nvPr>
        </p:nvSpPr>
        <p:spPr>
          <a:xfrm>
            <a:off x="1" y="0"/>
            <a:ext cx="4092823" cy="2191659"/>
          </a:xfrm>
          <a:ln>
            <a:solidFill>
              <a:schemeClr val="bg1"/>
            </a:solidFill>
          </a:ln>
        </p:spPr>
        <p:txBody>
          <a:bodyPr/>
          <a:lstStyle>
            <a:lvl1pPr>
              <a:defRPr sz="3200" baseline="0"/>
            </a:lvl1pPr>
          </a:lstStyle>
          <a:p>
            <a:r>
              <a:rPr lang="en-US"/>
              <a:t>PRODUCT IMAGE</a:t>
            </a:r>
          </a:p>
        </p:txBody>
      </p:sp>
      <p:sp>
        <p:nvSpPr>
          <p:cNvPr id="22" name="Text Placeholder 21"/>
          <p:cNvSpPr>
            <a:spLocks noGrp="1"/>
          </p:cNvSpPr>
          <p:nvPr>
            <p:ph type="body" sz="quarter" idx="22" hasCustomPrompt="1"/>
          </p:nvPr>
        </p:nvSpPr>
        <p:spPr>
          <a:xfrm>
            <a:off x="4972004" y="2935987"/>
            <a:ext cx="6425837" cy="378884"/>
          </a:xfrm>
        </p:spPr>
        <p:txBody>
          <a:bodyPr>
            <a:noAutofit/>
          </a:bodyPr>
          <a:lstStyle>
            <a:lvl1pPr marL="0" indent="0">
              <a:buNone/>
              <a:defRPr sz="2133" baseline="0">
                <a:solidFill>
                  <a:srgbClr val="5A5A5A"/>
                </a:solidFill>
                <a:latin typeface="+mj-lt"/>
              </a:defRPr>
            </a:lvl1pPr>
          </a:lstStyle>
          <a:p>
            <a:pPr lvl="0"/>
            <a:r>
              <a:rPr lang="en-US"/>
              <a:t>SUBHEADLINE GOES HERE</a:t>
            </a:r>
          </a:p>
        </p:txBody>
      </p:sp>
      <p:sp>
        <p:nvSpPr>
          <p:cNvPr id="39" name="Picture Placeholder 34"/>
          <p:cNvSpPr>
            <a:spLocks noGrp="1"/>
          </p:cNvSpPr>
          <p:nvPr>
            <p:ph type="pic" sz="quarter" idx="25"/>
          </p:nvPr>
        </p:nvSpPr>
        <p:spPr>
          <a:xfrm>
            <a:off x="4972005" y="1248726"/>
            <a:ext cx="923353" cy="733844"/>
          </a:xfrm>
        </p:spPr>
        <p:txBody>
          <a:bodyPr/>
          <a:lstStyle/>
          <a:p>
            <a:endParaRPr lang="en-US"/>
          </a:p>
        </p:txBody>
      </p:sp>
      <p:sp>
        <p:nvSpPr>
          <p:cNvPr id="7" name="Text Placeholder 6"/>
          <p:cNvSpPr>
            <a:spLocks noGrp="1"/>
          </p:cNvSpPr>
          <p:nvPr>
            <p:ph type="body" sz="quarter" idx="26"/>
          </p:nvPr>
        </p:nvSpPr>
        <p:spPr>
          <a:xfrm>
            <a:off x="5029560" y="3537985"/>
            <a:ext cx="6425835" cy="2766979"/>
          </a:xfrm>
        </p:spPr>
        <p:txBody>
          <a:bodyPr>
            <a:normAutofit/>
          </a:bodyPr>
          <a:lstStyle>
            <a:lvl1pPr>
              <a:lnSpc>
                <a:spcPct val="140000"/>
              </a:lnSpc>
              <a:defRPr sz="1867"/>
            </a:lvl1pPr>
            <a:lvl2pPr>
              <a:lnSpc>
                <a:spcPct val="140000"/>
              </a:lnSpc>
              <a:defRPr sz="1867"/>
            </a:lvl2pPr>
            <a:lvl3pPr>
              <a:lnSpc>
                <a:spcPct val="140000"/>
              </a:lnSpc>
              <a:defRPr sz="1867"/>
            </a:lvl3pPr>
            <a:lvl4pPr>
              <a:lnSpc>
                <a:spcPct val="140000"/>
              </a:lnSpc>
              <a:defRPr sz="1867"/>
            </a:lvl4pPr>
            <a:lvl5pPr>
              <a:lnSpc>
                <a:spcPct val="140000"/>
              </a:lnSpc>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5"/>
          <p:cNvSpPr>
            <a:spLocks noGrp="1"/>
          </p:cNvSpPr>
          <p:nvPr>
            <p:ph type="pic" sz="quarter" idx="27" hasCustomPrompt="1"/>
          </p:nvPr>
        </p:nvSpPr>
        <p:spPr>
          <a:xfrm>
            <a:off x="1" y="2301887"/>
            <a:ext cx="4092823" cy="2226677"/>
          </a:xfrm>
          <a:ln>
            <a:solidFill>
              <a:schemeClr val="bg1"/>
            </a:solidFill>
          </a:ln>
        </p:spPr>
        <p:txBody>
          <a:bodyPr/>
          <a:lstStyle>
            <a:lvl1pPr>
              <a:defRPr sz="3200" baseline="0"/>
            </a:lvl1pPr>
          </a:lstStyle>
          <a:p>
            <a:r>
              <a:rPr lang="en-US"/>
              <a:t>PRODUCT IMAGE</a:t>
            </a:r>
          </a:p>
        </p:txBody>
      </p:sp>
      <p:sp>
        <p:nvSpPr>
          <p:cNvPr id="11" name="Picture Placeholder 5"/>
          <p:cNvSpPr>
            <a:spLocks noGrp="1"/>
          </p:cNvSpPr>
          <p:nvPr>
            <p:ph type="pic" sz="quarter" idx="28" hasCustomPrompt="1"/>
          </p:nvPr>
        </p:nvSpPr>
        <p:spPr>
          <a:xfrm>
            <a:off x="1" y="4641928"/>
            <a:ext cx="4092823" cy="2216072"/>
          </a:xfrm>
          <a:ln>
            <a:solidFill>
              <a:schemeClr val="bg1"/>
            </a:solidFill>
          </a:ln>
        </p:spPr>
        <p:txBody>
          <a:bodyPr/>
          <a:lstStyle>
            <a:lvl1pPr>
              <a:defRPr sz="3200" baseline="0"/>
            </a:lvl1pPr>
          </a:lstStyle>
          <a:p>
            <a:r>
              <a:rPr lang="en-US"/>
              <a:t>PRODUCT IMAGE</a:t>
            </a:r>
          </a:p>
        </p:txBody>
      </p:sp>
    </p:spTree>
    <p:extLst>
      <p:ext uri="{BB962C8B-B14F-4D97-AF65-F5344CB8AC3E}">
        <p14:creationId xmlns:p14="http://schemas.microsoft.com/office/powerpoint/2010/main" val="26978374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oduct Three Pictures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01192" y="1555319"/>
            <a:ext cx="5934184" cy="1272679"/>
          </a:xfrm>
        </p:spPr>
        <p:txBody>
          <a:bodyPr/>
          <a:lstStyle>
            <a:lvl1pPr>
              <a:defRPr baseline="0"/>
            </a:lvl1pPr>
          </a:lstStyle>
          <a:p>
            <a:r>
              <a:rPr lang="en-US"/>
              <a:t>Product Name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Picture Placeholder 5"/>
          <p:cNvSpPr>
            <a:spLocks noGrp="1"/>
          </p:cNvSpPr>
          <p:nvPr>
            <p:ph type="pic" sz="quarter" idx="12" hasCustomPrompt="1"/>
          </p:nvPr>
        </p:nvSpPr>
        <p:spPr>
          <a:xfrm>
            <a:off x="8099178" y="0"/>
            <a:ext cx="4092823" cy="2191659"/>
          </a:xfrm>
          <a:ln>
            <a:solidFill>
              <a:schemeClr val="bg1"/>
            </a:solidFill>
          </a:ln>
        </p:spPr>
        <p:txBody>
          <a:bodyPr/>
          <a:lstStyle>
            <a:lvl1pPr>
              <a:defRPr sz="3200" baseline="0"/>
            </a:lvl1pPr>
          </a:lstStyle>
          <a:p>
            <a:r>
              <a:rPr lang="en-US"/>
              <a:t>PRODUCT IMAGE</a:t>
            </a:r>
          </a:p>
        </p:txBody>
      </p:sp>
      <p:sp>
        <p:nvSpPr>
          <p:cNvPr id="22" name="Text Placeholder 21"/>
          <p:cNvSpPr>
            <a:spLocks noGrp="1"/>
          </p:cNvSpPr>
          <p:nvPr>
            <p:ph type="body" sz="quarter" idx="22" hasCustomPrompt="1"/>
          </p:nvPr>
        </p:nvSpPr>
        <p:spPr>
          <a:xfrm>
            <a:off x="1401189" y="2935987"/>
            <a:ext cx="5934187" cy="378884"/>
          </a:xfrm>
        </p:spPr>
        <p:txBody>
          <a:bodyPr>
            <a:noAutofit/>
          </a:bodyPr>
          <a:lstStyle>
            <a:lvl1pPr marL="0" indent="0">
              <a:buNone/>
              <a:defRPr sz="2133" baseline="0">
                <a:solidFill>
                  <a:srgbClr val="5A5A5A"/>
                </a:solidFill>
                <a:latin typeface="+mj-lt"/>
              </a:defRPr>
            </a:lvl1pPr>
          </a:lstStyle>
          <a:p>
            <a:pPr lvl="0"/>
            <a:r>
              <a:rPr lang="en-US"/>
              <a:t>SUBHEADLINE GOES HERE</a:t>
            </a:r>
          </a:p>
        </p:txBody>
      </p:sp>
      <p:sp>
        <p:nvSpPr>
          <p:cNvPr id="39" name="Picture Placeholder 34"/>
          <p:cNvSpPr>
            <a:spLocks noGrp="1"/>
          </p:cNvSpPr>
          <p:nvPr>
            <p:ph type="pic" sz="quarter" idx="25"/>
          </p:nvPr>
        </p:nvSpPr>
        <p:spPr>
          <a:xfrm>
            <a:off x="1401190" y="1248726"/>
            <a:ext cx="923353" cy="733844"/>
          </a:xfrm>
        </p:spPr>
        <p:txBody>
          <a:bodyPr/>
          <a:lstStyle/>
          <a:p>
            <a:endParaRPr lang="en-US"/>
          </a:p>
        </p:txBody>
      </p:sp>
      <p:sp>
        <p:nvSpPr>
          <p:cNvPr id="7" name="Text Placeholder 6"/>
          <p:cNvSpPr>
            <a:spLocks noGrp="1"/>
          </p:cNvSpPr>
          <p:nvPr>
            <p:ph type="body" sz="quarter" idx="26"/>
          </p:nvPr>
        </p:nvSpPr>
        <p:spPr>
          <a:xfrm>
            <a:off x="1401189" y="3537985"/>
            <a:ext cx="5934187" cy="2766979"/>
          </a:xfrm>
        </p:spPr>
        <p:txBody>
          <a:bodyPr>
            <a:normAutofit/>
          </a:bodyPr>
          <a:lstStyle>
            <a:lvl1pPr>
              <a:lnSpc>
                <a:spcPct val="140000"/>
              </a:lnSpc>
              <a:defRPr sz="1867"/>
            </a:lvl1pPr>
            <a:lvl2pPr>
              <a:lnSpc>
                <a:spcPct val="140000"/>
              </a:lnSpc>
              <a:defRPr sz="1867"/>
            </a:lvl2pPr>
            <a:lvl3pPr>
              <a:lnSpc>
                <a:spcPct val="140000"/>
              </a:lnSpc>
              <a:defRPr sz="1867"/>
            </a:lvl3pPr>
            <a:lvl4pPr>
              <a:lnSpc>
                <a:spcPct val="140000"/>
              </a:lnSpc>
              <a:defRPr sz="1867"/>
            </a:lvl4pPr>
            <a:lvl5pPr>
              <a:lnSpc>
                <a:spcPct val="140000"/>
              </a:lnSpc>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5"/>
          <p:cNvSpPr>
            <a:spLocks noGrp="1"/>
          </p:cNvSpPr>
          <p:nvPr>
            <p:ph type="pic" sz="quarter" idx="27" hasCustomPrompt="1"/>
          </p:nvPr>
        </p:nvSpPr>
        <p:spPr>
          <a:xfrm>
            <a:off x="8099178" y="2301887"/>
            <a:ext cx="4092823" cy="2226677"/>
          </a:xfrm>
          <a:ln>
            <a:solidFill>
              <a:schemeClr val="bg1"/>
            </a:solidFill>
          </a:ln>
        </p:spPr>
        <p:txBody>
          <a:bodyPr/>
          <a:lstStyle>
            <a:lvl1pPr>
              <a:defRPr sz="3200" baseline="0"/>
            </a:lvl1pPr>
          </a:lstStyle>
          <a:p>
            <a:r>
              <a:rPr lang="en-US"/>
              <a:t>PRODUCT IMAGE</a:t>
            </a:r>
          </a:p>
        </p:txBody>
      </p:sp>
      <p:sp>
        <p:nvSpPr>
          <p:cNvPr id="11" name="Picture Placeholder 5"/>
          <p:cNvSpPr>
            <a:spLocks noGrp="1"/>
          </p:cNvSpPr>
          <p:nvPr>
            <p:ph type="pic" sz="quarter" idx="28" hasCustomPrompt="1"/>
          </p:nvPr>
        </p:nvSpPr>
        <p:spPr>
          <a:xfrm>
            <a:off x="8099178" y="4641928"/>
            <a:ext cx="4092823" cy="2216072"/>
          </a:xfrm>
          <a:ln>
            <a:solidFill>
              <a:schemeClr val="bg1"/>
            </a:solidFill>
          </a:ln>
        </p:spPr>
        <p:txBody>
          <a:bodyPr/>
          <a:lstStyle>
            <a:lvl1pPr>
              <a:defRPr sz="3200" baseline="0"/>
            </a:lvl1pPr>
          </a:lstStyle>
          <a:p>
            <a:r>
              <a:rPr lang="en-US"/>
              <a:t>PRODUCT IMAGE</a:t>
            </a:r>
          </a:p>
        </p:txBody>
      </p:sp>
    </p:spTree>
    <p:extLst>
      <p:ext uri="{BB962C8B-B14F-4D97-AF65-F5344CB8AC3E}">
        <p14:creationId xmlns:p14="http://schemas.microsoft.com/office/powerpoint/2010/main" val="22152622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oduct Content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9885" y="1081247"/>
            <a:ext cx="4725617" cy="1325563"/>
          </a:xfrm>
        </p:spPr>
        <p:txBody>
          <a:bodyPr anchor="t"/>
          <a:lstStyle>
            <a:lvl1pPr>
              <a:defRPr baseline="0"/>
            </a:lvl1pPr>
          </a:lstStyle>
          <a:p>
            <a:r>
              <a:rPr lang="en-US"/>
              <a:t>Click Here to Edit Headline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Text Placeholder 5"/>
          <p:cNvSpPr>
            <a:spLocks noGrp="1"/>
          </p:cNvSpPr>
          <p:nvPr>
            <p:ph type="body" sz="quarter" idx="12" hasCustomPrompt="1"/>
          </p:nvPr>
        </p:nvSpPr>
        <p:spPr>
          <a:xfrm>
            <a:off x="759885" y="175684"/>
            <a:ext cx="4725617" cy="897467"/>
          </a:xfrm>
        </p:spPr>
        <p:txBody>
          <a:bodyPr anchor="b">
            <a:normAutofit/>
          </a:bodyPr>
          <a:lstStyle>
            <a:lvl1pPr marL="0" indent="0">
              <a:buNone/>
              <a:defRPr sz="2133" baseline="0">
                <a:latin typeface="+mj-lt"/>
              </a:defRPr>
            </a:lvl1pPr>
          </a:lstStyle>
          <a:p>
            <a:pPr lvl="0"/>
            <a:r>
              <a:rPr lang="en-US"/>
              <a:t>CLICK TO EDIT SUBHEAD</a:t>
            </a:r>
          </a:p>
        </p:txBody>
      </p:sp>
      <p:sp>
        <p:nvSpPr>
          <p:cNvPr id="10" name="Picture Placeholder 9"/>
          <p:cNvSpPr>
            <a:spLocks noGrp="1"/>
          </p:cNvSpPr>
          <p:nvPr>
            <p:ph type="pic" sz="quarter" idx="14"/>
          </p:nvPr>
        </p:nvSpPr>
        <p:spPr>
          <a:xfrm>
            <a:off x="8519200" y="175684"/>
            <a:ext cx="3672801" cy="6178917"/>
          </a:xfrm>
        </p:spPr>
        <p:txBody>
          <a:bodyPr/>
          <a:lstStyle/>
          <a:p>
            <a:endParaRPr lang="en-US"/>
          </a:p>
        </p:txBody>
      </p:sp>
      <p:sp>
        <p:nvSpPr>
          <p:cNvPr id="7" name="Picture Placeholder 6"/>
          <p:cNvSpPr>
            <a:spLocks noGrp="1"/>
          </p:cNvSpPr>
          <p:nvPr>
            <p:ph type="pic" sz="quarter" idx="15"/>
          </p:nvPr>
        </p:nvSpPr>
        <p:spPr>
          <a:xfrm>
            <a:off x="872067" y="3126319"/>
            <a:ext cx="3170767" cy="2126619"/>
          </a:xfrm>
        </p:spPr>
        <p:txBody>
          <a:bodyPr/>
          <a:lstStyle/>
          <a:p>
            <a:endParaRPr lang="en-US"/>
          </a:p>
        </p:txBody>
      </p:sp>
      <p:sp>
        <p:nvSpPr>
          <p:cNvPr id="22" name="Picture Placeholder 6"/>
          <p:cNvSpPr>
            <a:spLocks noGrp="1"/>
          </p:cNvSpPr>
          <p:nvPr>
            <p:ph type="pic" sz="quarter" idx="16"/>
          </p:nvPr>
        </p:nvSpPr>
        <p:spPr>
          <a:xfrm>
            <a:off x="4525343" y="3126319"/>
            <a:ext cx="3170767" cy="2126619"/>
          </a:xfrm>
        </p:spPr>
        <p:txBody>
          <a:bodyPr/>
          <a:lstStyle/>
          <a:p>
            <a:endParaRPr lang="en-US"/>
          </a:p>
        </p:txBody>
      </p:sp>
      <p:sp>
        <p:nvSpPr>
          <p:cNvPr id="11" name="Text Placeholder 10"/>
          <p:cNvSpPr>
            <a:spLocks noGrp="1"/>
          </p:cNvSpPr>
          <p:nvPr>
            <p:ph type="body" sz="quarter" idx="17" hasCustomPrompt="1"/>
          </p:nvPr>
        </p:nvSpPr>
        <p:spPr>
          <a:xfrm>
            <a:off x="1405467" y="5310717"/>
            <a:ext cx="2355851" cy="446616"/>
          </a:xfrm>
        </p:spPr>
        <p:txBody>
          <a:bodyPr anchor="ctr"/>
          <a:lstStyle>
            <a:lvl1pPr marL="0" indent="0" algn="ctr">
              <a:buNone/>
              <a:defRPr>
                <a:latin typeface="+mj-lt"/>
              </a:defRPr>
            </a:lvl1pPr>
          </a:lstStyle>
          <a:p>
            <a:pPr lvl="0"/>
            <a:r>
              <a:rPr lang="en-US"/>
              <a:t>$549</a:t>
            </a:r>
          </a:p>
        </p:txBody>
      </p:sp>
      <p:sp>
        <p:nvSpPr>
          <p:cNvPr id="23" name="Text Placeholder 10"/>
          <p:cNvSpPr>
            <a:spLocks noGrp="1"/>
          </p:cNvSpPr>
          <p:nvPr>
            <p:ph type="body" sz="quarter" idx="18" hasCustomPrompt="1"/>
          </p:nvPr>
        </p:nvSpPr>
        <p:spPr>
          <a:xfrm>
            <a:off x="4914629" y="5310717"/>
            <a:ext cx="2355851" cy="446616"/>
          </a:xfrm>
        </p:spPr>
        <p:txBody>
          <a:bodyPr anchor="ctr"/>
          <a:lstStyle>
            <a:lvl1pPr marL="0" indent="0" algn="ctr">
              <a:buNone/>
              <a:defRPr>
                <a:latin typeface="+mj-lt"/>
              </a:defRPr>
            </a:lvl1pPr>
          </a:lstStyle>
          <a:p>
            <a:pPr lvl="0"/>
            <a:r>
              <a:rPr lang="en-US"/>
              <a:t>$549</a:t>
            </a:r>
          </a:p>
        </p:txBody>
      </p:sp>
      <p:sp>
        <p:nvSpPr>
          <p:cNvPr id="24" name="Text Placeholder 10"/>
          <p:cNvSpPr>
            <a:spLocks noGrp="1"/>
          </p:cNvSpPr>
          <p:nvPr>
            <p:ph type="body" sz="quarter" idx="19" hasCustomPrompt="1"/>
          </p:nvPr>
        </p:nvSpPr>
        <p:spPr>
          <a:xfrm>
            <a:off x="1405467" y="5753760"/>
            <a:ext cx="2355851" cy="342240"/>
          </a:xfrm>
        </p:spPr>
        <p:txBody>
          <a:bodyPr anchor="t">
            <a:normAutofit/>
          </a:bodyPr>
          <a:lstStyle>
            <a:lvl1pPr marL="0" indent="0" algn="ctr">
              <a:buNone/>
              <a:defRPr sz="1333">
                <a:latin typeface="+mn-lt"/>
              </a:defRPr>
            </a:lvl1pPr>
          </a:lstStyle>
          <a:p>
            <a:pPr lvl="0"/>
            <a:r>
              <a:rPr lang="en-US"/>
              <a:t>MSRP</a:t>
            </a:r>
          </a:p>
        </p:txBody>
      </p:sp>
      <p:sp>
        <p:nvSpPr>
          <p:cNvPr id="25" name="Text Placeholder 10"/>
          <p:cNvSpPr>
            <a:spLocks noGrp="1"/>
          </p:cNvSpPr>
          <p:nvPr>
            <p:ph type="body" sz="quarter" idx="20" hasCustomPrompt="1"/>
          </p:nvPr>
        </p:nvSpPr>
        <p:spPr>
          <a:xfrm>
            <a:off x="4914629" y="5753760"/>
            <a:ext cx="2355851" cy="342240"/>
          </a:xfrm>
        </p:spPr>
        <p:txBody>
          <a:bodyPr anchor="t">
            <a:normAutofit/>
          </a:bodyPr>
          <a:lstStyle>
            <a:lvl1pPr marL="0" indent="0" algn="ctr">
              <a:buNone/>
              <a:defRPr sz="1333">
                <a:latin typeface="+mn-lt"/>
              </a:defRPr>
            </a:lvl1pPr>
          </a:lstStyle>
          <a:p>
            <a:pPr lvl="0"/>
            <a:r>
              <a:rPr lang="en-US"/>
              <a:t>MSRP</a:t>
            </a:r>
          </a:p>
        </p:txBody>
      </p:sp>
    </p:spTree>
    <p:extLst>
      <p:ext uri="{BB962C8B-B14F-4D97-AF65-F5344CB8AC3E}">
        <p14:creationId xmlns:p14="http://schemas.microsoft.com/office/powerpoint/2010/main" val="15389515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uter Mockup">
    <p:spTree>
      <p:nvGrpSpPr>
        <p:cNvPr id="1" name=""/>
        <p:cNvGrpSpPr/>
        <p:nvPr/>
      </p:nvGrpSpPr>
      <p:grpSpPr>
        <a:xfrm>
          <a:off x="0" y="0"/>
          <a:ext cx="0" cy="0"/>
          <a:chOff x="0" y="0"/>
          <a:chExt cx="0" cy="0"/>
        </a:xfrm>
      </p:grpSpPr>
      <p:sp>
        <p:nvSpPr>
          <p:cNvPr id="2" name="Title 1"/>
          <p:cNvSpPr>
            <a:spLocks noGrp="1"/>
          </p:cNvSpPr>
          <p:nvPr>
            <p:ph type="title"/>
          </p:nvPr>
        </p:nvSpPr>
        <p:spPr>
          <a:xfrm>
            <a:off x="7029451" y="981509"/>
            <a:ext cx="4031259" cy="1171600"/>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10" name="Text Placeholder 9"/>
          <p:cNvSpPr>
            <a:spLocks noGrp="1"/>
          </p:cNvSpPr>
          <p:nvPr>
            <p:ph type="body" sz="quarter" idx="13"/>
          </p:nvPr>
        </p:nvSpPr>
        <p:spPr>
          <a:xfrm>
            <a:off x="7029451" y="2320227"/>
            <a:ext cx="4031259" cy="3840624"/>
          </a:xfrm>
        </p:spPr>
        <p:txBody>
          <a:bodyP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a:t>
            </a:r>
            <a:r>
              <a:rPr lang="en-US" err="1"/>
              <a:t>levelz</a:t>
            </a:r>
            <a:endParaRPr lang="en-US"/>
          </a:p>
          <a:p>
            <a:pPr lvl="2"/>
            <a:r>
              <a:rPr lang="en-US"/>
              <a:t>Third level</a:t>
            </a:r>
          </a:p>
          <a:p>
            <a:pPr lvl="3"/>
            <a:r>
              <a:rPr lang="en-US"/>
              <a:t>Fourth level</a:t>
            </a:r>
          </a:p>
          <a:p>
            <a:pPr lvl="4"/>
            <a:r>
              <a:rPr lang="en-US"/>
              <a:t>Fifth level</a:t>
            </a:r>
          </a:p>
        </p:txBody>
      </p:sp>
      <p:sp>
        <p:nvSpPr>
          <p:cNvPr id="11" name="Picture Placeholder 4"/>
          <p:cNvSpPr>
            <a:spLocks noGrp="1"/>
          </p:cNvSpPr>
          <p:nvPr>
            <p:ph type="pic" sz="quarter" idx="15"/>
          </p:nvPr>
        </p:nvSpPr>
        <p:spPr>
          <a:xfrm>
            <a:off x="1083735" y="2298700"/>
            <a:ext cx="4461933" cy="2785533"/>
          </a:xfrm>
        </p:spPr>
      </p:sp>
    </p:spTree>
    <p:extLst>
      <p:ext uri="{BB962C8B-B14F-4D97-AF65-F5344CB8AC3E}">
        <p14:creationId xmlns:p14="http://schemas.microsoft.com/office/powerpoint/2010/main" val="38448925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Phone Mockup">
    <p:spTree>
      <p:nvGrpSpPr>
        <p:cNvPr id="1" name=""/>
        <p:cNvGrpSpPr/>
        <p:nvPr/>
      </p:nvGrpSpPr>
      <p:grpSpPr>
        <a:xfrm>
          <a:off x="0" y="0"/>
          <a:ext cx="0" cy="0"/>
          <a:chOff x="0" y="0"/>
          <a:chExt cx="0" cy="0"/>
        </a:xfrm>
      </p:grpSpPr>
      <p:sp>
        <p:nvSpPr>
          <p:cNvPr id="2" name="Title 1"/>
          <p:cNvSpPr>
            <a:spLocks noGrp="1"/>
          </p:cNvSpPr>
          <p:nvPr>
            <p:ph type="title"/>
          </p:nvPr>
        </p:nvSpPr>
        <p:spPr>
          <a:xfrm>
            <a:off x="759884" y="967099"/>
            <a:ext cx="4932600" cy="1171600"/>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10" name="Text Placeholder 9"/>
          <p:cNvSpPr>
            <a:spLocks noGrp="1"/>
          </p:cNvSpPr>
          <p:nvPr>
            <p:ph type="body" sz="quarter" idx="13"/>
          </p:nvPr>
        </p:nvSpPr>
        <p:spPr>
          <a:xfrm>
            <a:off x="759883" y="2160127"/>
            <a:ext cx="4932599" cy="3840624"/>
          </a:xfrm>
        </p:spPr>
        <p:txBody>
          <a:bodyP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a:t>
            </a:r>
            <a:r>
              <a:rPr lang="en-US" err="1"/>
              <a:t>levelz</a:t>
            </a:r>
            <a:endParaRPr lang="en-US"/>
          </a:p>
          <a:p>
            <a:pPr lvl="2"/>
            <a:r>
              <a:rPr lang="en-US"/>
              <a:t>Third level</a:t>
            </a:r>
          </a:p>
          <a:p>
            <a:pPr lvl="3"/>
            <a:r>
              <a:rPr lang="en-US"/>
              <a:t>Fourth level</a:t>
            </a:r>
          </a:p>
          <a:p>
            <a:pPr lvl="4"/>
            <a:r>
              <a:rPr lang="en-US"/>
              <a:t>Fifth level</a:t>
            </a:r>
          </a:p>
        </p:txBody>
      </p:sp>
      <p:sp>
        <p:nvSpPr>
          <p:cNvPr id="11" name="Picture Placeholder 4"/>
          <p:cNvSpPr>
            <a:spLocks noGrp="1"/>
          </p:cNvSpPr>
          <p:nvPr>
            <p:ph type="pic" sz="quarter" idx="15"/>
          </p:nvPr>
        </p:nvSpPr>
        <p:spPr>
          <a:xfrm>
            <a:off x="7300385" y="1693333"/>
            <a:ext cx="2230967" cy="3960284"/>
          </a:xfrm>
        </p:spPr>
      </p:sp>
    </p:spTree>
    <p:extLst>
      <p:ext uri="{BB962C8B-B14F-4D97-AF65-F5344CB8AC3E}">
        <p14:creationId xmlns:p14="http://schemas.microsoft.com/office/powerpoint/2010/main" val="35462235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Pictures Righ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5" name="Picture Placeholder 9"/>
          <p:cNvSpPr>
            <a:spLocks noGrp="1"/>
          </p:cNvSpPr>
          <p:nvPr>
            <p:ph type="pic" sz="quarter" idx="15"/>
          </p:nvPr>
        </p:nvSpPr>
        <p:spPr>
          <a:xfrm>
            <a:off x="6290551" y="-1"/>
            <a:ext cx="2406695" cy="3365049"/>
          </a:xfrm>
        </p:spPr>
        <p:txBody>
          <a:bodyPr/>
          <a:lstStyle/>
          <a:p>
            <a:endParaRPr lang="en-US"/>
          </a:p>
        </p:txBody>
      </p:sp>
      <p:sp>
        <p:nvSpPr>
          <p:cNvPr id="6" name="Picture Placeholder 9"/>
          <p:cNvSpPr>
            <a:spLocks noGrp="1"/>
          </p:cNvSpPr>
          <p:nvPr>
            <p:ph type="pic" sz="quarter" idx="17" hasCustomPrompt="1"/>
          </p:nvPr>
        </p:nvSpPr>
        <p:spPr>
          <a:xfrm>
            <a:off x="8884595" y="0"/>
            <a:ext cx="3307405" cy="6858000"/>
          </a:xfrm>
        </p:spPr>
        <p:txBody>
          <a:bodyPr/>
          <a:lstStyle>
            <a:lvl1pPr>
              <a:defRPr sz="3200"/>
            </a:lvl1pPr>
          </a:lstStyle>
          <a:p>
            <a:r>
              <a:rPr lang="en-US"/>
              <a:t>PICTURE</a:t>
            </a:r>
          </a:p>
        </p:txBody>
      </p:sp>
      <p:sp>
        <p:nvSpPr>
          <p:cNvPr id="7" name="Picture Placeholder 9"/>
          <p:cNvSpPr>
            <a:spLocks noGrp="1"/>
          </p:cNvSpPr>
          <p:nvPr>
            <p:ph type="pic" sz="quarter" idx="18"/>
          </p:nvPr>
        </p:nvSpPr>
        <p:spPr>
          <a:xfrm>
            <a:off x="6290551" y="3530781"/>
            <a:ext cx="2406695" cy="3327220"/>
          </a:xfrm>
        </p:spPr>
        <p:txBody>
          <a:bodyPr/>
          <a:lstStyle/>
          <a:p>
            <a:endParaRPr lang="en-US"/>
          </a:p>
        </p:txBody>
      </p:sp>
      <p:sp>
        <p:nvSpPr>
          <p:cNvPr id="9" name="Text Placeholder 5"/>
          <p:cNvSpPr>
            <a:spLocks noGrp="1"/>
          </p:cNvSpPr>
          <p:nvPr>
            <p:ph type="body" sz="quarter" idx="12" hasCustomPrompt="1"/>
          </p:nvPr>
        </p:nvSpPr>
        <p:spPr>
          <a:xfrm>
            <a:off x="659007" y="2439023"/>
            <a:ext cx="4794248" cy="508984"/>
          </a:xfrm>
        </p:spPr>
        <p:txBody>
          <a:bodyPr anchor="t">
            <a:normAutofit/>
          </a:bodyPr>
          <a:lstStyle>
            <a:lvl1pPr marL="0" indent="0">
              <a:buNone/>
              <a:defRPr sz="2133" baseline="0">
                <a:solidFill>
                  <a:schemeClr val="tx1"/>
                </a:solidFill>
                <a:latin typeface="+mj-lt"/>
              </a:defRPr>
            </a:lvl1pPr>
          </a:lstStyle>
          <a:p>
            <a:pPr lvl="0"/>
            <a:r>
              <a:rPr lang="en-US"/>
              <a:t>CLICK TO EDIT SUBHEADLINE</a:t>
            </a:r>
          </a:p>
        </p:txBody>
      </p:sp>
      <p:sp>
        <p:nvSpPr>
          <p:cNvPr id="10" name="Text Placeholder 34"/>
          <p:cNvSpPr>
            <a:spLocks noGrp="1"/>
          </p:cNvSpPr>
          <p:nvPr>
            <p:ph type="body" sz="quarter" idx="22"/>
          </p:nvPr>
        </p:nvSpPr>
        <p:spPr>
          <a:xfrm>
            <a:off x="659007" y="3057499"/>
            <a:ext cx="4781549" cy="3264171"/>
          </a:xfrm>
        </p:spPr>
        <p:txBody>
          <a:bodyP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title"/>
          </p:nvPr>
        </p:nvSpPr>
        <p:spPr>
          <a:xfrm>
            <a:off x="671708" y="651932"/>
            <a:ext cx="4782387" cy="1736641"/>
          </a:xfrm>
        </p:spPr>
        <p:txBody>
          <a:bodyPr>
            <a:noAutofit/>
          </a:bodyPr>
          <a:lstStyle>
            <a:lvl1pPr>
              <a:defRPr sz="4800">
                <a:solidFill>
                  <a:schemeClr val="tx1"/>
                </a:solidFill>
              </a:defRPr>
            </a:lvl1pPr>
          </a:lstStyle>
          <a:p>
            <a:r>
              <a:rPr lang="en-US"/>
              <a:t>Click to edit Master title style</a:t>
            </a:r>
          </a:p>
        </p:txBody>
      </p:sp>
      <p:sp>
        <p:nvSpPr>
          <p:cNvPr id="12"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6493415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1418" y="1807634"/>
            <a:ext cx="10706100" cy="1470025"/>
          </a:xfrm>
        </p:spPr>
        <p:txBody>
          <a:bodyPr/>
          <a:lstStyle>
            <a:lvl1pPr algn="ctr">
              <a:defRPr>
                <a:solidFill>
                  <a:srgbClr val="5A5A5A"/>
                </a:solidFill>
              </a:defRPr>
            </a:lvl1pPr>
          </a:lstStyle>
          <a:p>
            <a:r>
              <a:rPr lang="en-US"/>
              <a:t>Click to edit Master title style</a:t>
            </a:r>
          </a:p>
        </p:txBody>
      </p:sp>
      <p:sp>
        <p:nvSpPr>
          <p:cNvPr id="3" name="Subtitle 2"/>
          <p:cNvSpPr>
            <a:spLocks noGrp="1"/>
          </p:cNvSpPr>
          <p:nvPr>
            <p:ph type="subTitle" idx="1" hasCustomPrompt="1"/>
          </p:nvPr>
        </p:nvSpPr>
        <p:spPr>
          <a:xfrm>
            <a:off x="1603373" y="3431675"/>
            <a:ext cx="8930936" cy="669565"/>
          </a:xfrm>
        </p:spPr>
        <p:txBody>
          <a:bodyPr>
            <a:normAutofit/>
          </a:bodyPr>
          <a:lstStyle>
            <a:lvl1pPr marL="0" indent="0" algn="ctr">
              <a:buNone/>
              <a:defRPr sz="2133">
                <a:solidFill>
                  <a:srgbClr val="5A5A5A"/>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C10A3F-FD94-6F46-B81C-C62BCA26E41C}" type="slidenum">
              <a:rPr lang="en-US" smtClean="0"/>
              <a:pPr/>
              <a:t>‹#›</a:t>
            </a:fld>
            <a:endParaRPr lang="en-US"/>
          </a:p>
        </p:txBody>
      </p:sp>
    </p:spTree>
    <p:extLst>
      <p:ext uri="{BB962C8B-B14F-4D97-AF65-F5344CB8AC3E}">
        <p14:creationId xmlns:p14="http://schemas.microsoft.com/office/powerpoint/2010/main" val="2203673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2585" y="1807633"/>
            <a:ext cx="5221815" cy="4318531"/>
          </a:xfrm>
        </p:spPr>
        <p:txBody>
          <a:bodyPr/>
          <a:lstStyle>
            <a:lvl1pPr>
              <a:defRPr sz="3733">
                <a:solidFill>
                  <a:srgbClr val="54585A"/>
                </a:solidFill>
              </a:defRPr>
            </a:lvl1pPr>
            <a:lvl2pPr>
              <a:defRPr sz="3200">
                <a:solidFill>
                  <a:srgbClr val="54585A"/>
                </a:solidFill>
              </a:defRPr>
            </a:lvl2pPr>
            <a:lvl3pPr>
              <a:defRPr sz="2667">
                <a:solidFill>
                  <a:srgbClr val="54585A"/>
                </a:solidFill>
              </a:defRPr>
            </a:lvl3pPr>
            <a:lvl4pPr>
              <a:defRPr sz="2400">
                <a:solidFill>
                  <a:srgbClr val="54585A"/>
                </a:solidFill>
              </a:defRPr>
            </a:lvl4pPr>
            <a:lvl5pPr>
              <a:defRPr sz="2400">
                <a:solidFill>
                  <a:srgbClr val="54585A"/>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5635" y="1807634"/>
            <a:ext cx="5161884" cy="4959351"/>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C10A3F-FD94-6F46-B81C-C62BCA26E41C}" type="slidenum">
              <a:rPr lang="en-US" smtClean="0"/>
              <a:t>‹#›</a:t>
            </a:fld>
            <a:endParaRPr lang="en-US"/>
          </a:p>
        </p:txBody>
      </p:sp>
    </p:spTree>
    <p:extLst>
      <p:ext uri="{BB962C8B-B14F-4D97-AF65-F5344CB8AC3E}">
        <p14:creationId xmlns:p14="http://schemas.microsoft.com/office/powerpoint/2010/main" val="34894019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A5A5A"/>
                </a:solidFill>
              </a:defRPr>
            </a:lvl1pPr>
          </a:lstStyle>
          <a:p>
            <a:r>
              <a:rPr lang="en-US"/>
              <a:t>Click to edit Master title style</a:t>
            </a:r>
          </a:p>
        </p:txBody>
      </p:sp>
      <p:sp>
        <p:nvSpPr>
          <p:cNvPr id="3" name="Content Placeholder 2"/>
          <p:cNvSpPr>
            <a:spLocks noGrp="1"/>
          </p:cNvSpPr>
          <p:nvPr>
            <p:ph idx="1" hasCustomPrompt="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C10A3F-FD94-6F46-B81C-C62BCA26E41C}" type="slidenum">
              <a:rPr lang="en-US" smtClean="0"/>
              <a:pPr/>
              <a:t>‹#›</a:t>
            </a:fld>
            <a:endParaRPr lang="en-US"/>
          </a:p>
        </p:txBody>
      </p:sp>
    </p:spTree>
    <p:extLst>
      <p:ext uri="{BB962C8B-B14F-4D97-AF65-F5344CB8AC3E}">
        <p14:creationId xmlns:p14="http://schemas.microsoft.com/office/powerpoint/2010/main" val="10773248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72585" y="4406901"/>
            <a:ext cx="10553700" cy="1362075"/>
          </a:xfrm>
        </p:spPr>
        <p:txBody>
          <a:bodyPr anchor="t"/>
          <a:lstStyle>
            <a:lvl1pPr algn="l">
              <a:defRPr sz="5333" b="1" cap="none"/>
            </a:lvl1pPr>
          </a:lstStyle>
          <a:p>
            <a:r>
              <a:rPr lang="en-US"/>
              <a:t>Click To Edit Master Title Style</a:t>
            </a:r>
          </a:p>
        </p:txBody>
      </p:sp>
      <p:sp>
        <p:nvSpPr>
          <p:cNvPr id="3" name="Text Placeholder 2"/>
          <p:cNvSpPr>
            <a:spLocks noGrp="1"/>
          </p:cNvSpPr>
          <p:nvPr>
            <p:ph type="body" idx="1" hasCustomPrompt="1"/>
          </p:nvPr>
        </p:nvSpPr>
        <p:spPr>
          <a:xfrm>
            <a:off x="772585" y="2906713"/>
            <a:ext cx="10553700" cy="1500187"/>
          </a:xfrm>
        </p:spPr>
        <p:txBody>
          <a:bodyPr anchor="b"/>
          <a:lstStyle>
            <a:lvl1pPr marL="0" indent="0">
              <a:buNone/>
              <a:defRPr sz="2667">
                <a:solidFill>
                  <a:srgbClr val="5A5A5A"/>
                </a:solidFill>
                <a:latin typeface="+mj-l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C10A3F-FD94-6F46-B81C-C62BCA26E41C}" type="slidenum">
              <a:rPr lang="en-US" smtClean="0"/>
              <a:pPr/>
              <a:t>‹#›</a:t>
            </a:fld>
            <a:endParaRPr lang="en-US"/>
          </a:p>
        </p:txBody>
      </p:sp>
    </p:spTree>
    <p:extLst>
      <p:ext uri="{BB962C8B-B14F-4D97-AF65-F5344CB8AC3E}">
        <p14:creationId xmlns:p14="http://schemas.microsoft.com/office/powerpoint/2010/main" val="18188489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2585" y="1807633"/>
            <a:ext cx="5221815" cy="4318531"/>
          </a:xfrm>
        </p:spPr>
        <p:txBody>
          <a:bodyPr/>
          <a:lstStyle>
            <a:lvl1pPr>
              <a:defRPr sz="3733">
                <a:solidFill>
                  <a:srgbClr val="54585A"/>
                </a:solidFill>
              </a:defRPr>
            </a:lvl1pPr>
            <a:lvl2pPr>
              <a:defRPr sz="3200">
                <a:solidFill>
                  <a:srgbClr val="54585A"/>
                </a:solidFill>
              </a:defRPr>
            </a:lvl2pPr>
            <a:lvl3pPr>
              <a:defRPr sz="2667">
                <a:solidFill>
                  <a:srgbClr val="54585A"/>
                </a:solidFill>
              </a:defRPr>
            </a:lvl3pPr>
            <a:lvl4pPr>
              <a:defRPr sz="2400">
                <a:solidFill>
                  <a:srgbClr val="54585A"/>
                </a:solidFill>
              </a:defRPr>
            </a:lvl4pPr>
            <a:lvl5pPr>
              <a:defRPr sz="2400">
                <a:solidFill>
                  <a:srgbClr val="54585A"/>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5635" y="1807634"/>
            <a:ext cx="5161884" cy="4959351"/>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C10A3F-FD94-6F46-B81C-C62BCA26E41C}" type="slidenum">
              <a:rPr lang="en-US" smtClean="0"/>
              <a:pPr/>
              <a:t>‹#›</a:t>
            </a:fld>
            <a:endParaRPr lang="en-US"/>
          </a:p>
        </p:txBody>
      </p:sp>
    </p:spTree>
    <p:extLst>
      <p:ext uri="{BB962C8B-B14F-4D97-AF65-F5344CB8AC3E}">
        <p14:creationId xmlns:p14="http://schemas.microsoft.com/office/powerpoint/2010/main" val="16370039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A5A5A"/>
                </a:solidFill>
              </a:defRPr>
            </a:lvl1pPr>
          </a:lstStyle>
          <a:p>
            <a:r>
              <a:rPr lang="en-US"/>
              <a:t>Click to edit Master title style</a:t>
            </a:r>
          </a:p>
        </p:txBody>
      </p:sp>
      <p:sp>
        <p:nvSpPr>
          <p:cNvPr id="3" name="Text Placeholder 2"/>
          <p:cNvSpPr>
            <a:spLocks noGrp="1"/>
          </p:cNvSpPr>
          <p:nvPr>
            <p:ph type="body" idx="1" hasCustomPrompt="1"/>
          </p:nvPr>
        </p:nvSpPr>
        <p:spPr>
          <a:xfrm>
            <a:off x="772585" y="1808610"/>
            <a:ext cx="5386917" cy="972023"/>
          </a:xfrm>
        </p:spPr>
        <p:txBody>
          <a:bodyPr anchor="t"/>
          <a:lstStyle>
            <a:lvl1pPr marL="0" indent="0">
              <a:buNone/>
              <a:defRPr sz="3200" b="1">
                <a:solidFill>
                  <a:srgbClr val="5A5A5A"/>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751418" y="2906991"/>
            <a:ext cx="5386917" cy="3244043"/>
          </a:xfrm>
        </p:spPr>
        <p:txBody>
          <a:bodyPr/>
          <a:lstStyle>
            <a:lvl1pPr>
              <a:defRPr sz="3200">
                <a:solidFill>
                  <a:srgbClr val="54585A"/>
                </a:solidFill>
              </a:defRPr>
            </a:lvl1pPr>
            <a:lvl2pPr>
              <a:defRPr sz="2667">
                <a:solidFill>
                  <a:srgbClr val="54585A"/>
                </a:solidFill>
              </a:defRPr>
            </a:lvl2pPr>
            <a:lvl3pPr>
              <a:defRPr sz="2400">
                <a:solidFill>
                  <a:srgbClr val="54585A"/>
                </a:solidFill>
              </a:defRPr>
            </a:lvl3pPr>
            <a:lvl4pPr>
              <a:defRPr sz="2133">
                <a:solidFill>
                  <a:srgbClr val="54585A"/>
                </a:solidFill>
              </a:defRPr>
            </a:lvl4pPr>
            <a:lvl5pPr>
              <a:defRPr sz="2133">
                <a:solidFill>
                  <a:srgbClr val="54585A"/>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327719" y="1808610"/>
            <a:ext cx="5129799" cy="972023"/>
          </a:xfrm>
        </p:spPr>
        <p:txBody>
          <a:bodyPr anchor="b"/>
          <a:lstStyle>
            <a:lvl1pPr marL="0" indent="0">
              <a:buNone/>
              <a:defRPr sz="3200" b="1">
                <a:solidFill>
                  <a:srgbClr val="5A5A5A"/>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327719" y="2905684"/>
            <a:ext cx="5138045" cy="3245349"/>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C10A3F-FD94-6F46-B81C-C62BCA26E41C}" type="slidenum">
              <a:rPr lang="en-US" smtClean="0"/>
              <a:pPr/>
              <a:t>‹#›</a:t>
            </a:fld>
            <a:endParaRPr lang="en-US"/>
          </a:p>
        </p:txBody>
      </p:sp>
    </p:spTree>
    <p:extLst>
      <p:ext uri="{BB962C8B-B14F-4D97-AF65-F5344CB8AC3E}">
        <p14:creationId xmlns:p14="http://schemas.microsoft.com/office/powerpoint/2010/main" val="29781511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E3C10A3F-FD94-6F46-B81C-C62BCA26E41C}" type="slidenum">
              <a:rPr lang="en-US" smtClean="0"/>
              <a:pPr/>
              <a:t>‹#›</a:t>
            </a:fld>
            <a:endParaRPr lang="en-US"/>
          </a:p>
        </p:txBody>
      </p:sp>
    </p:spTree>
    <p:extLst>
      <p:ext uri="{BB962C8B-B14F-4D97-AF65-F5344CB8AC3E}">
        <p14:creationId xmlns:p14="http://schemas.microsoft.com/office/powerpoint/2010/main" val="4939297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C10A3F-FD94-6F46-B81C-C62BCA26E41C}" type="slidenum">
              <a:rPr lang="en-US" smtClean="0"/>
              <a:pPr/>
              <a:t>‹#›</a:t>
            </a:fld>
            <a:endParaRPr lang="en-US"/>
          </a:p>
        </p:txBody>
      </p:sp>
    </p:spTree>
    <p:extLst>
      <p:ext uri="{BB962C8B-B14F-4D97-AF65-F5344CB8AC3E}">
        <p14:creationId xmlns:p14="http://schemas.microsoft.com/office/powerpoint/2010/main" val="22160236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9885" y="273049"/>
            <a:ext cx="3860801"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59885" y="1435102"/>
            <a:ext cx="3860801"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C10A3F-FD94-6F46-B81C-C62BCA26E41C}" type="slidenum">
              <a:rPr lang="en-US" smtClean="0"/>
              <a:pPr/>
              <a:t>‹#›</a:t>
            </a:fld>
            <a:endParaRPr lang="en-US"/>
          </a:p>
        </p:txBody>
      </p:sp>
    </p:spTree>
    <p:extLst>
      <p:ext uri="{BB962C8B-B14F-4D97-AF65-F5344CB8AC3E}">
        <p14:creationId xmlns:p14="http://schemas.microsoft.com/office/powerpoint/2010/main" val="25227582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noAutofit/>
          </a:bodyPr>
          <a:lstStyle>
            <a:lvl1pPr algn="l">
              <a:defRPr sz="32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hasCustomPrompt="1"/>
          </p:nvPr>
        </p:nvSpPr>
        <p:spPr>
          <a:xfrm>
            <a:off x="2389717" y="5367338"/>
            <a:ext cx="7315200" cy="804863"/>
          </a:xfrm>
        </p:spPr>
        <p:txBody>
          <a:bodyPr/>
          <a:lstStyle>
            <a:lvl1pPr marL="0" indent="0">
              <a:buNone/>
              <a:defRPr sz="1867">
                <a:solidFill>
                  <a:srgbClr val="5A5A5A"/>
                </a:solidFill>
                <a:latin typeface="+mj-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C10A3F-FD94-6F46-B81C-C62BCA26E41C}" type="slidenum">
              <a:rPr lang="en-US" smtClean="0"/>
              <a:pPr/>
              <a:t>‹#›</a:t>
            </a:fld>
            <a:endParaRPr lang="en-US"/>
          </a:p>
        </p:txBody>
      </p:sp>
    </p:spTree>
    <p:extLst>
      <p:ext uri="{BB962C8B-B14F-4D97-AF65-F5344CB8AC3E}">
        <p14:creationId xmlns:p14="http://schemas.microsoft.com/office/powerpoint/2010/main" val="5036850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C10A3F-FD94-6F46-B81C-C62BCA26E41C}" type="slidenum">
              <a:rPr lang="en-US" smtClean="0"/>
              <a:pPr/>
              <a:t>‹#›</a:t>
            </a:fld>
            <a:endParaRPr lang="en-US"/>
          </a:p>
        </p:txBody>
      </p:sp>
    </p:spTree>
    <p:extLst>
      <p:ext uri="{BB962C8B-B14F-4D97-AF65-F5344CB8AC3E}">
        <p14:creationId xmlns:p14="http://schemas.microsoft.com/office/powerpoint/2010/main" val="6336924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C10A3F-FD94-6F46-B81C-C62BCA26E41C}" type="slidenum">
              <a:rPr lang="en-US" smtClean="0"/>
              <a:pPr/>
              <a:t>‹#›</a:t>
            </a:fld>
            <a:endParaRPr lang="en-US"/>
          </a:p>
        </p:txBody>
      </p:sp>
    </p:spTree>
    <p:extLst>
      <p:ext uri="{BB962C8B-B14F-4D97-AF65-F5344CB8AC3E}">
        <p14:creationId xmlns:p14="http://schemas.microsoft.com/office/powerpoint/2010/main" val="283522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A5A5A"/>
                </a:solidFill>
              </a:defRPr>
            </a:lvl1pPr>
          </a:lstStyle>
          <a:p>
            <a:r>
              <a:rPr lang="en-US"/>
              <a:t>Click to edit Master title style</a:t>
            </a:r>
          </a:p>
        </p:txBody>
      </p:sp>
      <p:sp>
        <p:nvSpPr>
          <p:cNvPr id="3" name="Text Placeholder 2"/>
          <p:cNvSpPr>
            <a:spLocks noGrp="1"/>
          </p:cNvSpPr>
          <p:nvPr>
            <p:ph type="body" idx="1" hasCustomPrompt="1"/>
          </p:nvPr>
        </p:nvSpPr>
        <p:spPr>
          <a:xfrm>
            <a:off x="772585" y="1808610"/>
            <a:ext cx="5386917" cy="972023"/>
          </a:xfrm>
        </p:spPr>
        <p:txBody>
          <a:bodyPr anchor="t"/>
          <a:lstStyle>
            <a:lvl1pPr marL="0" indent="0">
              <a:buNone/>
              <a:defRPr sz="3200" b="1">
                <a:solidFill>
                  <a:srgbClr val="5A5A5A"/>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751418" y="2906991"/>
            <a:ext cx="5386917" cy="3244043"/>
          </a:xfrm>
        </p:spPr>
        <p:txBody>
          <a:bodyPr/>
          <a:lstStyle>
            <a:lvl1pPr>
              <a:defRPr sz="3200">
                <a:solidFill>
                  <a:srgbClr val="54585A"/>
                </a:solidFill>
              </a:defRPr>
            </a:lvl1pPr>
            <a:lvl2pPr>
              <a:defRPr sz="2667">
                <a:solidFill>
                  <a:srgbClr val="54585A"/>
                </a:solidFill>
              </a:defRPr>
            </a:lvl2pPr>
            <a:lvl3pPr>
              <a:defRPr sz="2400">
                <a:solidFill>
                  <a:srgbClr val="54585A"/>
                </a:solidFill>
              </a:defRPr>
            </a:lvl3pPr>
            <a:lvl4pPr>
              <a:defRPr sz="2133">
                <a:solidFill>
                  <a:srgbClr val="54585A"/>
                </a:solidFill>
              </a:defRPr>
            </a:lvl4pPr>
            <a:lvl5pPr>
              <a:defRPr sz="2133">
                <a:solidFill>
                  <a:srgbClr val="54585A"/>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327719" y="1808610"/>
            <a:ext cx="5129799" cy="972023"/>
          </a:xfrm>
        </p:spPr>
        <p:txBody>
          <a:bodyPr anchor="b"/>
          <a:lstStyle>
            <a:lvl1pPr marL="0" indent="0">
              <a:buNone/>
              <a:defRPr sz="3200" b="1">
                <a:solidFill>
                  <a:srgbClr val="5A5A5A"/>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327719" y="2905684"/>
            <a:ext cx="5138045" cy="3245349"/>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C10A3F-FD94-6F46-B81C-C62BCA26E41C}" type="slidenum">
              <a:rPr lang="en-US" smtClean="0"/>
              <a:t>‹#›</a:t>
            </a:fld>
            <a:endParaRPr lang="en-US"/>
          </a:p>
        </p:txBody>
      </p:sp>
    </p:spTree>
    <p:extLst>
      <p:ext uri="{BB962C8B-B14F-4D97-AF65-F5344CB8AC3E}">
        <p14:creationId xmlns:p14="http://schemas.microsoft.com/office/powerpoint/2010/main" val="3052984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p:nvPr>
        </p:nvSpPr>
        <p:spPr>
          <a:xfrm>
            <a:off x="772585" y="274638"/>
            <a:ext cx="7057120" cy="1325563"/>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8" name="Picture Placeholder 7"/>
          <p:cNvSpPr>
            <a:spLocks noGrp="1"/>
          </p:cNvSpPr>
          <p:nvPr>
            <p:ph type="pic" sz="quarter" idx="12"/>
          </p:nvPr>
        </p:nvSpPr>
        <p:spPr>
          <a:xfrm>
            <a:off x="8282517" y="10661"/>
            <a:ext cx="3909483" cy="6847340"/>
          </a:xfrm>
        </p:spPr>
        <p:txBody>
          <a:bodyPr/>
          <a:lstStyle/>
          <a:p>
            <a:endParaRPr lang="en-US"/>
          </a:p>
        </p:txBody>
      </p:sp>
      <p:sp>
        <p:nvSpPr>
          <p:cNvPr id="10" name="Text Placeholder 9"/>
          <p:cNvSpPr>
            <a:spLocks noGrp="1"/>
          </p:cNvSpPr>
          <p:nvPr>
            <p:ph type="body" sz="quarter" idx="13"/>
          </p:nvPr>
        </p:nvSpPr>
        <p:spPr>
          <a:xfrm>
            <a:off x="759884" y="1786467"/>
            <a:ext cx="7069821" cy="43645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86807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artner Slide">
    <p:spTree>
      <p:nvGrpSpPr>
        <p:cNvPr id="1" name=""/>
        <p:cNvGrpSpPr/>
        <p:nvPr/>
      </p:nvGrpSpPr>
      <p:grpSpPr>
        <a:xfrm>
          <a:off x="0" y="0"/>
          <a:ext cx="0" cy="0"/>
          <a:chOff x="0" y="0"/>
          <a:chExt cx="0" cy="0"/>
        </a:xfrm>
      </p:grpSpPr>
      <p:sp>
        <p:nvSpPr>
          <p:cNvPr id="2" name="Title 1"/>
          <p:cNvSpPr>
            <a:spLocks noGrp="1"/>
          </p:cNvSpPr>
          <p:nvPr>
            <p:ph type="title"/>
          </p:nvPr>
        </p:nvSpPr>
        <p:spPr>
          <a:xfrm>
            <a:off x="772586" y="1225039"/>
            <a:ext cx="10684933" cy="1325563"/>
          </a:xfrm>
        </p:spPr>
        <p:txBody>
          <a:bodyPr/>
          <a:lstStyle>
            <a:lvl1pPr algn="ctr">
              <a:defRPr/>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Picture Placeholder 5"/>
          <p:cNvSpPr>
            <a:spLocks noGrp="1"/>
          </p:cNvSpPr>
          <p:nvPr>
            <p:ph type="pic" sz="quarter" idx="12"/>
          </p:nvPr>
        </p:nvSpPr>
        <p:spPr>
          <a:xfrm>
            <a:off x="2281109" y="3029424"/>
            <a:ext cx="3498483" cy="1365848"/>
          </a:xfrm>
        </p:spPr>
        <p:txBody>
          <a:bodyPr/>
          <a:lstStyle/>
          <a:p>
            <a:endParaRPr lang="en-US"/>
          </a:p>
        </p:txBody>
      </p:sp>
      <p:sp>
        <p:nvSpPr>
          <p:cNvPr id="8" name="Picture Placeholder 5"/>
          <p:cNvSpPr>
            <a:spLocks noGrp="1"/>
          </p:cNvSpPr>
          <p:nvPr>
            <p:ph type="pic" sz="quarter" idx="13"/>
          </p:nvPr>
        </p:nvSpPr>
        <p:spPr>
          <a:xfrm>
            <a:off x="6177367" y="3029424"/>
            <a:ext cx="3498483" cy="1365848"/>
          </a:xfrm>
        </p:spPr>
        <p:txBody>
          <a:bodyPr/>
          <a:lstStyle/>
          <a:p>
            <a:endParaRPr lang="en-US"/>
          </a:p>
        </p:txBody>
      </p:sp>
      <p:sp>
        <p:nvSpPr>
          <p:cNvPr id="11" name="Picture Placeholder 5"/>
          <p:cNvSpPr>
            <a:spLocks noGrp="1"/>
          </p:cNvSpPr>
          <p:nvPr>
            <p:ph type="pic" sz="quarter" idx="14"/>
          </p:nvPr>
        </p:nvSpPr>
        <p:spPr>
          <a:xfrm>
            <a:off x="2281109" y="4627824"/>
            <a:ext cx="3498483" cy="1365848"/>
          </a:xfrm>
        </p:spPr>
        <p:txBody>
          <a:bodyPr/>
          <a:lstStyle/>
          <a:p>
            <a:endParaRPr lang="en-US"/>
          </a:p>
        </p:txBody>
      </p:sp>
      <p:sp>
        <p:nvSpPr>
          <p:cNvPr id="12" name="Picture Placeholder 5"/>
          <p:cNvSpPr>
            <a:spLocks noGrp="1"/>
          </p:cNvSpPr>
          <p:nvPr>
            <p:ph type="pic" sz="quarter" idx="15"/>
          </p:nvPr>
        </p:nvSpPr>
        <p:spPr>
          <a:xfrm>
            <a:off x="6177367" y="4627824"/>
            <a:ext cx="3498483" cy="1365848"/>
          </a:xfrm>
        </p:spPr>
        <p:txBody>
          <a:bodyPr/>
          <a:lstStyle/>
          <a:p>
            <a:endParaRPr lang="en-US"/>
          </a:p>
        </p:txBody>
      </p:sp>
    </p:spTree>
    <p:extLst>
      <p:ext uri="{BB962C8B-B14F-4D97-AF65-F5344CB8AC3E}">
        <p14:creationId xmlns:p14="http://schemas.microsoft.com/office/powerpoint/2010/main" val="19337570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ne Picture Right">
    <p:spTree>
      <p:nvGrpSpPr>
        <p:cNvPr id="1" name=""/>
        <p:cNvGrpSpPr/>
        <p:nvPr/>
      </p:nvGrpSpPr>
      <p:grpSpPr>
        <a:xfrm>
          <a:off x="0" y="0"/>
          <a:ext cx="0" cy="0"/>
          <a:chOff x="0" y="0"/>
          <a:chExt cx="0" cy="0"/>
        </a:xfrm>
      </p:grpSpPr>
      <p:sp>
        <p:nvSpPr>
          <p:cNvPr id="2" name="Title 1"/>
          <p:cNvSpPr>
            <a:spLocks noGrp="1"/>
          </p:cNvSpPr>
          <p:nvPr>
            <p:ph type="title"/>
          </p:nvPr>
        </p:nvSpPr>
        <p:spPr>
          <a:xfrm>
            <a:off x="772587" y="397440"/>
            <a:ext cx="4782387" cy="1736641"/>
          </a:xfrm>
        </p:spPr>
        <p:txBody>
          <a:bodyPr>
            <a:noAutofit/>
          </a:bodyPr>
          <a:lstStyle>
            <a:lvl1pPr>
              <a:defRPr sz="5867"/>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Text Placeholder 5"/>
          <p:cNvSpPr>
            <a:spLocks noGrp="1"/>
          </p:cNvSpPr>
          <p:nvPr>
            <p:ph type="body" sz="quarter" idx="12" hasCustomPrompt="1"/>
          </p:nvPr>
        </p:nvSpPr>
        <p:spPr>
          <a:xfrm>
            <a:off x="759886" y="2262982"/>
            <a:ext cx="4475441" cy="985657"/>
          </a:xfrm>
        </p:spPr>
        <p:txBody>
          <a:bodyPr anchor="b">
            <a:normAutofit/>
          </a:bodyPr>
          <a:lstStyle>
            <a:lvl1pPr marL="0" indent="0">
              <a:buNone/>
              <a:defRPr sz="2133" baseline="0">
                <a:solidFill>
                  <a:srgbClr val="5A5A5A"/>
                </a:solidFill>
                <a:latin typeface="+mj-lt"/>
              </a:defRPr>
            </a:lvl1pPr>
          </a:lstStyle>
          <a:p>
            <a:pPr lvl="0"/>
            <a:r>
              <a:rPr lang="en-US"/>
              <a:t>CLICK TO EDIT SUBHEADLINE EXTEND SUBHEADLINE</a:t>
            </a:r>
          </a:p>
        </p:txBody>
      </p:sp>
      <p:sp>
        <p:nvSpPr>
          <p:cNvPr id="10" name="Picture Placeholder 9"/>
          <p:cNvSpPr>
            <a:spLocks noGrp="1"/>
          </p:cNvSpPr>
          <p:nvPr>
            <p:ph type="pic" sz="quarter" idx="13"/>
          </p:nvPr>
        </p:nvSpPr>
        <p:spPr>
          <a:xfrm>
            <a:off x="6176993" y="0"/>
            <a:ext cx="6015009" cy="6858000"/>
          </a:xfrm>
        </p:spPr>
        <p:txBody>
          <a:bodyPr/>
          <a:lstStyle/>
          <a:p>
            <a:endParaRPr lang="en-US"/>
          </a:p>
        </p:txBody>
      </p:sp>
      <p:sp>
        <p:nvSpPr>
          <p:cNvPr id="12" name="Text Placeholder 11"/>
          <p:cNvSpPr>
            <a:spLocks noGrp="1"/>
          </p:cNvSpPr>
          <p:nvPr>
            <p:ph type="body" sz="quarter" idx="14"/>
          </p:nvPr>
        </p:nvSpPr>
        <p:spPr>
          <a:xfrm>
            <a:off x="772588" y="3352321"/>
            <a:ext cx="4462739" cy="2868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22642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ne Picture Left">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4899859" cy="6858000"/>
          </a:xfrm>
        </p:spPr>
        <p:txBody>
          <a:bodyPr/>
          <a:lstStyle/>
          <a:p>
            <a:endParaRPr lang="en-US"/>
          </a:p>
        </p:txBody>
      </p:sp>
      <p:sp>
        <p:nvSpPr>
          <p:cNvPr id="2" name="Title 1"/>
          <p:cNvSpPr>
            <a:spLocks noGrp="1"/>
          </p:cNvSpPr>
          <p:nvPr>
            <p:ph type="title"/>
          </p:nvPr>
        </p:nvSpPr>
        <p:spPr>
          <a:xfrm>
            <a:off x="5268925" y="526341"/>
            <a:ext cx="6186475" cy="1736641"/>
          </a:xfrm>
        </p:spPr>
        <p:txBody>
          <a:bodyPr>
            <a:noAutofit/>
          </a:bodyPr>
          <a:lstStyle>
            <a:lvl1pPr>
              <a:defRPr sz="5867"/>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12" name="Text Placeholder 11"/>
          <p:cNvSpPr>
            <a:spLocks noGrp="1"/>
          </p:cNvSpPr>
          <p:nvPr>
            <p:ph type="body" sz="quarter" idx="14"/>
          </p:nvPr>
        </p:nvSpPr>
        <p:spPr>
          <a:xfrm>
            <a:off x="5268926" y="2342726"/>
            <a:ext cx="6186473" cy="899828"/>
          </a:xfrm>
        </p:spPr>
        <p:txBody>
          <a:bodyPr>
            <a:no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4"/>
          <p:cNvSpPr>
            <a:spLocks noGrp="1"/>
          </p:cNvSpPr>
          <p:nvPr>
            <p:ph type="body" sz="quarter" idx="22"/>
          </p:nvPr>
        </p:nvSpPr>
        <p:spPr>
          <a:xfrm>
            <a:off x="5268928" y="3708089"/>
            <a:ext cx="2909513" cy="958251"/>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25" hasCustomPrompt="1"/>
          </p:nvPr>
        </p:nvSpPr>
        <p:spPr>
          <a:xfrm>
            <a:off x="5268928" y="3329856"/>
            <a:ext cx="2909513" cy="378232"/>
          </a:xfrm>
        </p:spPr>
        <p:txBody>
          <a:bodyPr anchor="b">
            <a:normAutofit/>
          </a:bodyPr>
          <a:lstStyle>
            <a:lvl1pPr marL="0" indent="0">
              <a:buNone/>
              <a:defRPr sz="1867" baseline="0">
                <a:solidFill>
                  <a:srgbClr val="AB2328"/>
                </a:solidFill>
                <a:latin typeface="+mj-lt"/>
              </a:defRPr>
            </a:lvl1pPr>
          </a:lstStyle>
          <a:p>
            <a:pPr lvl="0"/>
            <a:r>
              <a:rPr lang="en-US"/>
              <a:t>TITLE</a:t>
            </a:r>
          </a:p>
        </p:txBody>
      </p:sp>
      <p:sp>
        <p:nvSpPr>
          <p:cNvPr id="18" name="Text Placeholder 34"/>
          <p:cNvSpPr>
            <a:spLocks noGrp="1"/>
          </p:cNvSpPr>
          <p:nvPr>
            <p:ph type="body" sz="quarter" idx="26"/>
          </p:nvPr>
        </p:nvSpPr>
        <p:spPr>
          <a:xfrm>
            <a:off x="5268928" y="5300544"/>
            <a:ext cx="2909513" cy="958251"/>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5"/>
          <p:cNvSpPr>
            <a:spLocks noGrp="1"/>
          </p:cNvSpPr>
          <p:nvPr>
            <p:ph type="body" sz="quarter" idx="27" hasCustomPrompt="1"/>
          </p:nvPr>
        </p:nvSpPr>
        <p:spPr>
          <a:xfrm>
            <a:off x="5268928" y="4922311"/>
            <a:ext cx="2909513" cy="378232"/>
          </a:xfrm>
        </p:spPr>
        <p:txBody>
          <a:bodyPr anchor="b">
            <a:normAutofit/>
          </a:bodyPr>
          <a:lstStyle>
            <a:lvl1pPr marL="0" indent="0">
              <a:buNone/>
              <a:defRPr sz="1867" baseline="0">
                <a:solidFill>
                  <a:srgbClr val="AB2328"/>
                </a:solidFill>
                <a:latin typeface="+mj-lt"/>
              </a:defRPr>
            </a:lvl1pPr>
          </a:lstStyle>
          <a:p>
            <a:pPr lvl="0"/>
            <a:r>
              <a:rPr lang="en-US"/>
              <a:t>TITLE</a:t>
            </a:r>
          </a:p>
        </p:txBody>
      </p:sp>
      <p:sp>
        <p:nvSpPr>
          <p:cNvPr id="20" name="Text Placeholder 34"/>
          <p:cNvSpPr>
            <a:spLocks noGrp="1"/>
          </p:cNvSpPr>
          <p:nvPr>
            <p:ph type="body" sz="quarter" idx="28"/>
          </p:nvPr>
        </p:nvSpPr>
        <p:spPr>
          <a:xfrm>
            <a:off x="8282518" y="5300545"/>
            <a:ext cx="2909513" cy="958249"/>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5"/>
          <p:cNvSpPr>
            <a:spLocks noGrp="1"/>
          </p:cNvSpPr>
          <p:nvPr>
            <p:ph type="body" sz="quarter" idx="29" hasCustomPrompt="1"/>
          </p:nvPr>
        </p:nvSpPr>
        <p:spPr>
          <a:xfrm>
            <a:off x="8282518" y="4922311"/>
            <a:ext cx="2909513" cy="378232"/>
          </a:xfrm>
        </p:spPr>
        <p:txBody>
          <a:bodyPr anchor="b">
            <a:normAutofit/>
          </a:bodyPr>
          <a:lstStyle>
            <a:lvl1pPr marL="0" indent="0">
              <a:buNone/>
              <a:defRPr sz="1867" baseline="0">
                <a:solidFill>
                  <a:srgbClr val="AB2328"/>
                </a:solidFill>
                <a:latin typeface="+mj-lt"/>
              </a:defRPr>
            </a:lvl1pPr>
          </a:lstStyle>
          <a:p>
            <a:pPr lvl="0"/>
            <a:r>
              <a:rPr lang="en-US"/>
              <a:t>TITLE</a:t>
            </a:r>
          </a:p>
        </p:txBody>
      </p:sp>
      <p:sp>
        <p:nvSpPr>
          <p:cNvPr id="22" name="Text Placeholder 34"/>
          <p:cNvSpPr>
            <a:spLocks noGrp="1"/>
          </p:cNvSpPr>
          <p:nvPr>
            <p:ph type="body" sz="quarter" idx="30"/>
          </p:nvPr>
        </p:nvSpPr>
        <p:spPr>
          <a:xfrm>
            <a:off x="8282518" y="3708090"/>
            <a:ext cx="2909513" cy="958249"/>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5"/>
          <p:cNvSpPr>
            <a:spLocks noGrp="1"/>
          </p:cNvSpPr>
          <p:nvPr>
            <p:ph type="body" sz="quarter" idx="31" hasCustomPrompt="1"/>
          </p:nvPr>
        </p:nvSpPr>
        <p:spPr>
          <a:xfrm>
            <a:off x="8282518" y="3329856"/>
            <a:ext cx="2909513" cy="378232"/>
          </a:xfrm>
        </p:spPr>
        <p:txBody>
          <a:bodyPr anchor="b">
            <a:normAutofit/>
          </a:bodyPr>
          <a:lstStyle>
            <a:lvl1pPr marL="0" indent="0">
              <a:buNone/>
              <a:defRPr sz="1867" baseline="0">
                <a:solidFill>
                  <a:srgbClr val="AB2328"/>
                </a:solidFill>
                <a:latin typeface="+mj-lt"/>
              </a:defRPr>
            </a:lvl1pPr>
          </a:lstStyle>
          <a:p>
            <a:pPr lvl="0"/>
            <a:r>
              <a:rPr lang="en-US"/>
              <a:t>TITLE</a:t>
            </a:r>
          </a:p>
        </p:txBody>
      </p:sp>
    </p:spTree>
    <p:extLst>
      <p:ext uri="{BB962C8B-B14F-4D97-AF65-F5344CB8AC3E}">
        <p14:creationId xmlns:p14="http://schemas.microsoft.com/office/powerpoint/2010/main" val="40983309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ne Picture Small">
    <p:spTree>
      <p:nvGrpSpPr>
        <p:cNvPr id="1" name=""/>
        <p:cNvGrpSpPr/>
        <p:nvPr/>
      </p:nvGrpSpPr>
      <p:grpSpPr>
        <a:xfrm>
          <a:off x="0" y="0"/>
          <a:ext cx="0" cy="0"/>
          <a:chOff x="0" y="0"/>
          <a:chExt cx="0" cy="0"/>
        </a:xfrm>
      </p:grpSpPr>
      <p:sp>
        <p:nvSpPr>
          <p:cNvPr id="2" name="Title 1"/>
          <p:cNvSpPr>
            <a:spLocks noGrp="1"/>
          </p:cNvSpPr>
          <p:nvPr>
            <p:ph type="title"/>
          </p:nvPr>
        </p:nvSpPr>
        <p:spPr>
          <a:xfrm>
            <a:off x="6244742" y="1515332"/>
            <a:ext cx="5210657" cy="1171600"/>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8" name="Picture Placeholder 7"/>
          <p:cNvSpPr>
            <a:spLocks noGrp="1"/>
          </p:cNvSpPr>
          <p:nvPr>
            <p:ph type="pic" sz="quarter" idx="12"/>
          </p:nvPr>
        </p:nvSpPr>
        <p:spPr>
          <a:xfrm>
            <a:off x="772585" y="1304228"/>
            <a:ext cx="4963131" cy="4258553"/>
          </a:xfrm>
        </p:spPr>
        <p:txBody>
          <a:bodyPr/>
          <a:lstStyle/>
          <a:p>
            <a:endParaRPr lang="en-US"/>
          </a:p>
        </p:txBody>
      </p:sp>
      <p:sp>
        <p:nvSpPr>
          <p:cNvPr id="10" name="Text Placeholder 9"/>
          <p:cNvSpPr>
            <a:spLocks noGrp="1"/>
          </p:cNvSpPr>
          <p:nvPr>
            <p:ph type="body" sz="quarter" idx="13"/>
          </p:nvPr>
        </p:nvSpPr>
        <p:spPr>
          <a:xfrm>
            <a:off x="6254525" y="2759776"/>
            <a:ext cx="4806184" cy="2803005"/>
          </a:xfrm>
        </p:spPr>
        <p:txBody>
          <a:bodyP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a:t>
            </a:r>
            <a:r>
              <a:rPr lang="en-US" err="1"/>
              <a:t>levelz</a:t>
            </a:r>
            <a:endParaRPr lang="en-US"/>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4" hasCustomPrompt="1"/>
          </p:nvPr>
        </p:nvSpPr>
        <p:spPr>
          <a:xfrm>
            <a:off x="6254526" y="1373358"/>
            <a:ext cx="4475441" cy="485705"/>
          </a:xfrm>
        </p:spPr>
        <p:txBody>
          <a:bodyPr anchor="t">
            <a:normAutofit/>
          </a:bodyPr>
          <a:lstStyle>
            <a:lvl1pPr marL="0" indent="0">
              <a:buNone/>
              <a:defRPr sz="2133" baseline="0">
                <a:solidFill>
                  <a:srgbClr val="5A5A5A"/>
                </a:solidFill>
                <a:latin typeface="+mj-lt"/>
              </a:defRPr>
            </a:lvl1pPr>
          </a:lstStyle>
          <a:p>
            <a:pPr lvl="0"/>
            <a:r>
              <a:rPr lang="en-US"/>
              <a:t>EXTEND SUBHEADLINE</a:t>
            </a:r>
          </a:p>
        </p:txBody>
      </p:sp>
    </p:spTree>
    <p:extLst>
      <p:ext uri="{BB962C8B-B14F-4D97-AF65-F5344CB8AC3E}">
        <p14:creationId xmlns:p14="http://schemas.microsoft.com/office/powerpoint/2010/main" val="1482908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 Pictures Righ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13" name="Picture Placeholder 9"/>
          <p:cNvSpPr>
            <a:spLocks noGrp="1"/>
          </p:cNvSpPr>
          <p:nvPr>
            <p:ph type="pic" sz="quarter" idx="15"/>
          </p:nvPr>
        </p:nvSpPr>
        <p:spPr>
          <a:xfrm>
            <a:off x="9277624" y="1"/>
            <a:ext cx="2914377" cy="2883105"/>
          </a:xfrm>
        </p:spPr>
        <p:txBody>
          <a:bodyPr/>
          <a:lstStyle/>
          <a:p>
            <a:endParaRPr lang="en-US"/>
          </a:p>
        </p:txBody>
      </p:sp>
      <p:sp>
        <p:nvSpPr>
          <p:cNvPr id="14" name="Picture Placeholder 9"/>
          <p:cNvSpPr>
            <a:spLocks noGrp="1"/>
          </p:cNvSpPr>
          <p:nvPr>
            <p:ph type="pic" sz="quarter" idx="16"/>
          </p:nvPr>
        </p:nvSpPr>
        <p:spPr>
          <a:xfrm>
            <a:off x="6176993" y="3804915"/>
            <a:ext cx="2911025" cy="3053085"/>
          </a:xfrm>
        </p:spPr>
        <p:txBody>
          <a:bodyPr/>
          <a:lstStyle/>
          <a:p>
            <a:endParaRPr lang="en-US"/>
          </a:p>
        </p:txBody>
      </p:sp>
      <p:sp>
        <p:nvSpPr>
          <p:cNvPr id="15" name="Picture Placeholder 9"/>
          <p:cNvSpPr>
            <a:spLocks noGrp="1"/>
          </p:cNvSpPr>
          <p:nvPr>
            <p:ph type="pic" sz="quarter" idx="17"/>
          </p:nvPr>
        </p:nvSpPr>
        <p:spPr>
          <a:xfrm>
            <a:off x="6176993" y="0"/>
            <a:ext cx="2911025" cy="3654549"/>
          </a:xfrm>
        </p:spPr>
        <p:txBody>
          <a:bodyPr/>
          <a:lstStyle/>
          <a:p>
            <a:endParaRPr lang="en-US"/>
          </a:p>
        </p:txBody>
      </p:sp>
      <p:sp>
        <p:nvSpPr>
          <p:cNvPr id="16" name="Picture Placeholder 9"/>
          <p:cNvSpPr>
            <a:spLocks noGrp="1"/>
          </p:cNvSpPr>
          <p:nvPr>
            <p:ph type="pic" sz="quarter" idx="18"/>
          </p:nvPr>
        </p:nvSpPr>
        <p:spPr>
          <a:xfrm>
            <a:off x="9277624" y="3040010"/>
            <a:ext cx="2914377" cy="3817991"/>
          </a:xfrm>
        </p:spPr>
        <p:txBody>
          <a:bodyPr/>
          <a:lstStyle/>
          <a:p>
            <a:endParaRPr lang="en-US"/>
          </a:p>
        </p:txBody>
      </p:sp>
      <p:sp>
        <p:nvSpPr>
          <p:cNvPr id="31" name="Title 1"/>
          <p:cNvSpPr>
            <a:spLocks noGrp="1"/>
          </p:cNvSpPr>
          <p:nvPr>
            <p:ph type="title"/>
          </p:nvPr>
        </p:nvSpPr>
        <p:spPr>
          <a:xfrm>
            <a:off x="772587" y="397440"/>
            <a:ext cx="4782387" cy="1736641"/>
          </a:xfrm>
        </p:spPr>
        <p:txBody>
          <a:bodyPr>
            <a:noAutofit/>
          </a:bodyPr>
          <a:lstStyle>
            <a:lvl1pPr>
              <a:defRPr sz="4800"/>
            </a:lvl1pPr>
          </a:lstStyle>
          <a:p>
            <a:r>
              <a:rPr lang="en-US"/>
              <a:t>Click to edit Master title style</a:t>
            </a:r>
          </a:p>
        </p:txBody>
      </p:sp>
      <p:sp>
        <p:nvSpPr>
          <p:cNvPr id="32" name="Text Placeholder 5"/>
          <p:cNvSpPr>
            <a:spLocks noGrp="1"/>
          </p:cNvSpPr>
          <p:nvPr>
            <p:ph type="body" sz="quarter" idx="12" hasCustomPrompt="1"/>
          </p:nvPr>
        </p:nvSpPr>
        <p:spPr>
          <a:xfrm>
            <a:off x="759885" y="2184531"/>
            <a:ext cx="4794248" cy="508984"/>
          </a:xfrm>
        </p:spPr>
        <p:txBody>
          <a:bodyPr anchor="t">
            <a:normAutofit/>
          </a:bodyPr>
          <a:lstStyle>
            <a:lvl1pPr marL="0" indent="0">
              <a:buNone/>
              <a:defRPr sz="2133" baseline="0">
                <a:solidFill>
                  <a:srgbClr val="5A5A5A"/>
                </a:solidFill>
                <a:latin typeface="+mj-lt"/>
              </a:defRPr>
            </a:lvl1pPr>
          </a:lstStyle>
          <a:p>
            <a:pPr lvl="0"/>
            <a:r>
              <a:rPr lang="en-US"/>
              <a:t>CLICK TO EDIT SUBHEADLINE</a:t>
            </a:r>
          </a:p>
        </p:txBody>
      </p:sp>
      <p:sp>
        <p:nvSpPr>
          <p:cNvPr id="35" name="Text Placeholder 34"/>
          <p:cNvSpPr>
            <a:spLocks noGrp="1"/>
          </p:cNvSpPr>
          <p:nvPr>
            <p:ph type="body" sz="quarter" idx="22"/>
          </p:nvPr>
        </p:nvSpPr>
        <p:spPr>
          <a:xfrm>
            <a:off x="759886" y="3390241"/>
            <a:ext cx="4781549" cy="829348"/>
          </a:xfrm>
        </p:spPr>
        <p:txBody>
          <a:bodyP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Text Placeholder 5"/>
          <p:cNvSpPr>
            <a:spLocks noGrp="1"/>
          </p:cNvSpPr>
          <p:nvPr>
            <p:ph type="body" sz="quarter" idx="23" hasCustomPrompt="1"/>
          </p:nvPr>
        </p:nvSpPr>
        <p:spPr>
          <a:xfrm>
            <a:off x="759885" y="4373691"/>
            <a:ext cx="4795088" cy="378232"/>
          </a:xfrm>
        </p:spPr>
        <p:txBody>
          <a:bodyPr anchor="b">
            <a:normAutofit/>
          </a:bodyPr>
          <a:lstStyle>
            <a:lvl1pPr marL="0" indent="0">
              <a:buNone/>
              <a:defRPr sz="1867" baseline="0">
                <a:solidFill>
                  <a:srgbClr val="AB2328"/>
                </a:solidFill>
                <a:latin typeface="+mj-lt"/>
              </a:defRPr>
            </a:lvl1pPr>
          </a:lstStyle>
          <a:p>
            <a:pPr lvl="0"/>
            <a:r>
              <a:rPr lang="en-US"/>
              <a:t>TITLE</a:t>
            </a:r>
          </a:p>
        </p:txBody>
      </p:sp>
      <p:sp>
        <p:nvSpPr>
          <p:cNvPr id="37" name="Text Placeholder 34"/>
          <p:cNvSpPr>
            <a:spLocks noGrp="1"/>
          </p:cNvSpPr>
          <p:nvPr>
            <p:ph type="body" sz="quarter" idx="24"/>
          </p:nvPr>
        </p:nvSpPr>
        <p:spPr>
          <a:xfrm>
            <a:off x="772584" y="4969554"/>
            <a:ext cx="4781549" cy="1280445"/>
          </a:xfrm>
        </p:spPr>
        <p:txBody>
          <a:bodyP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5"/>
          <p:cNvSpPr>
            <a:spLocks noGrp="1"/>
          </p:cNvSpPr>
          <p:nvPr>
            <p:ph type="body" sz="quarter" idx="25" hasCustomPrompt="1"/>
          </p:nvPr>
        </p:nvSpPr>
        <p:spPr>
          <a:xfrm>
            <a:off x="759886" y="2883105"/>
            <a:ext cx="4781549" cy="378232"/>
          </a:xfrm>
        </p:spPr>
        <p:txBody>
          <a:bodyPr anchor="b">
            <a:normAutofit/>
          </a:bodyPr>
          <a:lstStyle>
            <a:lvl1pPr marL="0" indent="0">
              <a:buNone/>
              <a:defRPr sz="1867" baseline="0">
                <a:solidFill>
                  <a:srgbClr val="AB2328"/>
                </a:solidFill>
                <a:latin typeface="+mj-lt"/>
              </a:defRPr>
            </a:lvl1pPr>
          </a:lstStyle>
          <a:p>
            <a:pPr lvl="0"/>
            <a:r>
              <a:rPr lang="en-US"/>
              <a:t>TITLE</a:t>
            </a:r>
          </a:p>
        </p:txBody>
      </p:sp>
    </p:spTree>
    <p:extLst>
      <p:ext uri="{BB962C8B-B14F-4D97-AF65-F5344CB8AC3E}">
        <p14:creationId xmlns:p14="http://schemas.microsoft.com/office/powerpoint/2010/main" val="29154987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 Pictures Lef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13" name="Picture Placeholder 9"/>
          <p:cNvSpPr>
            <a:spLocks noGrp="1"/>
          </p:cNvSpPr>
          <p:nvPr>
            <p:ph type="pic" sz="quarter" idx="15"/>
          </p:nvPr>
        </p:nvSpPr>
        <p:spPr>
          <a:xfrm>
            <a:off x="3100632" y="1"/>
            <a:ext cx="2914377" cy="2883105"/>
          </a:xfrm>
        </p:spPr>
        <p:txBody>
          <a:bodyPr/>
          <a:lstStyle/>
          <a:p>
            <a:endParaRPr lang="en-US"/>
          </a:p>
        </p:txBody>
      </p:sp>
      <p:sp>
        <p:nvSpPr>
          <p:cNvPr id="14" name="Picture Placeholder 9"/>
          <p:cNvSpPr>
            <a:spLocks noGrp="1"/>
          </p:cNvSpPr>
          <p:nvPr>
            <p:ph type="pic" sz="quarter" idx="16"/>
          </p:nvPr>
        </p:nvSpPr>
        <p:spPr>
          <a:xfrm>
            <a:off x="1" y="3804915"/>
            <a:ext cx="2911025" cy="3053085"/>
          </a:xfrm>
        </p:spPr>
        <p:txBody>
          <a:bodyPr/>
          <a:lstStyle/>
          <a:p>
            <a:endParaRPr lang="en-US"/>
          </a:p>
        </p:txBody>
      </p:sp>
      <p:sp>
        <p:nvSpPr>
          <p:cNvPr id="15" name="Picture Placeholder 9"/>
          <p:cNvSpPr>
            <a:spLocks noGrp="1"/>
          </p:cNvSpPr>
          <p:nvPr>
            <p:ph type="pic" sz="quarter" idx="17"/>
          </p:nvPr>
        </p:nvSpPr>
        <p:spPr>
          <a:xfrm>
            <a:off x="1" y="0"/>
            <a:ext cx="2911025" cy="3654549"/>
          </a:xfrm>
        </p:spPr>
        <p:txBody>
          <a:bodyPr/>
          <a:lstStyle/>
          <a:p>
            <a:endParaRPr lang="en-US"/>
          </a:p>
        </p:txBody>
      </p:sp>
      <p:sp>
        <p:nvSpPr>
          <p:cNvPr id="16" name="Picture Placeholder 9"/>
          <p:cNvSpPr>
            <a:spLocks noGrp="1"/>
          </p:cNvSpPr>
          <p:nvPr>
            <p:ph type="pic" sz="quarter" idx="18"/>
          </p:nvPr>
        </p:nvSpPr>
        <p:spPr>
          <a:xfrm>
            <a:off x="3100632" y="3040010"/>
            <a:ext cx="2914377" cy="3817991"/>
          </a:xfrm>
        </p:spPr>
        <p:txBody>
          <a:bodyPr/>
          <a:lstStyle/>
          <a:p>
            <a:endParaRPr lang="en-US"/>
          </a:p>
        </p:txBody>
      </p:sp>
      <p:sp>
        <p:nvSpPr>
          <p:cNvPr id="31" name="Title 1"/>
          <p:cNvSpPr>
            <a:spLocks noGrp="1"/>
          </p:cNvSpPr>
          <p:nvPr>
            <p:ph type="title"/>
          </p:nvPr>
        </p:nvSpPr>
        <p:spPr>
          <a:xfrm>
            <a:off x="6529920" y="397440"/>
            <a:ext cx="4782387" cy="1736641"/>
          </a:xfrm>
        </p:spPr>
        <p:txBody>
          <a:bodyPr>
            <a:noAutofit/>
          </a:bodyPr>
          <a:lstStyle>
            <a:lvl1pPr>
              <a:defRPr sz="4800"/>
            </a:lvl1pPr>
          </a:lstStyle>
          <a:p>
            <a:r>
              <a:rPr lang="en-US"/>
              <a:t>Click to edit Master title style</a:t>
            </a:r>
          </a:p>
        </p:txBody>
      </p:sp>
      <p:sp>
        <p:nvSpPr>
          <p:cNvPr id="32" name="Text Placeholder 5"/>
          <p:cNvSpPr>
            <a:spLocks noGrp="1"/>
          </p:cNvSpPr>
          <p:nvPr>
            <p:ph type="body" sz="quarter" idx="12" hasCustomPrompt="1"/>
          </p:nvPr>
        </p:nvSpPr>
        <p:spPr>
          <a:xfrm>
            <a:off x="6517219" y="2184531"/>
            <a:ext cx="4794248" cy="508984"/>
          </a:xfrm>
        </p:spPr>
        <p:txBody>
          <a:bodyPr anchor="t">
            <a:normAutofit/>
          </a:bodyPr>
          <a:lstStyle>
            <a:lvl1pPr marL="0" indent="0">
              <a:buNone/>
              <a:defRPr sz="2133" baseline="0">
                <a:solidFill>
                  <a:srgbClr val="5A5A5A"/>
                </a:solidFill>
                <a:latin typeface="+mj-lt"/>
              </a:defRPr>
            </a:lvl1pPr>
          </a:lstStyle>
          <a:p>
            <a:pPr lvl="0"/>
            <a:r>
              <a:rPr lang="en-US"/>
              <a:t>CLICK TO EDIT SUBHEADLINE</a:t>
            </a:r>
          </a:p>
        </p:txBody>
      </p:sp>
      <p:sp>
        <p:nvSpPr>
          <p:cNvPr id="35" name="Text Placeholder 34"/>
          <p:cNvSpPr>
            <a:spLocks noGrp="1"/>
          </p:cNvSpPr>
          <p:nvPr>
            <p:ph type="body" sz="quarter" idx="22"/>
          </p:nvPr>
        </p:nvSpPr>
        <p:spPr>
          <a:xfrm>
            <a:off x="6517219" y="3261339"/>
            <a:ext cx="4781549" cy="958251"/>
          </a:xfrm>
        </p:spPr>
        <p:txBody>
          <a:bodyP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Text Placeholder 5"/>
          <p:cNvSpPr>
            <a:spLocks noGrp="1"/>
          </p:cNvSpPr>
          <p:nvPr>
            <p:ph type="body" sz="quarter" idx="23" hasCustomPrompt="1"/>
          </p:nvPr>
        </p:nvSpPr>
        <p:spPr>
          <a:xfrm>
            <a:off x="6517219" y="4373691"/>
            <a:ext cx="4795088" cy="378232"/>
          </a:xfrm>
        </p:spPr>
        <p:txBody>
          <a:bodyPr anchor="b">
            <a:normAutofit/>
          </a:bodyPr>
          <a:lstStyle>
            <a:lvl1pPr marL="0" indent="0">
              <a:buNone/>
              <a:defRPr sz="1867" baseline="0">
                <a:solidFill>
                  <a:srgbClr val="AB2328"/>
                </a:solidFill>
                <a:latin typeface="+mj-lt"/>
              </a:defRPr>
            </a:lvl1pPr>
          </a:lstStyle>
          <a:p>
            <a:pPr lvl="0"/>
            <a:r>
              <a:rPr lang="en-US"/>
              <a:t>TITLE</a:t>
            </a:r>
          </a:p>
        </p:txBody>
      </p:sp>
      <p:sp>
        <p:nvSpPr>
          <p:cNvPr id="37" name="Text Placeholder 34"/>
          <p:cNvSpPr>
            <a:spLocks noGrp="1"/>
          </p:cNvSpPr>
          <p:nvPr>
            <p:ph type="body" sz="quarter" idx="24"/>
          </p:nvPr>
        </p:nvSpPr>
        <p:spPr>
          <a:xfrm>
            <a:off x="6529918" y="4751923"/>
            <a:ext cx="4781549" cy="1498076"/>
          </a:xfrm>
        </p:spPr>
        <p:txBody>
          <a:bodyP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5"/>
          <p:cNvSpPr>
            <a:spLocks noGrp="1"/>
          </p:cNvSpPr>
          <p:nvPr>
            <p:ph type="body" sz="quarter" idx="25" hasCustomPrompt="1"/>
          </p:nvPr>
        </p:nvSpPr>
        <p:spPr>
          <a:xfrm>
            <a:off x="6517219" y="2883105"/>
            <a:ext cx="4781549" cy="378232"/>
          </a:xfrm>
        </p:spPr>
        <p:txBody>
          <a:bodyPr anchor="b">
            <a:normAutofit/>
          </a:bodyPr>
          <a:lstStyle>
            <a:lvl1pPr marL="0" indent="0">
              <a:buNone/>
              <a:defRPr sz="1867" baseline="0">
                <a:solidFill>
                  <a:srgbClr val="AB2328"/>
                </a:solidFill>
                <a:latin typeface="+mj-lt"/>
              </a:defRPr>
            </a:lvl1pPr>
          </a:lstStyle>
          <a:p>
            <a:pPr lvl="0"/>
            <a:r>
              <a:rPr lang="en-US"/>
              <a:t>TITLE</a:t>
            </a:r>
          </a:p>
        </p:txBody>
      </p:sp>
    </p:spTree>
    <p:extLst>
      <p:ext uri="{BB962C8B-B14F-4D97-AF65-F5344CB8AC3E}">
        <p14:creationId xmlns:p14="http://schemas.microsoft.com/office/powerpoint/2010/main" val="35104064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Pictures Lef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5" name="Picture Placeholder 9"/>
          <p:cNvSpPr>
            <a:spLocks noGrp="1"/>
          </p:cNvSpPr>
          <p:nvPr>
            <p:ph type="pic" sz="quarter" idx="15"/>
          </p:nvPr>
        </p:nvSpPr>
        <p:spPr>
          <a:xfrm>
            <a:off x="3523575" y="-1"/>
            <a:ext cx="2406695" cy="3365049"/>
          </a:xfrm>
        </p:spPr>
        <p:txBody>
          <a:bodyPr/>
          <a:lstStyle/>
          <a:p>
            <a:endParaRPr lang="en-US"/>
          </a:p>
        </p:txBody>
      </p:sp>
      <p:sp>
        <p:nvSpPr>
          <p:cNvPr id="6" name="Picture Placeholder 9"/>
          <p:cNvSpPr>
            <a:spLocks noGrp="1"/>
          </p:cNvSpPr>
          <p:nvPr>
            <p:ph type="pic" sz="quarter" idx="17" hasCustomPrompt="1"/>
          </p:nvPr>
        </p:nvSpPr>
        <p:spPr>
          <a:xfrm>
            <a:off x="0" y="0"/>
            <a:ext cx="3307405" cy="6858000"/>
          </a:xfrm>
        </p:spPr>
        <p:txBody>
          <a:bodyPr/>
          <a:lstStyle>
            <a:lvl1pPr>
              <a:defRPr sz="3200"/>
            </a:lvl1pPr>
          </a:lstStyle>
          <a:p>
            <a:r>
              <a:rPr lang="en-US"/>
              <a:t>PICTURE</a:t>
            </a:r>
          </a:p>
        </p:txBody>
      </p:sp>
      <p:sp>
        <p:nvSpPr>
          <p:cNvPr id="7" name="Picture Placeholder 9"/>
          <p:cNvSpPr>
            <a:spLocks noGrp="1"/>
          </p:cNvSpPr>
          <p:nvPr>
            <p:ph type="pic" sz="quarter" idx="18"/>
          </p:nvPr>
        </p:nvSpPr>
        <p:spPr>
          <a:xfrm>
            <a:off x="3523575" y="3530781"/>
            <a:ext cx="2406695" cy="3327220"/>
          </a:xfrm>
        </p:spPr>
        <p:txBody>
          <a:bodyPr/>
          <a:lstStyle/>
          <a:p>
            <a:endParaRPr lang="en-US"/>
          </a:p>
        </p:txBody>
      </p:sp>
      <p:sp>
        <p:nvSpPr>
          <p:cNvPr id="9" name="Text Placeholder 5"/>
          <p:cNvSpPr>
            <a:spLocks noGrp="1"/>
          </p:cNvSpPr>
          <p:nvPr>
            <p:ph type="body" sz="quarter" idx="12" hasCustomPrompt="1"/>
          </p:nvPr>
        </p:nvSpPr>
        <p:spPr>
          <a:xfrm>
            <a:off x="6517219" y="2184531"/>
            <a:ext cx="4794248" cy="508984"/>
          </a:xfrm>
        </p:spPr>
        <p:txBody>
          <a:bodyPr anchor="t">
            <a:normAutofit/>
          </a:bodyPr>
          <a:lstStyle>
            <a:lvl1pPr marL="0" indent="0">
              <a:buNone/>
              <a:defRPr sz="2133" baseline="0">
                <a:solidFill>
                  <a:srgbClr val="5A5A5A"/>
                </a:solidFill>
                <a:latin typeface="+mj-lt"/>
              </a:defRPr>
            </a:lvl1pPr>
          </a:lstStyle>
          <a:p>
            <a:pPr lvl="0"/>
            <a:r>
              <a:rPr lang="en-US"/>
              <a:t>CLICK TO EDIT SUBHEADLINE</a:t>
            </a:r>
          </a:p>
        </p:txBody>
      </p:sp>
      <p:sp>
        <p:nvSpPr>
          <p:cNvPr id="10" name="Text Placeholder 34"/>
          <p:cNvSpPr>
            <a:spLocks noGrp="1"/>
          </p:cNvSpPr>
          <p:nvPr>
            <p:ph type="body" sz="quarter" idx="22"/>
          </p:nvPr>
        </p:nvSpPr>
        <p:spPr>
          <a:xfrm>
            <a:off x="6517219" y="2803007"/>
            <a:ext cx="4781549" cy="3264171"/>
          </a:xfrm>
        </p:spPr>
        <p:txBody>
          <a:bodyP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title"/>
          </p:nvPr>
        </p:nvSpPr>
        <p:spPr>
          <a:xfrm>
            <a:off x="6529920" y="397440"/>
            <a:ext cx="4782387" cy="1736641"/>
          </a:xfrm>
        </p:spPr>
        <p:txBody>
          <a:bodyPr>
            <a:noAutofit/>
          </a:bodyPr>
          <a:lstStyle>
            <a:lvl1pPr>
              <a:defRPr sz="4800"/>
            </a:lvl1pPr>
          </a:lstStyle>
          <a:p>
            <a:r>
              <a:rPr lang="en-US"/>
              <a:t>Click to edit Master title style</a:t>
            </a:r>
          </a:p>
        </p:txBody>
      </p:sp>
    </p:spTree>
    <p:extLst>
      <p:ext uri="{BB962C8B-B14F-4D97-AF65-F5344CB8AC3E}">
        <p14:creationId xmlns:p14="http://schemas.microsoft.com/office/powerpoint/2010/main" val="18555729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Four Co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9884" y="760418"/>
            <a:ext cx="10695515" cy="1245455"/>
          </a:xfrm>
        </p:spPr>
        <p:txBody>
          <a:bodyPr>
            <a:noAutofit/>
          </a:bodyPr>
          <a:lstStyle>
            <a:lvl1pPr>
              <a:defRPr sz="5867"/>
            </a:lvl1pPr>
          </a:lstStyle>
          <a:p>
            <a:r>
              <a:rPr lang="en-US"/>
              <a:t>Master title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Text Placeholder 5"/>
          <p:cNvSpPr>
            <a:spLocks noGrp="1"/>
          </p:cNvSpPr>
          <p:nvPr>
            <p:ph type="body" sz="quarter" idx="12" hasCustomPrompt="1"/>
          </p:nvPr>
        </p:nvSpPr>
        <p:spPr>
          <a:xfrm>
            <a:off x="772587" y="2269067"/>
            <a:ext cx="5055095" cy="381901"/>
          </a:xfrm>
        </p:spPr>
        <p:txBody>
          <a:bodyPr anchor="b">
            <a:normAutofit/>
          </a:bodyPr>
          <a:lstStyle>
            <a:lvl1pPr marL="0" indent="0">
              <a:buNone/>
              <a:defRPr sz="1867" baseline="0">
                <a:solidFill>
                  <a:srgbClr val="5A5A5A"/>
                </a:solidFill>
                <a:latin typeface="+mj-lt"/>
              </a:defRPr>
            </a:lvl1pPr>
          </a:lstStyle>
          <a:p>
            <a:pPr lvl="0"/>
            <a:r>
              <a:rPr lang="en-US"/>
              <a:t>EDIT SUBHEADLINE</a:t>
            </a:r>
          </a:p>
        </p:txBody>
      </p:sp>
      <p:sp>
        <p:nvSpPr>
          <p:cNvPr id="12" name="Text Placeholder 11"/>
          <p:cNvSpPr>
            <a:spLocks noGrp="1"/>
          </p:cNvSpPr>
          <p:nvPr>
            <p:ph type="body" sz="quarter" idx="14"/>
          </p:nvPr>
        </p:nvSpPr>
        <p:spPr>
          <a:xfrm>
            <a:off x="785289" y="2650968"/>
            <a:ext cx="5042392" cy="1197424"/>
          </a:xfrm>
        </p:spPr>
        <p:txBody>
          <a:bodyPr>
            <a:no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5"/>
          <p:cNvSpPr>
            <a:spLocks noGrp="1"/>
          </p:cNvSpPr>
          <p:nvPr>
            <p:ph type="body" sz="quarter" idx="17" hasCustomPrompt="1"/>
          </p:nvPr>
        </p:nvSpPr>
        <p:spPr>
          <a:xfrm>
            <a:off x="6070691" y="2258979"/>
            <a:ext cx="5055095" cy="381903"/>
          </a:xfrm>
        </p:spPr>
        <p:txBody>
          <a:bodyPr anchor="b">
            <a:normAutofit/>
          </a:bodyPr>
          <a:lstStyle>
            <a:lvl1pPr marL="0" indent="0">
              <a:buNone/>
              <a:defRPr sz="1867" baseline="0">
                <a:solidFill>
                  <a:srgbClr val="5A5A5A"/>
                </a:solidFill>
                <a:latin typeface="+mj-lt"/>
              </a:defRPr>
            </a:lvl1pPr>
          </a:lstStyle>
          <a:p>
            <a:pPr lvl="0"/>
            <a:r>
              <a:rPr lang="en-US"/>
              <a:t>EDIT SUBHEADLINE</a:t>
            </a:r>
          </a:p>
        </p:txBody>
      </p:sp>
      <p:sp>
        <p:nvSpPr>
          <p:cNvPr id="13" name="Text Placeholder 11"/>
          <p:cNvSpPr>
            <a:spLocks noGrp="1"/>
          </p:cNvSpPr>
          <p:nvPr>
            <p:ph type="body" sz="quarter" idx="18"/>
          </p:nvPr>
        </p:nvSpPr>
        <p:spPr>
          <a:xfrm>
            <a:off x="6083393" y="2640881"/>
            <a:ext cx="5042392" cy="1197424"/>
          </a:xfrm>
        </p:spPr>
        <p:txBody>
          <a:bodyPr>
            <a:no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5"/>
          <p:cNvSpPr>
            <a:spLocks noGrp="1"/>
          </p:cNvSpPr>
          <p:nvPr>
            <p:ph type="body" sz="quarter" idx="22" hasCustomPrompt="1"/>
          </p:nvPr>
        </p:nvSpPr>
        <p:spPr>
          <a:xfrm>
            <a:off x="759886" y="3984739"/>
            <a:ext cx="5055095" cy="381901"/>
          </a:xfrm>
        </p:spPr>
        <p:txBody>
          <a:bodyPr anchor="b">
            <a:normAutofit/>
          </a:bodyPr>
          <a:lstStyle>
            <a:lvl1pPr marL="0" indent="0">
              <a:buNone/>
              <a:defRPr sz="1867" baseline="0">
                <a:solidFill>
                  <a:srgbClr val="5A5A5A"/>
                </a:solidFill>
                <a:latin typeface="+mj-lt"/>
              </a:defRPr>
            </a:lvl1pPr>
          </a:lstStyle>
          <a:p>
            <a:pPr lvl="0"/>
            <a:r>
              <a:rPr lang="en-US"/>
              <a:t>EDIT SUBHEADLINE</a:t>
            </a:r>
          </a:p>
        </p:txBody>
      </p:sp>
      <p:sp>
        <p:nvSpPr>
          <p:cNvPr id="18" name="Text Placeholder 11"/>
          <p:cNvSpPr>
            <a:spLocks noGrp="1"/>
          </p:cNvSpPr>
          <p:nvPr>
            <p:ph type="body" sz="quarter" idx="23"/>
          </p:nvPr>
        </p:nvSpPr>
        <p:spPr>
          <a:xfrm>
            <a:off x="772588" y="4366639"/>
            <a:ext cx="5042392" cy="1542012"/>
          </a:xfrm>
        </p:spPr>
        <p:txBody>
          <a:bodyPr>
            <a:no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5"/>
          <p:cNvSpPr>
            <a:spLocks noGrp="1"/>
          </p:cNvSpPr>
          <p:nvPr>
            <p:ph type="body" sz="quarter" idx="24" hasCustomPrompt="1"/>
          </p:nvPr>
        </p:nvSpPr>
        <p:spPr>
          <a:xfrm>
            <a:off x="6070691" y="3984738"/>
            <a:ext cx="5055095" cy="381903"/>
          </a:xfrm>
        </p:spPr>
        <p:txBody>
          <a:bodyPr anchor="b">
            <a:normAutofit/>
          </a:bodyPr>
          <a:lstStyle>
            <a:lvl1pPr marL="0" indent="0">
              <a:buNone/>
              <a:defRPr sz="1867" baseline="0">
                <a:solidFill>
                  <a:srgbClr val="5A5A5A"/>
                </a:solidFill>
                <a:latin typeface="+mj-lt"/>
              </a:defRPr>
            </a:lvl1pPr>
          </a:lstStyle>
          <a:p>
            <a:pPr lvl="0"/>
            <a:r>
              <a:rPr lang="en-US"/>
              <a:t>EDIT SUBHEADLINE</a:t>
            </a:r>
          </a:p>
        </p:txBody>
      </p:sp>
      <p:sp>
        <p:nvSpPr>
          <p:cNvPr id="20" name="Text Placeholder 11"/>
          <p:cNvSpPr>
            <a:spLocks noGrp="1"/>
          </p:cNvSpPr>
          <p:nvPr>
            <p:ph type="body" sz="quarter" idx="25"/>
          </p:nvPr>
        </p:nvSpPr>
        <p:spPr>
          <a:xfrm>
            <a:off x="6083393" y="4366640"/>
            <a:ext cx="5042392" cy="1606864"/>
          </a:xfrm>
        </p:spPr>
        <p:txBody>
          <a:bodyPr>
            <a:no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45387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Two Co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9883" y="433468"/>
            <a:ext cx="10397068" cy="1566197"/>
          </a:xfrm>
        </p:spPr>
        <p:txBody>
          <a:bodyPr>
            <a:noAutofit/>
          </a:bodyPr>
          <a:lstStyle>
            <a:lvl1pPr>
              <a:defRPr sz="5867"/>
            </a:lvl1pPr>
          </a:lstStyle>
          <a:p>
            <a:r>
              <a:rPr lang="en-US"/>
              <a:t>Master title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Text Placeholder 5"/>
          <p:cNvSpPr>
            <a:spLocks noGrp="1"/>
          </p:cNvSpPr>
          <p:nvPr>
            <p:ph type="body" sz="quarter" idx="12" hasCustomPrompt="1"/>
          </p:nvPr>
        </p:nvSpPr>
        <p:spPr>
          <a:xfrm>
            <a:off x="772588" y="2262311"/>
            <a:ext cx="3759781" cy="771277"/>
          </a:xfrm>
        </p:spPr>
        <p:txBody>
          <a:bodyPr anchor="b">
            <a:norm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1867" baseline="0">
                <a:solidFill>
                  <a:srgbClr val="5A5A5A"/>
                </a:solidFill>
                <a:latin typeface="+mj-lt"/>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a:t>CLICK TO EDIT SUBHEADLINE</a:t>
            </a:r>
          </a:p>
        </p:txBody>
      </p:sp>
      <p:sp>
        <p:nvSpPr>
          <p:cNvPr id="12" name="Text Placeholder 11"/>
          <p:cNvSpPr>
            <a:spLocks noGrp="1"/>
          </p:cNvSpPr>
          <p:nvPr>
            <p:ph type="body" sz="quarter" idx="14"/>
          </p:nvPr>
        </p:nvSpPr>
        <p:spPr>
          <a:xfrm>
            <a:off x="772588" y="3056467"/>
            <a:ext cx="3759781" cy="3039533"/>
          </a:xfrm>
        </p:spPr>
        <p:txBody>
          <a:bodyPr>
            <a:no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5"/>
          <p:cNvSpPr>
            <a:spLocks noGrp="1"/>
          </p:cNvSpPr>
          <p:nvPr>
            <p:ph type="body" sz="quarter" idx="15" hasCustomPrompt="1"/>
          </p:nvPr>
        </p:nvSpPr>
        <p:spPr>
          <a:xfrm>
            <a:off x="5189666" y="2269067"/>
            <a:ext cx="3759781" cy="771277"/>
          </a:xfrm>
        </p:spPr>
        <p:txBody>
          <a:bodyPr anchor="b">
            <a:norm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1867" baseline="0">
                <a:solidFill>
                  <a:srgbClr val="5A5A5A"/>
                </a:solidFill>
                <a:latin typeface="+mj-lt"/>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a:t>CLICK TO EDIT SUBHEADLINE</a:t>
            </a:r>
          </a:p>
        </p:txBody>
      </p:sp>
      <p:sp>
        <p:nvSpPr>
          <p:cNvPr id="15" name="Text Placeholder 11"/>
          <p:cNvSpPr>
            <a:spLocks noGrp="1"/>
          </p:cNvSpPr>
          <p:nvPr>
            <p:ph type="body" sz="quarter" idx="16"/>
          </p:nvPr>
        </p:nvSpPr>
        <p:spPr>
          <a:xfrm>
            <a:off x="5189666" y="3063224"/>
            <a:ext cx="3759781" cy="3032777"/>
          </a:xfrm>
        </p:spPr>
        <p:txBody>
          <a:bodyPr>
            <a:no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1754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E3C10A3F-FD94-6F46-B81C-C62BCA26E41C}" type="slidenum">
              <a:rPr lang="en-US" smtClean="0"/>
              <a:t>‹#›</a:t>
            </a:fld>
            <a:endParaRPr lang="en-US"/>
          </a:p>
        </p:txBody>
      </p:sp>
    </p:spTree>
    <p:extLst>
      <p:ext uri="{BB962C8B-B14F-4D97-AF65-F5344CB8AC3E}">
        <p14:creationId xmlns:p14="http://schemas.microsoft.com/office/powerpoint/2010/main" val="38197604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One Col">
    <p:spTree>
      <p:nvGrpSpPr>
        <p:cNvPr id="1" name=""/>
        <p:cNvGrpSpPr/>
        <p:nvPr/>
      </p:nvGrpSpPr>
      <p:grpSpPr>
        <a:xfrm>
          <a:off x="0" y="0"/>
          <a:ext cx="0" cy="0"/>
          <a:chOff x="0" y="0"/>
          <a:chExt cx="0" cy="0"/>
        </a:xfrm>
      </p:grpSpPr>
      <p:sp>
        <p:nvSpPr>
          <p:cNvPr id="2" name="Title 1"/>
          <p:cNvSpPr>
            <a:spLocks noGrp="1"/>
          </p:cNvSpPr>
          <p:nvPr>
            <p:ph type="title"/>
          </p:nvPr>
        </p:nvSpPr>
        <p:spPr>
          <a:xfrm>
            <a:off x="779795" y="3037439"/>
            <a:ext cx="5155976" cy="1566197"/>
          </a:xfrm>
        </p:spPr>
        <p:txBody>
          <a:bodyPr>
            <a:noAutofit/>
          </a:bodyPr>
          <a:lstStyle>
            <a:lvl1pPr>
              <a:defRPr sz="5867"/>
            </a:lvl1pPr>
          </a:lstStyle>
          <a:p>
            <a:endParaRPr lang="en-US"/>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Text Placeholder 5"/>
          <p:cNvSpPr>
            <a:spLocks noGrp="1"/>
          </p:cNvSpPr>
          <p:nvPr>
            <p:ph type="body" sz="quarter" idx="12" hasCustomPrompt="1"/>
          </p:nvPr>
        </p:nvSpPr>
        <p:spPr>
          <a:xfrm>
            <a:off x="779795" y="2104055"/>
            <a:ext cx="3759781" cy="771277"/>
          </a:xfrm>
        </p:spPr>
        <p:txBody>
          <a:bodyPr anchor="b">
            <a:norm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1867" baseline="0">
                <a:solidFill>
                  <a:srgbClr val="5A5A5A"/>
                </a:solidFill>
                <a:latin typeface="+mj-lt"/>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a:t>CLICK TO EDIT SUBHEADLINE</a:t>
            </a:r>
          </a:p>
        </p:txBody>
      </p:sp>
      <p:sp>
        <p:nvSpPr>
          <p:cNvPr id="15" name="Text Placeholder 11"/>
          <p:cNvSpPr>
            <a:spLocks noGrp="1"/>
          </p:cNvSpPr>
          <p:nvPr>
            <p:ph type="body" sz="quarter" idx="16"/>
          </p:nvPr>
        </p:nvSpPr>
        <p:spPr>
          <a:xfrm>
            <a:off x="5915860" y="2561122"/>
            <a:ext cx="5051176" cy="2042515"/>
          </a:xfrm>
        </p:spPr>
        <p:txBody>
          <a:bodyPr anchor="ctr">
            <a:no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42659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Numbers">
    <p:spTree>
      <p:nvGrpSpPr>
        <p:cNvPr id="1" name=""/>
        <p:cNvGrpSpPr/>
        <p:nvPr/>
      </p:nvGrpSpPr>
      <p:grpSpPr>
        <a:xfrm>
          <a:off x="0" y="0"/>
          <a:ext cx="0" cy="0"/>
          <a:chOff x="0" y="0"/>
          <a:chExt cx="0" cy="0"/>
        </a:xfrm>
      </p:grpSpPr>
      <p:sp>
        <p:nvSpPr>
          <p:cNvPr id="2" name="Title 1"/>
          <p:cNvSpPr>
            <a:spLocks noGrp="1"/>
          </p:cNvSpPr>
          <p:nvPr>
            <p:ph type="title"/>
          </p:nvPr>
        </p:nvSpPr>
        <p:spPr>
          <a:xfrm>
            <a:off x="779795" y="425587"/>
            <a:ext cx="4768575" cy="1566197"/>
          </a:xfrm>
        </p:spPr>
        <p:txBody>
          <a:bodyPr>
            <a:noAutofit/>
          </a:bodyPr>
          <a:lstStyle>
            <a:lvl1pPr>
              <a:defRPr sz="5867"/>
            </a:lvl1pPr>
          </a:lstStyle>
          <a:p>
            <a:endParaRPr lang="en-US"/>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15" name="Text Placeholder 11"/>
          <p:cNvSpPr>
            <a:spLocks noGrp="1"/>
          </p:cNvSpPr>
          <p:nvPr>
            <p:ph type="body" sz="quarter" idx="16"/>
          </p:nvPr>
        </p:nvSpPr>
        <p:spPr>
          <a:xfrm>
            <a:off x="779795" y="2286586"/>
            <a:ext cx="4768575" cy="3714164"/>
          </a:xfrm>
        </p:spPr>
        <p:txBody>
          <a:bodyPr anchor="t">
            <a:no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25" hasCustomPrompt="1"/>
          </p:nvPr>
        </p:nvSpPr>
        <p:spPr>
          <a:xfrm>
            <a:off x="6111991" y="944395"/>
            <a:ext cx="2362671" cy="378232"/>
          </a:xfrm>
        </p:spPr>
        <p:txBody>
          <a:bodyPr anchor="ctr">
            <a:noAutofit/>
          </a:bodyPr>
          <a:lstStyle>
            <a:lvl1pPr marL="0" indent="0" algn="ctr">
              <a:buNone/>
              <a:defRPr sz="5333" baseline="0">
                <a:solidFill>
                  <a:srgbClr val="AB2328"/>
                </a:solidFill>
                <a:latin typeface="+mj-lt"/>
              </a:defRPr>
            </a:lvl1pPr>
          </a:lstStyle>
          <a:p>
            <a:pPr lvl="0"/>
            <a:r>
              <a:rPr lang="en-US"/>
              <a:t>#</a:t>
            </a:r>
          </a:p>
        </p:txBody>
      </p:sp>
      <p:sp>
        <p:nvSpPr>
          <p:cNvPr id="8" name="Text Placeholder 5"/>
          <p:cNvSpPr>
            <a:spLocks noGrp="1"/>
          </p:cNvSpPr>
          <p:nvPr>
            <p:ph type="body" sz="quarter" idx="26" hasCustomPrompt="1"/>
          </p:nvPr>
        </p:nvSpPr>
        <p:spPr>
          <a:xfrm>
            <a:off x="6111989" y="1527084"/>
            <a:ext cx="2362672" cy="378232"/>
          </a:xfrm>
        </p:spPr>
        <p:txBody>
          <a:bodyPr anchor="ctr">
            <a:noAutofit/>
          </a:bodyPr>
          <a:lstStyle>
            <a:lvl1pPr marL="0" indent="0" algn="ctr">
              <a:buNone/>
              <a:defRPr sz="2133" baseline="0">
                <a:solidFill>
                  <a:srgbClr val="AB2328"/>
                </a:solidFill>
                <a:latin typeface="+mj-lt"/>
              </a:defRPr>
            </a:lvl1pPr>
          </a:lstStyle>
          <a:p>
            <a:pPr lvl="0"/>
            <a:r>
              <a:rPr lang="en-US"/>
              <a:t>TITLE</a:t>
            </a:r>
          </a:p>
        </p:txBody>
      </p:sp>
      <p:sp>
        <p:nvSpPr>
          <p:cNvPr id="9" name="Text Placeholder 11"/>
          <p:cNvSpPr>
            <a:spLocks noGrp="1"/>
          </p:cNvSpPr>
          <p:nvPr>
            <p:ph type="body" sz="quarter" idx="27"/>
          </p:nvPr>
        </p:nvSpPr>
        <p:spPr>
          <a:xfrm>
            <a:off x="6127191" y="2060440"/>
            <a:ext cx="2347471" cy="813328"/>
          </a:xfrm>
        </p:spPr>
        <p:txBody>
          <a:bodyPr anchor="t">
            <a:noAutofit/>
          </a:bodyPr>
          <a:lstStyle>
            <a:lvl1pPr marL="0" indent="0" algn="ctr">
              <a:buNone/>
              <a:defRPr sz="1467"/>
            </a:lvl1pPr>
            <a:lvl2pPr>
              <a:defRPr sz="1867"/>
            </a:lvl2pPr>
            <a:lvl3pPr>
              <a:defRPr sz="1867"/>
            </a:lvl3pPr>
            <a:lvl4pPr>
              <a:defRPr sz="1867"/>
            </a:lvl4pPr>
            <a:lvl5pPr>
              <a:defRPr sz="1867"/>
            </a:lvl5pPr>
          </a:lstStyle>
          <a:p>
            <a:pPr lvl="0"/>
            <a:r>
              <a:rPr lang="en-US"/>
              <a:t>Click to edit Master text styles</a:t>
            </a:r>
          </a:p>
        </p:txBody>
      </p:sp>
      <p:sp>
        <p:nvSpPr>
          <p:cNvPr id="20" name="Text Placeholder 5"/>
          <p:cNvSpPr>
            <a:spLocks noGrp="1"/>
          </p:cNvSpPr>
          <p:nvPr>
            <p:ph type="body" sz="quarter" idx="28" hasCustomPrompt="1"/>
          </p:nvPr>
        </p:nvSpPr>
        <p:spPr>
          <a:xfrm>
            <a:off x="8965438" y="944395"/>
            <a:ext cx="2362671" cy="378232"/>
          </a:xfrm>
        </p:spPr>
        <p:txBody>
          <a:bodyPr anchor="ctr">
            <a:noAutofit/>
          </a:bodyPr>
          <a:lstStyle>
            <a:lvl1pPr marL="0" indent="0" algn="ctr">
              <a:buNone/>
              <a:defRPr sz="5333" baseline="0">
                <a:solidFill>
                  <a:srgbClr val="AB2328"/>
                </a:solidFill>
                <a:latin typeface="+mj-lt"/>
              </a:defRPr>
            </a:lvl1pPr>
          </a:lstStyle>
          <a:p>
            <a:pPr lvl="0"/>
            <a:r>
              <a:rPr lang="en-US"/>
              <a:t>#</a:t>
            </a:r>
          </a:p>
        </p:txBody>
      </p:sp>
      <p:sp>
        <p:nvSpPr>
          <p:cNvPr id="21" name="Text Placeholder 5"/>
          <p:cNvSpPr>
            <a:spLocks noGrp="1"/>
          </p:cNvSpPr>
          <p:nvPr>
            <p:ph type="body" sz="quarter" idx="29" hasCustomPrompt="1"/>
          </p:nvPr>
        </p:nvSpPr>
        <p:spPr>
          <a:xfrm>
            <a:off x="8965436" y="1527084"/>
            <a:ext cx="2362672" cy="378232"/>
          </a:xfrm>
        </p:spPr>
        <p:txBody>
          <a:bodyPr anchor="ctr">
            <a:noAutofit/>
          </a:bodyPr>
          <a:lstStyle>
            <a:lvl1pPr marL="0" indent="0" algn="ctr">
              <a:buNone/>
              <a:defRPr sz="2133" baseline="0">
                <a:solidFill>
                  <a:srgbClr val="AB2328"/>
                </a:solidFill>
                <a:latin typeface="+mj-lt"/>
              </a:defRPr>
            </a:lvl1pPr>
          </a:lstStyle>
          <a:p>
            <a:pPr lvl="0"/>
            <a:r>
              <a:rPr lang="en-US"/>
              <a:t>TITLE</a:t>
            </a:r>
          </a:p>
        </p:txBody>
      </p:sp>
      <p:sp>
        <p:nvSpPr>
          <p:cNvPr id="22" name="Text Placeholder 11"/>
          <p:cNvSpPr>
            <a:spLocks noGrp="1"/>
          </p:cNvSpPr>
          <p:nvPr>
            <p:ph type="body" sz="quarter" idx="30"/>
          </p:nvPr>
        </p:nvSpPr>
        <p:spPr>
          <a:xfrm>
            <a:off x="8980638" y="2060440"/>
            <a:ext cx="2347471" cy="813328"/>
          </a:xfrm>
        </p:spPr>
        <p:txBody>
          <a:bodyPr anchor="t">
            <a:noAutofit/>
          </a:bodyPr>
          <a:lstStyle>
            <a:lvl1pPr marL="0" indent="0" algn="ctr">
              <a:buNone/>
              <a:defRPr sz="1467"/>
            </a:lvl1pPr>
            <a:lvl2pPr>
              <a:defRPr sz="1867"/>
            </a:lvl2pPr>
            <a:lvl3pPr>
              <a:defRPr sz="1867"/>
            </a:lvl3pPr>
            <a:lvl4pPr>
              <a:defRPr sz="1867"/>
            </a:lvl4pPr>
            <a:lvl5pPr>
              <a:defRPr sz="1867"/>
            </a:lvl5pPr>
          </a:lstStyle>
          <a:p>
            <a:pPr lvl="0"/>
            <a:r>
              <a:rPr lang="en-US"/>
              <a:t>Click to edit Master text styles</a:t>
            </a:r>
          </a:p>
        </p:txBody>
      </p:sp>
      <p:sp>
        <p:nvSpPr>
          <p:cNvPr id="23" name="Text Placeholder 5"/>
          <p:cNvSpPr>
            <a:spLocks noGrp="1"/>
          </p:cNvSpPr>
          <p:nvPr>
            <p:ph type="body" sz="quarter" idx="31" hasCustomPrompt="1"/>
          </p:nvPr>
        </p:nvSpPr>
        <p:spPr>
          <a:xfrm>
            <a:off x="8965438" y="3444764"/>
            <a:ext cx="2362671" cy="378232"/>
          </a:xfrm>
        </p:spPr>
        <p:txBody>
          <a:bodyPr anchor="ctr">
            <a:noAutofit/>
          </a:bodyPr>
          <a:lstStyle>
            <a:lvl1pPr marL="0" indent="0" algn="ctr">
              <a:buNone/>
              <a:defRPr sz="5333" baseline="0">
                <a:solidFill>
                  <a:srgbClr val="AB2328"/>
                </a:solidFill>
                <a:latin typeface="+mj-lt"/>
              </a:defRPr>
            </a:lvl1pPr>
          </a:lstStyle>
          <a:p>
            <a:pPr lvl="0"/>
            <a:r>
              <a:rPr lang="en-US"/>
              <a:t>#</a:t>
            </a:r>
          </a:p>
        </p:txBody>
      </p:sp>
      <p:sp>
        <p:nvSpPr>
          <p:cNvPr id="24" name="Text Placeholder 5"/>
          <p:cNvSpPr>
            <a:spLocks noGrp="1"/>
          </p:cNvSpPr>
          <p:nvPr>
            <p:ph type="body" sz="quarter" idx="32" hasCustomPrompt="1"/>
          </p:nvPr>
        </p:nvSpPr>
        <p:spPr>
          <a:xfrm>
            <a:off x="8965436" y="4027453"/>
            <a:ext cx="2362672" cy="378232"/>
          </a:xfrm>
        </p:spPr>
        <p:txBody>
          <a:bodyPr anchor="ctr">
            <a:noAutofit/>
          </a:bodyPr>
          <a:lstStyle>
            <a:lvl1pPr marL="0" indent="0" algn="ctr">
              <a:buNone/>
              <a:defRPr sz="2133" baseline="0">
                <a:solidFill>
                  <a:srgbClr val="AB2328"/>
                </a:solidFill>
                <a:latin typeface="+mj-lt"/>
              </a:defRPr>
            </a:lvl1pPr>
          </a:lstStyle>
          <a:p>
            <a:pPr lvl="0"/>
            <a:r>
              <a:rPr lang="en-US"/>
              <a:t>TITLE</a:t>
            </a:r>
          </a:p>
        </p:txBody>
      </p:sp>
      <p:sp>
        <p:nvSpPr>
          <p:cNvPr id="25" name="Text Placeholder 11"/>
          <p:cNvSpPr>
            <a:spLocks noGrp="1"/>
          </p:cNvSpPr>
          <p:nvPr>
            <p:ph type="body" sz="quarter" idx="33"/>
          </p:nvPr>
        </p:nvSpPr>
        <p:spPr>
          <a:xfrm>
            <a:off x="8980638" y="4560809"/>
            <a:ext cx="2347471" cy="813328"/>
          </a:xfrm>
        </p:spPr>
        <p:txBody>
          <a:bodyPr anchor="t">
            <a:noAutofit/>
          </a:bodyPr>
          <a:lstStyle>
            <a:lvl1pPr marL="0" indent="0" algn="ctr">
              <a:buNone/>
              <a:defRPr sz="1467"/>
            </a:lvl1pPr>
            <a:lvl2pPr>
              <a:defRPr sz="1867"/>
            </a:lvl2pPr>
            <a:lvl3pPr>
              <a:defRPr sz="1867"/>
            </a:lvl3pPr>
            <a:lvl4pPr>
              <a:defRPr sz="1867"/>
            </a:lvl4pPr>
            <a:lvl5pPr>
              <a:defRPr sz="1867"/>
            </a:lvl5pPr>
          </a:lstStyle>
          <a:p>
            <a:pPr lvl="0"/>
            <a:r>
              <a:rPr lang="en-US"/>
              <a:t>Click to edit Master text styles</a:t>
            </a:r>
          </a:p>
        </p:txBody>
      </p:sp>
      <p:sp>
        <p:nvSpPr>
          <p:cNvPr id="26" name="Text Placeholder 5"/>
          <p:cNvSpPr>
            <a:spLocks noGrp="1"/>
          </p:cNvSpPr>
          <p:nvPr>
            <p:ph type="body" sz="quarter" idx="34" hasCustomPrompt="1"/>
          </p:nvPr>
        </p:nvSpPr>
        <p:spPr>
          <a:xfrm>
            <a:off x="6127193" y="3444764"/>
            <a:ext cx="2362671" cy="378232"/>
          </a:xfrm>
        </p:spPr>
        <p:txBody>
          <a:bodyPr anchor="ctr">
            <a:noAutofit/>
          </a:bodyPr>
          <a:lstStyle>
            <a:lvl1pPr marL="0" indent="0" algn="ctr">
              <a:buNone/>
              <a:defRPr sz="5333" baseline="0">
                <a:solidFill>
                  <a:srgbClr val="AB2328"/>
                </a:solidFill>
                <a:latin typeface="+mj-lt"/>
              </a:defRPr>
            </a:lvl1pPr>
          </a:lstStyle>
          <a:p>
            <a:pPr lvl="0"/>
            <a:r>
              <a:rPr lang="en-US"/>
              <a:t>#</a:t>
            </a:r>
          </a:p>
        </p:txBody>
      </p:sp>
      <p:sp>
        <p:nvSpPr>
          <p:cNvPr id="27" name="Text Placeholder 5"/>
          <p:cNvSpPr>
            <a:spLocks noGrp="1"/>
          </p:cNvSpPr>
          <p:nvPr>
            <p:ph type="body" sz="quarter" idx="35" hasCustomPrompt="1"/>
          </p:nvPr>
        </p:nvSpPr>
        <p:spPr>
          <a:xfrm>
            <a:off x="6127191" y="4027453"/>
            <a:ext cx="2362672" cy="378232"/>
          </a:xfrm>
        </p:spPr>
        <p:txBody>
          <a:bodyPr anchor="ctr">
            <a:noAutofit/>
          </a:bodyPr>
          <a:lstStyle>
            <a:lvl1pPr marL="0" indent="0" algn="ctr">
              <a:buNone/>
              <a:defRPr sz="2133" baseline="0">
                <a:solidFill>
                  <a:srgbClr val="AB2328"/>
                </a:solidFill>
                <a:latin typeface="+mj-lt"/>
              </a:defRPr>
            </a:lvl1pPr>
          </a:lstStyle>
          <a:p>
            <a:pPr lvl="0"/>
            <a:r>
              <a:rPr lang="en-US"/>
              <a:t>TITLE</a:t>
            </a:r>
          </a:p>
        </p:txBody>
      </p:sp>
      <p:sp>
        <p:nvSpPr>
          <p:cNvPr id="28" name="Text Placeholder 11"/>
          <p:cNvSpPr>
            <a:spLocks noGrp="1"/>
          </p:cNvSpPr>
          <p:nvPr>
            <p:ph type="body" sz="quarter" idx="36"/>
          </p:nvPr>
        </p:nvSpPr>
        <p:spPr>
          <a:xfrm>
            <a:off x="6142393" y="4560809"/>
            <a:ext cx="2347471" cy="813328"/>
          </a:xfrm>
        </p:spPr>
        <p:txBody>
          <a:bodyPr anchor="t">
            <a:noAutofit/>
          </a:bodyPr>
          <a:lstStyle>
            <a:lvl1pPr marL="0" indent="0" algn="ctr">
              <a:buNone/>
              <a:defRPr sz="1467"/>
            </a:lvl1pPr>
            <a:lvl2pPr>
              <a:defRPr sz="1867"/>
            </a:lvl2pPr>
            <a:lvl3pPr>
              <a:defRPr sz="1867"/>
            </a:lvl3pPr>
            <a:lvl4pPr>
              <a:defRPr sz="1867"/>
            </a:lvl4pPr>
            <a:lvl5pPr>
              <a:defRPr sz="1867"/>
            </a:lvl5pPr>
          </a:lstStyle>
          <a:p>
            <a:pPr lvl="0"/>
            <a:r>
              <a:rPr lang="en-US"/>
              <a:t>Click to edit Master text styles</a:t>
            </a:r>
          </a:p>
        </p:txBody>
      </p:sp>
    </p:spTree>
    <p:extLst>
      <p:ext uri="{BB962C8B-B14F-4D97-AF65-F5344CB8AC3E}">
        <p14:creationId xmlns:p14="http://schemas.microsoft.com/office/powerpoint/2010/main" val="35008796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8" name="Text Placeholder 5"/>
          <p:cNvSpPr>
            <a:spLocks noGrp="1"/>
          </p:cNvSpPr>
          <p:nvPr>
            <p:ph type="body" sz="quarter" idx="26" hasCustomPrompt="1"/>
          </p:nvPr>
        </p:nvSpPr>
        <p:spPr>
          <a:xfrm>
            <a:off x="6292921" y="1839569"/>
            <a:ext cx="4270596" cy="378232"/>
          </a:xfrm>
        </p:spPr>
        <p:txBody>
          <a:bodyPr anchor="ctr">
            <a:noAutofit/>
          </a:bodyPr>
          <a:lstStyle>
            <a:lvl1pPr marL="0" indent="0" algn="l">
              <a:buNone/>
              <a:defRPr sz="2133" baseline="0">
                <a:solidFill>
                  <a:srgbClr val="5A5A5A"/>
                </a:solidFill>
                <a:latin typeface="+mj-lt"/>
              </a:defRPr>
            </a:lvl1pPr>
          </a:lstStyle>
          <a:p>
            <a:pPr lvl="0"/>
            <a:r>
              <a:rPr lang="en-US"/>
              <a:t>TITLE</a:t>
            </a:r>
          </a:p>
        </p:txBody>
      </p:sp>
      <p:sp>
        <p:nvSpPr>
          <p:cNvPr id="9" name="Text Placeholder 11"/>
          <p:cNvSpPr>
            <a:spLocks noGrp="1"/>
          </p:cNvSpPr>
          <p:nvPr>
            <p:ph type="body" sz="quarter" idx="27" hasCustomPrompt="1"/>
          </p:nvPr>
        </p:nvSpPr>
        <p:spPr>
          <a:xfrm>
            <a:off x="6292922" y="2217801"/>
            <a:ext cx="4270596" cy="813328"/>
          </a:xfrm>
        </p:spPr>
        <p:txBody>
          <a:bodyPr anchor="t">
            <a:noAutofit/>
          </a:bodyPr>
          <a:lstStyle>
            <a:lvl1pPr marL="0" indent="0" algn="l">
              <a:lnSpc>
                <a:spcPct val="140000"/>
              </a:lnSpc>
              <a:buNone/>
              <a:defRPr lang="en-US" sz="1400" smtClean="0">
                <a:effectLst/>
              </a:defRPr>
            </a:lvl1pPr>
            <a:lvl2pPr>
              <a:defRPr sz="1867"/>
            </a:lvl2pPr>
            <a:lvl3pPr>
              <a:defRPr sz="1867"/>
            </a:lvl3pPr>
            <a:lvl4pPr>
              <a:defRPr sz="1867"/>
            </a:lvl4pPr>
            <a:lvl5pPr>
              <a:defRPr sz="1867"/>
            </a:lvl5pPr>
          </a:lstStyle>
          <a:p>
            <a:pPr lvl="0"/>
            <a:r>
              <a:rPr lang="en-US" sz="1400" err="1">
                <a:solidFill>
                  <a:srgbClr val="000000"/>
                </a:solidFill>
                <a:effectLst/>
                <a:latin typeface="Open Sans Regular"/>
                <a:ea typeface="Times New Roman"/>
                <a:cs typeface="Times New Roman"/>
              </a:rPr>
              <a:t>Etiam</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luctus</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euismod</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enim</a:t>
            </a:r>
            <a:r>
              <a:rPr lang="en-US" sz="1400">
                <a:solidFill>
                  <a:srgbClr val="000000"/>
                </a:solidFill>
                <a:effectLst/>
                <a:latin typeface="Open Sans Regular"/>
                <a:ea typeface="Times New Roman"/>
                <a:cs typeface="Times New Roman"/>
              </a:rPr>
              <a:t> et </a:t>
            </a:r>
            <a:r>
              <a:rPr lang="en-US" sz="1400" err="1">
                <a:solidFill>
                  <a:srgbClr val="000000"/>
                </a:solidFill>
                <a:effectLst/>
                <a:latin typeface="Open Sans Regular"/>
                <a:ea typeface="Times New Roman"/>
                <a:cs typeface="Times New Roman"/>
              </a:rPr>
              <a:t>commodo</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Vivamus</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tristique</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condimentum</a:t>
            </a:r>
            <a:r>
              <a:rPr lang="en-US" sz="1400">
                <a:solidFill>
                  <a:srgbClr val="000000"/>
                </a:solidFill>
                <a:effectLst/>
                <a:latin typeface="Open Sans Regular"/>
                <a:ea typeface="Times New Roman"/>
                <a:cs typeface="Times New Roman"/>
              </a:rPr>
              <a:t> semper. </a:t>
            </a:r>
            <a:r>
              <a:rPr lang="en-US" sz="1400" err="1">
                <a:solidFill>
                  <a:srgbClr val="000000"/>
                </a:solidFill>
                <a:effectLst/>
                <a:latin typeface="Open Sans Regular"/>
                <a:ea typeface="Times New Roman"/>
                <a:cs typeface="Times New Roman"/>
              </a:rPr>
              <a:t>Donec</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blandit</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vel</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leo</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sed</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vestibulum</a:t>
            </a:r>
            <a:r>
              <a:rPr lang="en-US" sz="1400">
                <a:solidFill>
                  <a:srgbClr val="000000"/>
                </a:solidFill>
                <a:effectLst/>
                <a:latin typeface="Open Sans Regular"/>
                <a:ea typeface="Times New Roman"/>
                <a:cs typeface="Times New Roman"/>
              </a:rPr>
              <a:t>. </a:t>
            </a:r>
            <a:endParaRPr lang="en-US"/>
          </a:p>
        </p:txBody>
      </p:sp>
      <p:cxnSp>
        <p:nvCxnSpPr>
          <p:cNvPr id="6" name="Straight Connector 5"/>
          <p:cNvCxnSpPr/>
          <p:nvPr userDrawn="1"/>
        </p:nvCxnSpPr>
        <p:spPr>
          <a:xfrm>
            <a:off x="6111991" y="0"/>
            <a:ext cx="0" cy="6915869"/>
          </a:xfrm>
          <a:prstGeom prst="line">
            <a:avLst/>
          </a:prstGeom>
          <a:ln>
            <a:solidFill>
              <a:srgbClr val="54585A"/>
            </a:solidFill>
          </a:ln>
          <a:effectLst/>
        </p:spPr>
        <p:style>
          <a:lnRef idx="2">
            <a:schemeClr val="accent1"/>
          </a:lnRef>
          <a:fillRef idx="0">
            <a:schemeClr val="accent1"/>
          </a:fillRef>
          <a:effectRef idx="1">
            <a:schemeClr val="accent1"/>
          </a:effectRef>
          <a:fontRef idx="minor">
            <a:schemeClr val="tx1"/>
          </a:fontRef>
        </p:style>
      </p:cxnSp>
      <p:sp>
        <p:nvSpPr>
          <p:cNvPr id="29" name="Text Placeholder 5"/>
          <p:cNvSpPr>
            <a:spLocks noGrp="1"/>
          </p:cNvSpPr>
          <p:nvPr>
            <p:ph type="body" sz="quarter" idx="28" hasCustomPrompt="1"/>
          </p:nvPr>
        </p:nvSpPr>
        <p:spPr>
          <a:xfrm>
            <a:off x="1609233" y="641055"/>
            <a:ext cx="4270596" cy="378232"/>
          </a:xfrm>
        </p:spPr>
        <p:txBody>
          <a:bodyPr anchor="ctr">
            <a:noAutofit/>
          </a:bodyPr>
          <a:lstStyle>
            <a:lvl1pPr marL="0" indent="0" algn="r">
              <a:buNone/>
              <a:defRPr sz="2133" baseline="0">
                <a:solidFill>
                  <a:srgbClr val="5A5A5A"/>
                </a:solidFill>
                <a:latin typeface="+mj-lt"/>
              </a:defRPr>
            </a:lvl1pPr>
          </a:lstStyle>
          <a:p>
            <a:pPr lvl="0"/>
            <a:r>
              <a:rPr lang="en-US"/>
              <a:t>TITLE</a:t>
            </a:r>
          </a:p>
        </p:txBody>
      </p:sp>
      <p:sp>
        <p:nvSpPr>
          <p:cNvPr id="30" name="Text Placeholder 11"/>
          <p:cNvSpPr>
            <a:spLocks noGrp="1"/>
          </p:cNvSpPr>
          <p:nvPr>
            <p:ph type="body" sz="quarter" idx="29" hasCustomPrompt="1"/>
          </p:nvPr>
        </p:nvSpPr>
        <p:spPr>
          <a:xfrm>
            <a:off x="1609234" y="1019287"/>
            <a:ext cx="4270596" cy="813328"/>
          </a:xfrm>
        </p:spPr>
        <p:txBody>
          <a:bodyPr anchor="t">
            <a:noAutofit/>
          </a:bodyPr>
          <a:lstStyle>
            <a:lvl1pPr marL="0" indent="0" algn="r">
              <a:lnSpc>
                <a:spcPct val="140000"/>
              </a:lnSpc>
              <a:buNone/>
              <a:defRPr lang="en-US" sz="1400" smtClean="0">
                <a:effectLst/>
              </a:defRPr>
            </a:lvl1pPr>
            <a:lvl2pPr>
              <a:defRPr sz="1867"/>
            </a:lvl2pPr>
            <a:lvl3pPr>
              <a:defRPr sz="1867"/>
            </a:lvl3pPr>
            <a:lvl4pPr>
              <a:defRPr sz="1867"/>
            </a:lvl4pPr>
            <a:lvl5pPr>
              <a:defRPr sz="1867"/>
            </a:lvl5pPr>
          </a:lstStyle>
          <a:p>
            <a:pPr lvl="0"/>
            <a:r>
              <a:rPr lang="en-US" sz="1400" err="1">
                <a:solidFill>
                  <a:srgbClr val="000000"/>
                </a:solidFill>
                <a:effectLst/>
                <a:latin typeface="Open Sans Regular"/>
                <a:ea typeface="Times New Roman"/>
                <a:cs typeface="Times New Roman"/>
              </a:rPr>
              <a:t>Etiam</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luctus</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euismod</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enim</a:t>
            </a:r>
            <a:r>
              <a:rPr lang="en-US" sz="1400">
                <a:solidFill>
                  <a:srgbClr val="000000"/>
                </a:solidFill>
                <a:effectLst/>
                <a:latin typeface="Open Sans Regular"/>
                <a:ea typeface="Times New Roman"/>
                <a:cs typeface="Times New Roman"/>
              </a:rPr>
              <a:t> et </a:t>
            </a:r>
            <a:r>
              <a:rPr lang="en-US" sz="1400" err="1">
                <a:solidFill>
                  <a:srgbClr val="000000"/>
                </a:solidFill>
                <a:effectLst/>
                <a:latin typeface="Open Sans Regular"/>
                <a:ea typeface="Times New Roman"/>
                <a:cs typeface="Times New Roman"/>
              </a:rPr>
              <a:t>commodo</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Vivamus</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tristique</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condimentum</a:t>
            </a:r>
            <a:r>
              <a:rPr lang="en-US" sz="1400">
                <a:solidFill>
                  <a:srgbClr val="000000"/>
                </a:solidFill>
                <a:effectLst/>
                <a:latin typeface="Open Sans Regular"/>
                <a:ea typeface="Times New Roman"/>
                <a:cs typeface="Times New Roman"/>
              </a:rPr>
              <a:t> semper. </a:t>
            </a:r>
            <a:r>
              <a:rPr lang="en-US" sz="1400" err="1">
                <a:solidFill>
                  <a:srgbClr val="000000"/>
                </a:solidFill>
                <a:effectLst/>
                <a:latin typeface="Open Sans Regular"/>
                <a:ea typeface="Times New Roman"/>
                <a:cs typeface="Times New Roman"/>
              </a:rPr>
              <a:t>Donec</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blandit</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vel</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leo</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sed</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vestibulum</a:t>
            </a:r>
            <a:r>
              <a:rPr lang="en-US" sz="1400">
                <a:solidFill>
                  <a:srgbClr val="000000"/>
                </a:solidFill>
                <a:effectLst/>
                <a:latin typeface="Open Sans Regular"/>
                <a:ea typeface="Times New Roman"/>
                <a:cs typeface="Times New Roman"/>
              </a:rPr>
              <a:t>. </a:t>
            </a:r>
            <a:endParaRPr lang="en-US"/>
          </a:p>
        </p:txBody>
      </p:sp>
      <p:sp>
        <p:nvSpPr>
          <p:cNvPr id="31" name="Text Placeholder 5"/>
          <p:cNvSpPr>
            <a:spLocks noGrp="1"/>
          </p:cNvSpPr>
          <p:nvPr>
            <p:ph type="body" sz="quarter" idx="30" hasCustomPrompt="1"/>
          </p:nvPr>
        </p:nvSpPr>
        <p:spPr>
          <a:xfrm>
            <a:off x="1609233" y="3991693"/>
            <a:ext cx="4270596" cy="378232"/>
          </a:xfrm>
        </p:spPr>
        <p:txBody>
          <a:bodyPr anchor="ctr">
            <a:noAutofit/>
          </a:bodyPr>
          <a:lstStyle>
            <a:lvl1pPr marL="0" indent="0" algn="r">
              <a:buNone/>
              <a:defRPr sz="2133" baseline="0">
                <a:solidFill>
                  <a:srgbClr val="5A5A5A"/>
                </a:solidFill>
                <a:latin typeface="+mj-lt"/>
              </a:defRPr>
            </a:lvl1pPr>
          </a:lstStyle>
          <a:p>
            <a:pPr lvl="0"/>
            <a:r>
              <a:rPr lang="en-US"/>
              <a:t>TITLE</a:t>
            </a:r>
          </a:p>
        </p:txBody>
      </p:sp>
      <p:sp>
        <p:nvSpPr>
          <p:cNvPr id="32" name="Text Placeholder 11"/>
          <p:cNvSpPr>
            <a:spLocks noGrp="1"/>
          </p:cNvSpPr>
          <p:nvPr>
            <p:ph type="body" sz="quarter" idx="31" hasCustomPrompt="1"/>
          </p:nvPr>
        </p:nvSpPr>
        <p:spPr>
          <a:xfrm>
            <a:off x="1609234" y="4369925"/>
            <a:ext cx="4270596" cy="813328"/>
          </a:xfrm>
        </p:spPr>
        <p:txBody>
          <a:bodyPr anchor="t">
            <a:noAutofit/>
          </a:bodyPr>
          <a:lstStyle>
            <a:lvl1pPr marL="0" indent="0" algn="r">
              <a:lnSpc>
                <a:spcPct val="140000"/>
              </a:lnSpc>
              <a:buNone/>
              <a:defRPr lang="en-US" sz="1400" smtClean="0">
                <a:effectLst/>
              </a:defRPr>
            </a:lvl1pPr>
            <a:lvl2pPr>
              <a:defRPr sz="1867"/>
            </a:lvl2pPr>
            <a:lvl3pPr>
              <a:defRPr sz="1867"/>
            </a:lvl3pPr>
            <a:lvl4pPr>
              <a:defRPr sz="1867"/>
            </a:lvl4pPr>
            <a:lvl5pPr>
              <a:defRPr sz="1867"/>
            </a:lvl5pPr>
          </a:lstStyle>
          <a:p>
            <a:pPr lvl="0"/>
            <a:r>
              <a:rPr lang="en-US" sz="1400" err="1">
                <a:solidFill>
                  <a:srgbClr val="000000"/>
                </a:solidFill>
                <a:effectLst/>
                <a:latin typeface="Open Sans Regular"/>
                <a:ea typeface="Times New Roman"/>
                <a:cs typeface="Times New Roman"/>
              </a:rPr>
              <a:t>Etiam</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luctus</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euismod</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enim</a:t>
            </a:r>
            <a:r>
              <a:rPr lang="en-US" sz="1400">
                <a:solidFill>
                  <a:srgbClr val="000000"/>
                </a:solidFill>
                <a:effectLst/>
                <a:latin typeface="Open Sans Regular"/>
                <a:ea typeface="Times New Roman"/>
                <a:cs typeface="Times New Roman"/>
              </a:rPr>
              <a:t> et </a:t>
            </a:r>
            <a:r>
              <a:rPr lang="en-US" sz="1400" err="1">
                <a:solidFill>
                  <a:srgbClr val="000000"/>
                </a:solidFill>
                <a:effectLst/>
                <a:latin typeface="Open Sans Regular"/>
                <a:ea typeface="Times New Roman"/>
                <a:cs typeface="Times New Roman"/>
              </a:rPr>
              <a:t>commodo</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Vivamus</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tristique</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condimentum</a:t>
            </a:r>
            <a:r>
              <a:rPr lang="en-US" sz="1400">
                <a:solidFill>
                  <a:srgbClr val="000000"/>
                </a:solidFill>
                <a:effectLst/>
                <a:latin typeface="Open Sans Regular"/>
                <a:ea typeface="Times New Roman"/>
                <a:cs typeface="Times New Roman"/>
              </a:rPr>
              <a:t> semper. </a:t>
            </a:r>
            <a:r>
              <a:rPr lang="en-US" sz="1400" err="1">
                <a:solidFill>
                  <a:srgbClr val="000000"/>
                </a:solidFill>
                <a:effectLst/>
                <a:latin typeface="Open Sans Regular"/>
                <a:ea typeface="Times New Roman"/>
                <a:cs typeface="Times New Roman"/>
              </a:rPr>
              <a:t>Donec</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blandit</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vel</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leo</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sed</a:t>
            </a:r>
            <a:r>
              <a:rPr lang="en-US" sz="1400">
                <a:solidFill>
                  <a:srgbClr val="000000"/>
                </a:solidFill>
                <a:effectLst/>
                <a:latin typeface="Open Sans Regular"/>
                <a:ea typeface="Times New Roman"/>
                <a:cs typeface="Times New Roman"/>
              </a:rPr>
              <a:t> </a:t>
            </a:r>
            <a:r>
              <a:rPr lang="en-US" sz="1400" err="1">
                <a:solidFill>
                  <a:srgbClr val="000000"/>
                </a:solidFill>
                <a:effectLst/>
                <a:latin typeface="Open Sans Regular"/>
                <a:ea typeface="Times New Roman"/>
                <a:cs typeface="Times New Roman"/>
              </a:rPr>
              <a:t>vestibulum</a:t>
            </a:r>
            <a:r>
              <a:rPr lang="en-US" sz="1400">
                <a:solidFill>
                  <a:srgbClr val="000000"/>
                </a:solidFill>
                <a:effectLst/>
                <a:latin typeface="Open Sans Regular"/>
                <a:ea typeface="Times New Roman"/>
                <a:cs typeface="Times New Roman"/>
              </a:rPr>
              <a:t>. </a:t>
            </a:r>
            <a:endParaRPr lang="en-US"/>
          </a:p>
        </p:txBody>
      </p:sp>
    </p:spTree>
    <p:extLst>
      <p:ext uri="{BB962C8B-B14F-4D97-AF65-F5344CB8AC3E}">
        <p14:creationId xmlns:p14="http://schemas.microsoft.com/office/powerpoint/2010/main" val="7662491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ategory Break ">
    <p:bg>
      <p:bgPr>
        <a:solidFill>
          <a:srgbClr val="272727"/>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Picture Placeholder 5"/>
          <p:cNvSpPr>
            <a:spLocks noGrp="1"/>
          </p:cNvSpPr>
          <p:nvPr>
            <p:ph type="pic" sz="quarter" idx="12"/>
          </p:nvPr>
        </p:nvSpPr>
        <p:spPr>
          <a:xfrm>
            <a:off x="0" y="0"/>
            <a:ext cx="12192000" cy="6858000"/>
          </a:xfrm>
        </p:spPr>
        <p:txBody>
          <a:bodyPr/>
          <a:lstStyle/>
          <a:p>
            <a:endParaRPr lang="en-US"/>
          </a:p>
        </p:txBody>
      </p:sp>
      <p:sp>
        <p:nvSpPr>
          <p:cNvPr id="8" name="Picture Placeholder 7"/>
          <p:cNvSpPr>
            <a:spLocks noGrp="1"/>
          </p:cNvSpPr>
          <p:nvPr>
            <p:ph type="pic" sz="quarter" idx="13"/>
          </p:nvPr>
        </p:nvSpPr>
        <p:spPr>
          <a:xfrm>
            <a:off x="9693155" y="254920"/>
            <a:ext cx="2211167" cy="1922120"/>
          </a:xfrm>
        </p:spPr>
        <p:txBody>
          <a:bodyPr/>
          <a:lstStyle/>
          <a:p>
            <a:endParaRPr lang="en-US"/>
          </a:p>
        </p:txBody>
      </p:sp>
    </p:spTree>
    <p:extLst>
      <p:ext uri="{BB962C8B-B14F-4D97-AF65-F5344CB8AC3E}">
        <p14:creationId xmlns:p14="http://schemas.microsoft.com/office/powerpoint/2010/main" val="20621216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reak Dark">
    <p:bg>
      <p:bgPr>
        <a:solidFill>
          <a:srgbClr val="1D1D1D"/>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9" name="Subtitle 2"/>
          <p:cNvSpPr>
            <a:spLocks noGrp="1"/>
          </p:cNvSpPr>
          <p:nvPr>
            <p:ph type="subTitle" idx="1"/>
          </p:nvPr>
        </p:nvSpPr>
        <p:spPr>
          <a:xfrm>
            <a:off x="1603373" y="3518143"/>
            <a:ext cx="8930936" cy="669565"/>
          </a:xfrm>
        </p:spPr>
        <p:txBody>
          <a:bodyPr anchor="ctr">
            <a:noAutofit/>
          </a:bodyPr>
          <a:lstStyle>
            <a:lvl1pPr marL="0" indent="0" algn="ctr">
              <a:buNone/>
              <a:defRPr sz="2400"/>
            </a:lvl1pPr>
          </a:lstStyle>
          <a:p>
            <a:r>
              <a:rPr lang="en-US" sz="2400" err="1">
                <a:solidFill>
                  <a:schemeClr val="bg2"/>
                </a:solidFill>
                <a:latin typeface="+mn-lt"/>
              </a:rPr>
              <a:t>Vestibulum</a:t>
            </a:r>
            <a:r>
              <a:rPr lang="en-US" sz="2400">
                <a:solidFill>
                  <a:schemeClr val="bg2"/>
                </a:solidFill>
                <a:latin typeface="+mn-lt"/>
              </a:rPr>
              <a:t> ante </a:t>
            </a:r>
            <a:r>
              <a:rPr lang="en-US" sz="2400" err="1">
                <a:solidFill>
                  <a:schemeClr val="bg2"/>
                </a:solidFill>
                <a:latin typeface="+mn-lt"/>
              </a:rPr>
              <a:t>ipsum</a:t>
            </a:r>
            <a:r>
              <a:rPr lang="en-US" sz="2400">
                <a:solidFill>
                  <a:schemeClr val="bg2"/>
                </a:solidFill>
                <a:latin typeface="+mn-lt"/>
              </a:rPr>
              <a:t> </a:t>
            </a:r>
            <a:r>
              <a:rPr lang="en-US" sz="2400" err="1">
                <a:solidFill>
                  <a:schemeClr val="bg2"/>
                </a:solidFill>
                <a:latin typeface="+mn-lt"/>
              </a:rPr>
              <a:t>primis</a:t>
            </a:r>
            <a:r>
              <a:rPr lang="en-US" sz="2400">
                <a:solidFill>
                  <a:schemeClr val="bg2"/>
                </a:solidFill>
                <a:latin typeface="+mn-lt"/>
              </a:rPr>
              <a:t> in </a:t>
            </a:r>
            <a:r>
              <a:rPr lang="en-US" sz="2400" err="1">
                <a:solidFill>
                  <a:schemeClr val="bg2"/>
                </a:solidFill>
                <a:latin typeface="+mn-lt"/>
              </a:rPr>
              <a:t>faucibus</a:t>
            </a:r>
            <a:r>
              <a:rPr lang="en-US" sz="2400">
                <a:solidFill>
                  <a:schemeClr val="bg2"/>
                </a:solidFill>
                <a:latin typeface="+mn-lt"/>
              </a:rPr>
              <a:t> </a:t>
            </a:r>
            <a:r>
              <a:rPr lang="en-US" sz="2400" err="1">
                <a:solidFill>
                  <a:schemeClr val="bg2"/>
                </a:solidFill>
                <a:latin typeface="+mn-lt"/>
              </a:rPr>
              <a:t>orci</a:t>
            </a:r>
            <a:r>
              <a:rPr lang="en-US" sz="2400">
                <a:solidFill>
                  <a:schemeClr val="bg2"/>
                </a:solidFill>
                <a:latin typeface="+mn-lt"/>
              </a:rPr>
              <a:t> </a:t>
            </a:r>
            <a:r>
              <a:rPr lang="en-US" sz="2400" err="1">
                <a:solidFill>
                  <a:schemeClr val="bg2"/>
                </a:solidFill>
                <a:latin typeface="+mn-lt"/>
              </a:rPr>
              <a:t>luctus</a:t>
            </a:r>
            <a:r>
              <a:rPr lang="en-US" sz="2400">
                <a:solidFill>
                  <a:schemeClr val="bg2"/>
                </a:solidFill>
                <a:latin typeface="+mn-lt"/>
              </a:rPr>
              <a:t> et </a:t>
            </a:r>
            <a:r>
              <a:rPr lang="en-US" sz="2400" err="1">
                <a:solidFill>
                  <a:schemeClr val="bg2"/>
                </a:solidFill>
                <a:latin typeface="+mn-lt"/>
              </a:rPr>
              <a:t>ultrices</a:t>
            </a:r>
            <a:r>
              <a:rPr lang="en-US" sz="2400">
                <a:solidFill>
                  <a:schemeClr val="bg2"/>
                </a:solidFill>
                <a:latin typeface="+mn-lt"/>
              </a:rPr>
              <a:t> </a:t>
            </a:r>
            <a:r>
              <a:rPr lang="en-US" sz="2400" err="1">
                <a:solidFill>
                  <a:schemeClr val="bg2"/>
                </a:solidFill>
                <a:latin typeface="+mn-lt"/>
              </a:rPr>
              <a:t>posuere</a:t>
            </a:r>
            <a:r>
              <a:rPr lang="en-US" sz="2400">
                <a:solidFill>
                  <a:schemeClr val="bg2"/>
                </a:solidFill>
                <a:latin typeface="+mn-lt"/>
              </a:rPr>
              <a:t> </a:t>
            </a:r>
            <a:r>
              <a:rPr lang="en-US" sz="2400" err="1">
                <a:solidFill>
                  <a:schemeClr val="bg2"/>
                </a:solidFill>
                <a:latin typeface="+mn-lt"/>
              </a:rPr>
              <a:t>cubilia</a:t>
            </a:r>
            <a:r>
              <a:rPr lang="en-US" sz="2400">
                <a:solidFill>
                  <a:schemeClr val="bg2"/>
                </a:solidFill>
                <a:latin typeface="+mn-lt"/>
              </a:rPr>
              <a:t> </a:t>
            </a:r>
            <a:r>
              <a:rPr lang="en-US" sz="2400" err="1">
                <a:solidFill>
                  <a:schemeClr val="bg2"/>
                </a:solidFill>
                <a:latin typeface="+mn-lt"/>
              </a:rPr>
              <a:t>Curae</a:t>
            </a:r>
            <a:r>
              <a:rPr lang="en-US" sz="2400">
                <a:solidFill>
                  <a:schemeClr val="bg2"/>
                </a:solidFill>
                <a:latin typeface="+mn-lt"/>
              </a:rPr>
              <a:t>; </a:t>
            </a:r>
            <a:r>
              <a:rPr lang="en-US" sz="2400" err="1">
                <a:solidFill>
                  <a:schemeClr val="bg2"/>
                </a:solidFill>
                <a:latin typeface="+mn-lt"/>
              </a:rPr>
              <a:t>pellentesque</a:t>
            </a:r>
            <a:r>
              <a:rPr lang="en-US" sz="2400">
                <a:solidFill>
                  <a:schemeClr val="bg2"/>
                </a:solidFill>
                <a:latin typeface="+mn-lt"/>
              </a:rPr>
              <a:t>. </a:t>
            </a:r>
            <a:r>
              <a:rPr lang="en-US" sz="2400" err="1">
                <a:solidFill>
                  <a:schemeClr val="bg2"/>
                </a:solidFill>
                <a:latin typeface="+mn-lt"/>
              </a:rPr>
              <a:t>Donec</a:t>
            </a:r>
            <a:r>
              <a:rPr lang="en-US" sz="2400">
                <a:solidFill>
                  <a:schemeClr val="bg2"/>
                </a:solidFill>
                <a:latin typeface="+mn-lt"/>
              </a:rPr>
              <a:t>.</a:t>
            </a:r>
          </a:p>
        </p:txBody>
      </p:sp>
      <p:sp>
        <p:nvSpPr>
          <p:cNvPr id="5" name="Text Placeholder 4"/>
          <p:cNvSpPr>
            <a:spLocks noGrp="1"/>
          </p:cNvSpPr>
          <p:nvPr>
            <p:ph type="body" sz="quarter" idx="13" hasCustomPrompt="1"/>
          </p:nvPr>
        </p:nvSpPr>
        <p:spPr>
          <a:xfrm>
            <a:off x="751418" y="1787009"/>
            <a:ext cx="10706100" cy="1450115"/>
          </a:xfrm>
        </p:spPr>
        <p:txBody>
          <a:bodyPr anchor="b">
            <a:normAutofit/>
          </a:bodyPr>
          <a:lstStyle>
            <a:lvl1pPr marL="0" indent="0" algn="ctr">
              <a:buNone/>
              <a:defRPr sz="4800" baseline="0">
                <a:solidFill>
                  <a:srgbClr val="AB2328"/>
                </a:solidFill>
                <a:latin typeface="+mj-lt"/>
              </a:defRPr>
            </a:lvl1pPr>
          </a:lstStyle>
          <a:p>
            <a:pPr lvl="0"/>
            <a:r>
              <a:rPr lang="en-US"/>
              <a:t>CLICK TO ADD TITLE</a:t>
            </a:r>
          </a:p>
        </p:txBody>
      </p:sp>
      <p:sp>
        <p:nvSpPr>
          <p:cNvPr id="11" name="Picture Placeholder 10"/>
          <p:cNvSpPr>
            <a:spLocks noGrp="1"/>
          </p:cNvSpPr>
          <p:nvPr>
            <p:ph type="pic" sz="quarter" idx="14"/>
          </p:nvPr>
        </p:nvSpPr>
        <p:spPr>
          <a:xfrm>
            <a:off x="0" y="0"/>
            <a:ext cx="12192000" cy="6858000"/>
          </a:xfrm>
        </p:spPr>
        <p:txBody>
          <a:bodyPr anchor="b"/>
          <a:lstStyle/>
          <a:p>
            <a:endParaRPr lang="en-US"/>
          </a:p>
        </p:txBody>
      </p:sp>
    </p:spTree>
    <p:extLst>
      <p:ext uri="{BB962C8B-B14F-4D97-AF65-F5344CB8AC3E}">
        <p14:creationId xmlns:p14="http://schemas.microsoft.com/office/powerpoint/2010/main" val="21838694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ategory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05302" y="1346758"/>
            <a:ext cx="5324741" cy="1127077"/>
          </a:xfrm>
        </p:spPr>
        <p:txBody>
          <a:bodyPr>
            <a:noAutofit/>
          </a:bodyPr>
          <a:lstStyle>
            <a:lvl1pPr>
              <a:defRPr sz="5867"/>
            </a:lvl1pPr>
          </a:lstStyle>
          <a:p>
            <a:r>
              <a:rPr lang="en-US"/>
              <a:t>Headline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7" name="Picture Placeholder 6"/>
          <p:cNvSpPr>
            <a:spLocks noGrp="1"/>
          </p:cNvSpPr>
          <p:nvPr>
            <p:ph type="pic" sz="quarter" idx="12"/>
          </p:nvPr>
        </p:nvSpPr>
        <p:spPr>
          <a:xfrm>
            <a:off x="1" y="1"/>
            <a:ext cx="4322233" cy="6243460"/>
          </a:xfrm>
        </p:spPr>
        <p:txBody>
          <a:bodyPr/>
          <a:lstStyle/>
          <a:p>
            <a:endParaRPr lang="en-US"/>
          </a:p>
        </p:txBody>
      </p:sp>
      <p:sp>
        <p:nvSpPr>
          <p:cNvPr id="11" name="Text Placeholder 10"/>
          <p:cNvSpPr>
            <a:spLocks noGrp="1"/>
          </p:cNvSpPr>
          <p:nvPr>
            <p:ph type="body" sz="quarter" idx="13" hasCustomPrompt="1"/>
          </p:nvPr>
        </p:nvSpPr>
        <p:spPr>
          <a:xfrm>
            <a:off x="4504267" y="2669008"/>
            <a:ext cx="5276851" cy="365459"/>
          </a:xfrm>
        </p:spPr>
        <p:txBody>
          <a:bodyPr anchor="b">
            <a:normAutofit/>
          </a:bodyPr>
          <a:lstStyle>
            <a:lvl1pPr marL="0" indent="0">
              <a:buNone/>
              <a:defRPr sz="1867">
                <a:solidFill>
                  <a:srgbClr val="AB2328"/>
                </a:solidFill>
                <a:latin typeface="+mj-lt"/>
              </a:defRPr>
            </a:lvl1pPr>
          </a:lstStyle>
          <a:p>
            <a:pPr lvl="0"/>
            <a:r>
              <a:rPr lang="en-US"/>
              <a:t>TITLE</a:t>
            </a:r>
          </a:p>
        </p:txBody>
      </p:sp>
      <p:sp>
        <p:nvSpPr>
          <p:cNvPr id="13" name="Text Placeholder 12"/>
          <p:cNvSpPr>
            <a:spLocks noGrp="1"/>
          </p:cNvSpPr>
          <p:nvPr>
            <p:ph type="body" sz="quarter" idx="14" hasCustomPrompt="1"/>
          </p:nvPr>
        </p:nvSpPr>
        <p:spPr>
          <a:xfrm>
            <a:off x="4504267" y="3034467"/>
            <a:ext cx="5276851" cy="878117"/>
          </a:xfrm>
        </p:spPr>
        <p:txBody>
          <a:bodyPr/>
          <a:lstStyle>
            <a:lvl1pPr marL="0" indent="0">
              <a:buNone/>
              <a:defRPr sz="1867">
                <a:solidFill>
                  <a:srgbClr val="54585A"/>
                </a:solidFill>
              </a:defRPr>
            </a:lvl1pPr>
          </a:lstStyle>
          <a:p>
            <a:pPr lvl="0"/>
            <a:r>
              <a:rPr lang="en-US" err="1"/>
              <a:t>Aliquam</a:t>
            </a:r>
            <a:r>
              <a:rPr lang="en-US"/>
              <a:t> </a:t>
            </a:r>
            <a:r>
              <a:rPr lang="en-US" err="1"/>
              <a:t>sagittis</a:t>
            </a:r>
            <a:r>
              <a:rPr lang="en-US"/>
              <a:t> dolor a magna </a:t>
            </a:r>
            <a:r>
              <a:rPr lang="en-US" err="1"/>
              <a:t>dignissim</a:t>
            </a:r>
            <a:r>
              <a:rPr lang="en-US"/>
              <a:t> </a:t>
            </a:r>
            <a:r>
              <a:rPr lang="en-US" err="1"/>
              <a:t>fringilla</a:t>
            </a:r>
            <a:r>
              <a:rPr lang="en-US"/>
              <a:t> id non </a:t>
            </a:r>
            <a:r>
              <a:rPr lang="en-US" err="1"/>
              <a:t>tortor</a:t>
            </a:r>
            <a:r>
              <a:rPr lang="en-US"/>
              <a:t>. </a:t>
            </a:r>
            <a:r>
              <a:rPr lang="en-US" err="1"/>
              <a:t>neque</a:t>
            </a:r>
            <a:r>
              <a:rPr lang="en-US"/>
              <a:t>. </a:t>
            </a:r>
          </a:p>
        </p:txBody>
      </p:sp>
      <p:sp>
        <p:nvSpPr>
          <p:cNvPr id="14" name="Text Placeholder 10"/>
          <p:cNvSpPr>
            <a:spLocks noGrp="1"/>
          </p:cNvSpPr>
          <p:nvPr>
            <p:ph type="body" sz="quarter" idx="15" hasCustomPrompt="1"/>
          </p:nvPr>
        </p:nvSpPr>
        <p:spPr>
          <a:xfrm>
            <a:off x="4505301" y="3912584"/>
            <a:ext cx="5276851" cy="365459"/>
          </a:xfrm>
        </p:spPr>
        <p:txBody>
          <a:bodyPr anchor="b">
            <a:normAutofit/>
          </a:bodyPr>
          <a:lstStyle>
            <a:lvl1pPr marL="0" indent="0">
              <a:buNone/>
              <a:defRPr sz="1867">
                <a:solidFill>
                  <a:srgbClr val="AB2328"/>
                </a:solidFill>
                <a:latin typeface="+mj-lt"/>
              </a:defRPr>
            </a:lvl1pPr>
          </a:lstStyle>
          <a:p>
            <a:pPr lvl="0"/>
            <a:r>
              <a:rPr lang="en-US"/>
              <a:t>TITLE</a:t>
            </a:r>
          </a:p>
        </p:txBody>
      </p:sp>
      <p:sp>
        <p:nvSpPr>
          <p:cNvPr id="15" name="Text Placeholder 12"/>
          <p:cNvSpPr>
            <a:spLocks noGrp="1"/>
          </p:cNvSpPr>
          <p:nvPr>
            <p:ph type="body" sz="quarter" idx="16" hasCustomPrompt="1"/>
          </p:nvPr>
        </p:nvSpPr>
        <p:spPr>
          <a:xfrm>
            <a:off x="4505301" y="4278043"/>
            <a:ext cx="5276851" cy="868363"/>
          </a:xfrm>
        </p:spPr>
        <p:txBody>
          <a:bodyPr/>
          <a:lstStyle>
            <a:lvl1pPr marL="0" indent="0">
              <a:buNone/>
              <a:defRPr sz="1867"/>
            </a:lvl1pPr>
          </a:lstStyle>
          <a:p>
            <a:pPr lvl="0"/>
            <a:r>
              <a:rPr lang="en-US" err="1"/>
              <a:t>Aliquam</a:t>
            </a:r>
            <a:r>
              <a:rPr lang="en-US"/>
              <a:t> </a:t>
            </a:r>
            <a:r>
              <a:rPr lang="en-US" err="1"/>
              <a:t>sagittis</a:t>
            </a:r>
            <a:r>
              <a:rPr lang="en-US"/>
              <a:t> dolor a magna </a:t>
            </a:r>
            <a:r>
              <a:rPr lang="en-US" err="1"/>
              <a:t>dignissim</a:t>
            </a:r>
            <a:r>
              <a:rPr lang="en-US"/>
              <a:t> </a:t>
            </a:r>
            <a:r>
              <a:rPr lang="en-US" err="1"/>
              <a:t>fringilla</a:t>
            </a:r>
            <a:r>
              <a:rPr lang="en-US"/>
              <a:t> id non </a:t>
            </a:r>
            <a:r>
              <a:rPr lang="en-US" err="1"/>
              <a:t>tortor</a:t>
            </a:r>
            <a:r>
              <a:rPr lang="en-US"/>
              <a:t>. </a:t>
            </a:r>
            <a:r>
              <a:rPr lang="en-US" err="1"/>
              <a:t>neque</a:t>
            </a:r>
            <a:r>
              <a:rPr lang="en-US"/>
              <a:t>. </a:t>
            </a:r>
          </a:p>
        </p:txBody>
      </p:sp>
      <p:sp>
        <p:nvSpPr>
          <p:cNvPr id="16" name="Text Placeholder 10"/>
          <p:cNvSpPr>
            <a:spLocks noGrp="1"/>
          </p:cNvSpPr>
          <p:nvPr>
            <p:ph type="body" sz="quarter" idx="17" hasCustomPrompt="1"/>
          </p:nvPr>
        </p:nvSpPr>
        <p:spPr>
          <a:xfrm>
            <a:off x="4504267" y="5146405"/>
            <a:ext cx="5276851" cy="365459"/>
          </a:xfrm>
        </p:spPr>
        <p:txBody>
          <a:bodyPr anchor="b">
            <a:normAutofit/>
          </a:bodyPr>
          <a:lstStyle>
            <a:lvl1pPr marL="0" indent="0">
              <a:buNone/>
              <a:defRPr sz="1867">
                <a:solidFill>
                  <a:srgbClr val="AB2328"/>
                </a:solidFill>
                <a:latin typeface="+mj-lt"/>
              </a:defRPr>
            </a:lvl1pPr>
          </a:lstStyle>
          <a:p>
            <a:pPr lvl="0"/>
            <a:r>
              <a:rPr lang="en-US"/>
              <a:t>TITLE</a:t>
            </a:r>
          </a:p>
        </p:txBody>
      </p:sp>
      <p:sp>
        <p:nvSpPr>
          <p:cNvPr id="17" name="Text Placeholder 12"/>
          <p:cNvSpPr>
            <a:spLocks noGrp="1"/>
          </p:cNvSpPr>
          <p:nvPr>
            <p:ph type="body" sz="quarter" idx="18" hasCustomPrompt="1"/>
          </p:nvPr>
        </p:nvSpPr>
        <p:spPr>
          <a:xfrm>
            <a:off x="4505301" y="5520051"/>
            <a:ext cx="5276851" cy="868363"/>
          </a:xfrm>
        </p:spPr>
        <p:txBody>
          <a:bodyPr/>
          <a:lstStyle>
            <a:lvl1pPr marL="0" indent="0">
              <a:buNone/>
              <a:defRPr sz="1867"/>
            </a:lvl1pPr>
          </a:lstStyle>
          <a:p>
            <a:pPr lvl="0"/>
            <a:r>
              <a:rPr lang="en-US" err="1"/>
              <a:t>Aliquam</a:t>
            </a:r>
            <a:r>
              <a:rPr lang="en-US"/>
              <a:t> </a:t>
            </a:r>
            <a:r>
              <a:rPr lang="en-US" err="1"/>
              <a:t>sagittis</a:t>
            </a:r>
            <a:r>
              <a:rPr lang="en-US"/>
              <a:t> dolor a magna </a:t>
            </a:r>
            <a:r>
              <a:rPr lang="en-US" err="1"/>
              <a:t>dignissim</a:t>
            </a:r>
            <a:r>
              <a:rPr lang="en-US"/>
              <a:t> </a:t>
            </a:r>
            <a:r>
              <a:rPr lang="en-US" err="1"/>
              <a:t>fringilla</a:t>
            </a:r>
            <a:r>
              <a:rPr lang="en-US"/>
              <a:t> id non </a:t>
            </a:r>
            <a:r>
              <a:rPr lang="en-US" err="1"/>
              <a:t>tortor</a:t>
            </a:r>
            <a:r>
              <a:rPr lang="en-US"/>
              <a:t>. </a:t>
            </a:r>
            <a:r>
              <a:rPr lang="en-US" err="1"/>
              <a:t>neque</a:t>
            </a:r>
            <a:r>
              <a:rPr lang="en-US"/>
              <a:t>. </a:t>
            </a:r>
          </a:p>
        </p:txBody>
      </p:sp>
      <p:sp>
        <p:nvSpPr>
          <p:cNvPr id="21" name="Text Placeholder 20"/>
          <p:cNvSpPr>
            <a:spLocks noGrp="1"/>
          </p:cNvSpPr>
          <p:nvPr>
            <p:ph type="body" sz="quarter" idx="19" hasCustomPrompt="1"/>
          </p:nvPr>
        </p:nvSpPr>
        <p:spPr>
          <a:xfrm>
            <a:off x="4504267" y="902197"/>
            <a:ext cx="5325533" cy="444004"/>
          </a:xfrm>
        </p:spPr>
        <p:txBody>
          <a:bodyPr>
            <a:normAutofit/>
          </a:bodyPr>
          <a:lstStyle>
            <a:lvl1pPr marL="0" indent="0">
              <a:buNone/>
              <a:defRPr sz="2133">
                <a:solidFill>
                  <a:srgbClr val="5A5A5A"/>
                </a:solidFill>
                <a:latin typeface="+mj-lt"/>
              </a:defRPr>
            </a:lvl1pPr>
          </a:lstStyle>
          <a:p>
            <a:pPr lvl="0"/>
            <a:r>
              <a:rPr lang="en-US"/>
              <a:t>SUBHEADLINE</a:t>
            </a:r>
          </a:p>
        </p:txBody>
      </p:sp>
    </p:spTree>
    <p:extLst>
      <p:ext uri="{BB962C8B-B14F-4D97-AF65-F5344CB8AC3E}">
        <p14:creationId xmlns:p14="http://schemas.microsoft.com/office/powerpoint/2010/main" val="23502020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tats &amp; Repo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9885" y="1261883"/>
            <a:ext cx="4725617" cy="1325563"/>
          </a:xfrm>
        </p:spPr>
        <p:txBody>
          <a:bodyPr/>
          <a:lstStyle>
            <a:lvl1pPr>
              <a:defRPr baseline="0"/>
            </a:lvl1pPr>
          </a:lstStyle>
          <a:p>
            <a:r>
              <a:rPr lang="en-US"/>
              <a:t>Click Here to Edit Headline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Text Placeholder 5"/>
          <p:cNvSpPr>
            <a:spLocks noGrp="1"/>
          </p:cNvSpPr>
          <p:nvPr>
            <p:ph type="body" sz="quarter" idx="12" hasCustomPrompt="1"/>
          </p:nvPr>
        </p:nvSpPr>
        <p:spPr>
          <a:xfrm>
            <a:off x="759885" y="175684"/>
            <a:ext cx="4725617" cy="897467"/>
          </a:xfrm>
        </p:spPr>
        <p:txBody>
          <a:bodyPr anchor="b">
            <a:normAutofit/>
          </a:bodyPr>
          <a:lstStyle>
            <a:lvl1pPr marL="0" indent="0">
              <a:buNone/>
              <a:defRPr sz="2133" baseline="0">
                <a:latin typeface="+mj-lt"/>
              </a:defRPr>
            </a:lvl1pPr>
          </a:lstStyle>
          <a:p>
            <a:pPr lvl="0"/>
            <a:r>
              <a:rPr lang="en-US"/>
              <a:t>CLICK TO EDIT SUBHEAD</a:t>
            </a:r>
          </a:p>
        </p:txBody>
      </p:sp>
      <p:sp>
        <p:nvSpPr>
          <p:cNvPr id="10" name="Picture Placeholder 9"/>
          <p:cNvSpPr>
            <a:spLocks noGrp="1"/>
          </p:cNvSpPr>
          <p:nvPr>
            <p:ph type="pic" sz="quarter" idx="14"/>
          </p:nvPr>
        </p:nvSpPr>
        <p:spPr>
          <a:xfrm>
            <a:off x="8519200" y="175684"/>
            <a:ext cx="3672801" cy="6178917"/>
          </a:xfrm>
        </p:spPr>
        <p:txBody>
          <a:bodyPr/>
          <a:lstStyle/>
          <a:p>
            <a:endParaRPr lang="en-US"/>
          </a:p>
        </p:txBody>
      </p:sp>
      <p:sp>
        <p:nvSpPr>
          <p:cNvPr id="8" name="Text Placeholder 7"/>
          <p:cNvSpPr>
            <a:spLocks noGrp="1"/>
          </p:cNvSpPr>
          <p:nvPr>
            <p:ph type="body" sz="quarter" idx="13"/>
          </p:nvPr>
        </p:nvSpPr>
        <p:spPr>
          <a:xfrm>
            <a:off x="5577418" y="175684"/>
            <a:ext cx="6159500" cy="2410883"/>
          </a:xfrm>
        </p:spPr>
        <p:txBody>
          <a:bodyPr anchor="ctr">
            <a:normAutofit/>
          </a:bodyPr>
          <a:lstStyle>
            <a:lvl1pPr>
              <a:defRPr sz="1867">
                <a:solidFill>
                  <a:srgbClr val="54585A"/>
                </a:solidFill>
              </a:defRPr>
            </a:lvl1pPr>
            <a:lvl2pPr>
              <a:defRPr sz="1867">
                <a:solidFill>
                  <a:srgbClr val="54585A"/>
                </a:solidFill>
              </a:defRPr>
            </a:lvl2pPr>
            <a:lvl3pPr>
              <a:defRPr sz="1867">
                <a:solidFill>
                  <a:srgbClr val="54585A"/>
                </a:solidFill>
              </a:defRPr>
            </a:lvl3pPr>
            <a:lvl4pPr>
              <a:defRPr sz="1867">
                <a:solidFill>
                  <a:srgbClr val="54585A"/>
                </a:solidFill>
              </a:defRPr>
            </a:lvl4pPr>
            <a:lvl5pPr>
              <a:defRPr sz="1867">
                <a:solidFill>
                  <a:srgbClr val="54585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hart Placeholder 11"/>
          <p:cNvSpPr>
            <a:spLocks noGrp="1"/>
          </p:cNvSpPr>
          <p:nvPr>
            <p:ph type="chart" sz="quarter" idx="15"/>
          </p:nvPr>
        </p:nvSpPr>
        <p:spPr>
          <a:xfrm>
            <a:off x="1195918" y="3052233"/>
            <a:ext cx="2328141" cy="2073288"/>
          </a:xfrm>
        </p:spPr>
        <p:txBody>
          <a:bodyPr/>
          <a:lstStyle/>
          <a:p>
            <a:endParaRPr lang="en-US"/>
          </a:p>
        </p:txBody>
      </p:sp>
      <p:sp>
        <p:nvSpPr>
          <p:cNvPr id="13" name="Chart Placeholder 11"/>
          <p:cNvSpPr>
            <a:spLocks noGrp="1"/>
          </p:cNvSpPr>
          <p:nvPr>
            <p:ph type="chart" sz="quarter" idx="16"/>
          </p:nvPr>
        </p:nvSpPr>
        <p:spPr>
          <a:xfrm>
            <a:off x="3896171" y="3052233"/>
            <a:ext cx="2328141" cy="2073288"/>
          </a:xfrm>
        </p:spPr>
        <p:txBody>
          <a:bodyPr/>
          <a:lstStyle/>
          <a:p>
            <a:endParaRPr lang="en-US"/>
          </a:p>
        </p:txBody>
      </p:sp>
      <p:sp>
        <p:nvSpPr>
          <p:cNvPr id="14" name="Chart Placeholder 11"/>
          <p:cNvSpPr>
            <a:spLocks noGrp="1"/>
          </p:cNvSpPr>
          <p:nvPr>
            <p:ph type="chart" sz="quarter" idx="17"/>
          </p:nvPr>
        </p:nvSpPr>
        <p:spPr>
          <a:xfrm>
            <a:off x="6687958" y="3052233"/>
            <a:ext cx="2328141" cy="2073288"/>
          </a:xfrm>
        </p:spPr>
        <p:txBody>
          <a:bodyPr/>
          <a:lstStyle/>
          <a:p>
            <a:endParaRPr lang="en-US"/>
          </a:p>
        </p:txBody>
      </p:sp>
      <p:sp>
        <p:nvSpPr>
          <p:cNvPr id="16" name="Text Placeholder 15"/>
          <p:cNvSpPr>
            <a:spLocks noGrp="1"/>
          </p:cNvSpPr>
          <p:nvPr>
            <p:ph type="body" sz="quarter" idx="18" hasCustomPrompt="1"/>
          </p:nvPr>
        </p:nvSpPr>
        <p:spPr>
          <a:xfrm>
            <a:off x="1051984" y="5348818"/>
            <a:ext cx="2582333" cy="306916"/>
          </a:xfrm>
        </p:spPr>
        <p:txBody>
          <a:bodyPr anchor="ctr">
            <a:noAutofit/>
          </a:bodyPr>
          <a:lstStyle>
            <a:lvl1pPr marL="0" indent="0" algn="ctr">
              <a:buNone/>
              <a:defRPr sz="1867" baseline="0">
                <a:solidFill>
                  <a:srgbClr val="AB2328"/>
                </a:solidFill>
                <a:latin typeface="+mj-lt"/>
              </a:defRPr>
            </a:lvl1pPr>
          </a:lstStyle>
          <a:p>
            <a:pPr lvl="0"/>
            <a:r>
              <a:rPr lang="en-US"/>
              <a:t>CHART HEADLINE</a:t>
            </a:r>
          </a:p>
        </p:txBody>
      </p:sp>
      <p:sp>
        <p:nvSpPr>
          <p:cNvPr id="17" name="Text Placeholder 15"/>
          <p:cNvSpPr>
            <a:spLocks noGrp="1"/>
          </p:cNvSpPr>
          <p:nvPr>
            <p:ph type="body" sz="quarter" idx="19" hasCustomPrompt="1"/>
          </p:nvPr>
        </p:nvSpPr>
        <p:spPr>
          <a:xfrm>
            <a:off x="3837232" y="5348818"/>
            <a:ext cx="2582333" cy="306916"/>
          </a:xfrm>
        </p:spPr>
        <p:txBody>
          <a:bodyPr anchor="ctr">
            <a:noAutofit/>
          </a:bodyPr>
          <a:lstStyle>
            <a:lvl1pPr marL="0" indent="0" algn="ctr">
              <a:buNone/>
              <a:defRPr sz="1867" baseline="0">
                <a:solidFill>
                  <a:srgbClr val="AB2328"/>
                </a:solidFill>
                <a:latin typeface="+mj-lt"/>
              </a:defRPr>
            </a:lvl1pPr>
          </a:lstStyle>
          <a:p>
            <a:pPr lvl="0"/>
            <a:r>
              <a:rPr lang="en-US"/>
              <a:t>CHART HEADLINE</a:t>
            </a:r>
          </a:p>
        </p:txBody>
      </p:sp>
      <p:sp>
        <p:nvSpPr>
          <p:cNvPr id="18" name="Text Placeholder 15"/>
          <p:cNvSpPr>
            <a:spLocks noGrp="1"/>
          </p:cNvSpPr>
          <p:nvPr>
            <p:ph type="body" sz="quarter" idx="20" hasCustomPrompt="1"/>
          </p:nvPr>
        </p:nvSpPr>
        <p:spPr>
          <a:xfrm>
            <a:off x="6661803" y="5348818"/>
            <a:ext cx="2582333" cy="306916"/>
          </a:xfrm>
        </p:spPr>
        <p:txBody>
          <a:bodyPr anchor="ctr">
            <a:noAutofit/>
          </a:bodyPr>
          <a:lstStyle>
            <a:lvl1pPr marL="0" indent="0" algn="ctr">
              <a:buNone/>
              <a:defRPr sz="1867" baseline="0">
                <a:solidFill>
                  <a:srgbClr val="AB2328"/>
                </a:solidFill>
                <a:latin typeface="+mj-lt"/>
              </a:defRPr>
            </a:lvl1pPr>
          </a:lstStyle>
          <a:p>
            <a:pPr lvl="0"/>
            <a:r>
              <a:rPr lang="en-US"/>
              <a:t>CHART HEADLINE</a:t>
            </a:r>
          </a:p>
        </p:txBody>
      </p:sp>
    </p:spTree>
    <p:extLst>
      <p:ext uri="{BB962C8B-B14F-4D97-AF65-F5344CB8AC3E}">
        <p14:creationId xmlns:p14="http://schemas.microsoft.com/office/powerpoint/2010/main" val="583829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roduct Features Vertic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73701" y="1015465"/>
            <a:ext cx="5469657" cy="1325563"/>
          </a:xfrm>
        </p:spPr>
        <p:txBody>
          <a:bodyPr/>
          <a:lstStyle>
            <a:lvl1pPr>
              <a:defRPr baseline="0"/>
            </a:lvl1pPr>
          </a:lstStyle>
          <a:p>
            <a:r>
              <a:rPr lang="en-US"/>
              <a:t>Product Name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Picture Placeholder 5"/>
          <p:cNvSpPr>
            <a:spLocks noGrp="1"/>
          </p:cNvSpPr>
          <p:nvPr>
            <p:ph type="pic" sz="quarter" idx="12" hasCustomPrompt="1"/>
          </p:nvPr>
        </p:nvSpPr>
        <p:spPr>
          <a:xfrm>
            <a:off x="772586" y="431029"/>
            <a:ext cx="2952748" cy="5720004"/>
          </a:xfrm>
        </p:spPr>
        <p:txBody>
          <a:bodyPr/>
          <a:lstStyle/>
          <a:p>
            <a:r>
              <a:rPr lang="en-US"/>
              <a:t>PRODUCT IMAG</a:t>
            </a:r>
          </a:p>
        </p:txBody>
      </p:sp>
      <p:sp>
        <p:nvSpPr>
          <p:cNvPr id="22" name="Text Placeholder 21"/>
          <p:cNvSpPr>
            <a:spLocks noGrp="1"/>
          </p:cNvSpPr>
          <p:nvPr>
            <p:ph type="body" sz="quarter" idx="22" hasCustomPrompt="1"/>
          </p:nvPr>
        </p:nvSpPr>
        <p:spPr>
          <a:xfrm>
            <a:off x="3924130" y="1177630"/>
            <a:ext cx="4946649" cy="378884"/>
          </a:xfrm>
        </p:spPr>
        <p:txBody>
          <a:bodyPr>
            <a:noAutofit/>
          </a:bodyPr>
          <a:lstStyle>
            <a:lvl1pPr marL="0" indent="0">
              <a:buNone/>
              <a:defRPr sz="2133" baseline="0">
                <a:solidFill>
                  <a:srgbClr val="5A5A5A"/>
                </a:solidFill>
                <a:latin typeface="+mj-lt"/>
              </a:defRPr>
            </a:lvl1pPr>
          </a:lstStyle>
          <a:p>
            <a:pPr lvl="0"/>
            <a:r>
              <a:rPr lang="en-US"/>
              <a:t>SUBHEADLINE GOES HERE</a:t>
            </a:r>
          </a:p>
        </p:txBody>
      </p:sp>
      <p:sp>
        <p:nvSpPr>
          <p:cNvPr id="38" name="Text Placeholder 12"/>
          <p:cNvSpPr>
            <a:spLocks noGrp="1"/>
          </p:cNvSpPr>
          <p:nvPr>
            <p:ph type="body" sz="quarter" idx="24" hasCustomPrompt="1"/>
          </p:nvPr>
        </p:nvSpPr>
        <p:spPr>
          <a:xfrm>
            <a:off x="5672005" y="3101883"/>
            <a:ext cx="1985817" cy="1246908"/>
          </a:xfrm>
        </p:spPr>
        <p:txBody>
          <a:bodyPr>
            <a:normAutofit/>
          </a:bodyPr>
          <a:lstStyle>
            <a:lvl1pPr marL="0" indent="0">
              <a:buNone/>
              <a:defRPr sz="1333" baseline="0"/>
            </a:lvl1pPr>
          </a:lstStyle>
          <a:p>
            <a:pPr lvl="0"/>
            <a:r>
              <a:rPr lang="en-US"/>
              <a:t>Product Feature goes here</a:t>
            </a:r>
          </a:p>
        </p:txBody>
      </p:sp>
      <p:sp>
        <p:nvSpPr>
          <p:cNvPr id="39" name="Picture Placeholder 34"/>
          <p:cNvSpPr>
            <a:spLocks noGrp="1"/>
          </p:cNvSpPr>
          <p:nvPr>
            <p:ph type="pic" sz="quarter" idx="25"/>
          </p:nvPr>
        </p:nvSpPr>
        <p:spPr>
          <a:xfrm>
            <a:off x="3924129" y="431029"/>
            <a:ext cx="939403" cy="746600"/>
          </a:xfrm>
        </p:spPr>
        <p:txBody>
          <a:bodyPr/>
          <a:lstStyle/>
          <a:p>
            <a:endParaRPr lang="en-US"/>
          </a:p>
        </p:txBody>
      </p:sp>
      <p:sp>
        <p:nvSpPr>
          <p:cNvPr id="44" name="Text Placeholder 43"/>
          <p:cNvSpPr>
            <a:spLocks noGrp="1"/>
          </p:cNvSpPr>
          <p:nvPr>
            <p:ph type="body" sz="quarter" idx="28" hasCustomPrompt="1"/>
          </p:nvPr>
        </p:nvSpPr>
        <p:spPr>
          <a:xfrm>
            <a:off x="3988179" y="2557199"/>
            <a:ext cx="3107267" cy="431799"/>
          </a:xfrm>
        </p:spPr>
        <p:txBody>
          <a:bodyPr>
            <a:normAutofit/>
          </a:bodyPr>
          <a:lstStyle>
            <a:lvl1pPr marL="0" indent="0">
              <a:buNone/>
              <a:defRPr sz="1867">
                <a:solidFill>
                  <a:srgbClr val="AB2328"/>
                </a:solidFill>
                <a:latin typeface="+mj-lt"/>
              </a:defRPr>
            </a:lvl1pPr>
          </a:lstStyle>
          <a:p>
            <a:pPr lvl="0"/>
            <a:r>
              <a:rPr lang="en-US"/>
              <a:t>FEATURES</a:t>
            </a:r>
          </a:p>
        </p:txBody>
      </p:sp>
      <p:sp>
        <p:nvSpPr>
          <p:cNvPr id="48" name="Picture Placeholder 34"/>
          <p:cNvSpPr>
            <a:spLocks noGrp="1"/>
          </p:cNvSpPr>
          <p:nvPr>
            <p:ph type="pic" sz="quarter" idx="32"/>
          </p:nvPr>
        </p:nvSpPr>
        <p:spPr>
          <a:xfrm>
            <a:off x="4024878" y="3089219"/>
            <a:ext cx="1516935" cy="1259572"/>
          </a:xfrm>
          <a:ln>
            <a:solidFill>
              <a:schemeClr val="bg1"/>
            </a:solidFill>
          </a:ln>
        </p:spPr>
        <p:txBody>
          <a:bodyPr/>
          <a:lstStyle/>
          <a:p>
            <a:endParaRPr lang="en-US"/>
          </a:p>
        </p:txBody>
      </p:sp>
      <p:sp>
        <p:nvSpPr>
          <p:cNvPr id="68" name="Text Placeholder 12"/>
          <p:cNvSpPr>
            <a:spLocks noGrp="1"/>
          </p:cNvSpPr>
          <p:nvPr>
            <p:ph type="body" sz="quarter" idx="33" hasCustomPrompt="1"/>
          </p:nvPr>
        </p:nvSpPr>
        <p:spPr>
          <a:xfrm>
            <a:off x="5672005" y="4579047"/>
            <a:ext cx="1985817" cy="1246908"/>
          </a:xfrm>
        </p:spPr>
        <p:txBody>
          <a:bodyPr>
            <a:normAutofit/>
          </a:bodyPr>
          <a:lstStyle>
            <a:lvl1pPr marL="0" indent="0">
              <a:buNone/>
              <a:defRPr sz="1333" baseline="0"/>
            </a:lvl1pPr>
          </a:lstStyle>
          <a:p>
            <a:pPr lvl="0"/>
            <a:r>
              <a:rPr lang="en-US"/>
              <a:t>Product Feature goes here</a:t>
            </a:r>
          </a:p>
        </p:txBody>
      </p:sp>
      <p:sp>
        <p:nvSpPr>
          <p:cNvPr id="69" name="Picture Placeholder 34"/>
          <p:cNvSpPr>
            <a:spLocks noGrp="1"/>
          </p:cNvSpPr>
          <p:nvPr>
            <p:ph type="pic" sz="quarter" idx="34"/>
          </p:nvPr>
        </p:nvSpPr>
        <p:spPr>
          <a:xfrm>
            <a:off x="4024878" y="4566383"/>
            <a:ext cx="1516935" cy="1259572"/>
          </a:xfrm>
          <a:ln>
            <a:solidFill>
              <a:schemeClr val="bg1"/>
            </a:solidFill>
          </a:ln>
        </p:spPr>
        <p:txBody>
          <a:bodyPr/>
          <a:lstStyle/>
          <a:p>
            <a:endParaRPr lang="en-US"/>
          </a:p>
        </p:txBody>
      </p:sp>
      <p:sp>
        <p:nvSpPr>
          <p:cNvPr id="70" name="Text Placeholder 12"/>
          <p:cNvSpPr>
            <a:spLocks noGrp="1"/>
          </p:cNvSpPr>
          <p:nvPr>
            <p:ph type="body" sz="quarter" idx="35" hasCustomPrompt="1"/>
          </p:nvPr>
        </p:nvSpPr>
        <p:spPr>
          <a:xfrm>
            <a:off x="9491013" y="3101883"/>
            <a:ext cx="1985817" cy="1246908"/>
          </a:xfrm>
        </p:spPr>
        <p:txBody>
          <a:bodyPr>
            <a:normAutofit/>
          </a:bodyPr>
          <a:lstStyle>
            <a:lvl1pPr marL="0" indent="0">
              <a:buNone/>
              <a:defRPr sz="1333" baseline="0"/>
            </a:lvl1pPr>
          </a:lstStyle>
          <a:p>
            <a:pPr lvl="0"/>
            <a:r>
              <a:rPr lang="en-US"/>
              <a:t>Product Feature goes here</a:t>
            </a:r>
          </a:p>
        </p:txBody>
      </p:sp>
      <p:sp>
        <p:nvSpPr>
          <p:cNvPr id="71" name="Picture Placeholder 34"/>
          <p:cNvSpPr>
            <a:spLocks noGrp="1"/>
          </p:cNvSpPr>
          <p:nvPr>
            <p:ph type="pic" sz="quarter" idx="36"/>
          </p:nvPr>
        </p:nvSpPr>
        <p:spPr>
          <a:xfrm>
            <a:off x="7843886" y="3089219"/>
            <a:ext cx="1516935" cy="1259572"/>
          </a:xfrm>
        </p:spPr>
        <p:txBody>
          <a:bodyPr/>
          <a:lstStyle/>
          <a:p>
            <a:endParaRPr lang="en-US"/>
          </a:p>
        </p:txBody>
      </p:sp>
      <p:sp>
        <p:nvSpPr>
          <p:cNvPr id="72" name="Text Placeholder 12"/>
          <p:cNvSpPr>
            <a:spLocks noGrp="1"/>
          </p:cNvSpPr>
          <p:nvPr>
            <p:ph type="body" sz="quarter" idx="37" hasCustomPrompt="1"/>
          </p:nvPr>
        </p:nvSpPr>
        <p:spPr>
          <a:xfrm>
            <a:off x="9491013" y="4579047"/>
            <a:ext cx="1985817" cy="1246908"/>
          </a:xfrm>
        </p:spPr>
        <p:txBody>
          <a:bodyPr>
            <a:normAutofit/>
          </a:bodyPr>
          <a:lstStyle>
            <a:lvl1pPr marL="0" indent="0">
              <a:buNone/>
              <a:defRPr sz="1333" baseline="0"/>
            </a:lvl1pPr>
          </a:lstStyle>
          <a:p>
            <a:pPr lvl="0"/>
            <a:r>
              <a:rPr lang="en-US"/>
              <a:t>Product Feature goes here</a:t>
            </a:r>
          </a:p>
        </p:txBody>
      </p:sp>
      <p:sp>
        <p:nvSpPr>
          <p:cNvPr id="73" name="Picture Placeholder 34"/>
          <p:cNvSpPr>
            <a:spLocks noGrp="1"/>
          </p:cNvSpPr>
          <p:nvPr>
            <p:ph type="pic" sz="quarter" idx="38"/>
          </p:nvPr>
        </p:nvSpPr>
        <p:spPr>
          <a:xfrm>
            <a:off x="7843886" y="4566383"/>
            <a:ext cx="1516935" cy="1259572"/>
          </a:xfrm>
          <a:ln>
            <a:solidFill>
              <a:schemeClr val="bg1"/>
            </a:solidFill>
          </a:ln>
        </p:spPr>
        <p:txBody>
          <a:bodyPr/>
          <a:lstStyle/>
          <a:p>
            <a:endParaRPr lang="en-US"/>
          </a:p>
        </p:txBody>
      </p:sp>
    </p:spTree>
    <p:extLst>
      <p:ext uri="{BB962C8B-B14F-4D97-AF65-F5344CB8AC3E}">
        <p14:creationId xmlns:p14="http://schemas.microsoft.com/office/powerpoint/2010/main" val="837767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roduct Features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9885" y="866096"/>
            <a:ext cx="5469657" cy="1325563"/>
          </a:xfrm>
        </p:spPr>
        <p:txBody>
          <a:bodyPr/>
          <a:lstStyle>
            <a:lvl1pPr>
              <a:defRPr baseline="0"/>
            </a:lvl1pPr>
          </a:lstStyle>
          <a:p>
            <a:r>
              <a:rPr lang="en-US"/>
              <a:t>Product Name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Picture Placeholder 5"/>
          <p:cNvSpPr>
            <a:spLocks noGrp="1"/>
          </p:cNvSpPr>
          <p:nvPr>
            <p:ph type="pic" sz="quarter" idx="12" hasCustomPrompt="1"/>
          </p:nvPr>
        </p:nvSpPr>
        <p:spPr>
          <a:xfrm>
            <a:off x="6931859" y="254343"/>
            <a:ext cx="4523540" cy="2302856"/>
          </a:xfrm>
        </p:spPr>
        <p:txBody>
          <a:bodyPr/>
          <a:lstStyle>
            <a:lvl1pPr>
              <a:defRPr sz="3200" baseline="0"/>
            </a:lvl1pPr>
          </a:lstStyle>
          <a:p>
            <a:r>
              <a:rPr lang="en-US"/>
              <a:t>PRODUCT IMAGE</a:t>
            </a:r>
          </a:p>
        </p:txBody>
      </p:sp>
      <p:sp>
        <p:nvSpPr>
          <p:cNvPr id="22" name="Text Placeholder 21"/>
          <p:cNvSpPr>
            <a:spLocks noGrp="1"/>
          </p:cNvSpPr>
          <p:nvPr>
            <p:ph type="body" sz="quarter" idx="22" hasCustomPrompt="1"/>
          </p:nvPr>
        </p:nvSpPr>
        <p:spPr>
          <a:xfrm>
            <a:off x="759885" y="988187"/>
            <a:ext cx="4946649" cy="378884"/>
          </a:xfrm>
        </p:spPr>
        <p:txBody>
          <a:bodyPr>
            <a:noAutofit/>
          </a:bodyPr>
          <a:lstStyle>
            <a:lvl1pPr marL="0" indent="0">
              <a:buNone/>
              <a:defRPr sz="2133" baseline="0">
                <a:solidFill>
                  <a:srgbClr val="5A5A5A"/>
                </a:solidFill>
                <a:latin typeface="+mj-lt"/>
              </a:defRPr>
            </a:lvl1pPr>
          </a:lstStyle>
          <a:p>
            <a:pPr lvl="0"/>
            <a:r>
              <a:rPr lang="en-US"/>
              <a:t>SUBHEADLINE GOES HERE</a:t>
            </a:r>
          </a:p>
        </p:txBody>
      </p:sp>
      <p:sp>
        <p:nvSpPr>
          <p:cNvPr id="38" name="Text Placeholder 12"/>
          <p:cNvSpPr>
            <a:spLocks noGrp="1"/>
          </p:cNvSpPr>
          <p:nvPr>
            <p:ph type="body" sz="quarter" idx="24" hasCustomPrompt="1"/>
          </p:nvPr>
        </p:nvSpPr>
        <p:spPr>
          <a:xfrm>
            <a:off x="2522297" y="3101883"/>
            <a:ext cx="1985817" cy="1246908"/>
          </a:xfrm>
        </p:spPr>
        <p:txBody>
          <a:bodyPr>
            <a:normAutofit/>
          </a:bodyPr>
          <a:lstStyle>
            <a:lvl1pPr marL="0" indent="0">
              <a:buNone/>
              <a:defRPr sz="1333" baseline="0"/>
            </a:lvl1pPr>
          </a:lstStyle>
          <a:p>
            <a:pPr lvl="0"/>
            <a:r>
              <a:rPr lang="en-US"/>
              <a:t>Product Feature goes here</a:t>
            </a:r>
          </a:p>
        </p:txBody>
      </p:sp>
      <p:sp>
        <p:nvSpPr>
          <p:cNvPr id="39" name="Picture Placeholder 34"/>
          <p:cNvSpPr>
            <a:spLocks noGrp="1"/>
          </p:cNvSpPr>
          <p:nvPr>
            <p:ph type="pic" sz="quarter" idx="25"/>
          </p:nvPr>
        </p:nvSpPr>
        <p:spPr>
          <a:xfrm>
            <a:off x="759884" y="254343"/>
            <a:ext cx="923353" cy="733844"/>
          </a:xfrm>
        </p:spPr>
        <p:txBody>
          <a:bodyPr/>
          <a:lstStyle/>
          <a:p>
            <a:endParaRPr lang="en-US"/>
          </a:p>
        </p:txBody>
      </p:sp>
      <p:sp>
        <p:nvSpPr>
          <p:cNvPr id="44" name="Text Placeholder 43"/>
          <p:cNvSpPr>
            <a:spLocks noGrp="1"/>
          </p:cNvSpPr>
          <p:nvPr>
            <p:ph type="body" sz="quarter" idx="28" hasCustomPrompt="1"/>
          </p:nvPr>
        </p:nvSpPr>
        <p:spPr>
          <a:xfrm>
            <a:off x="771192" y="2557199"/>
            <a:ext cx="3107267" cy="431799"/>
          </a:xfrm>
        </p:spPr>
        <p:txBody>
          <a:bodyPr>
            <a:normAutofit/>
          </a:bodyPr>
          <a:lstStyle>
            <a:lvl1pPr marL="0" indent="0">
              <a:buNone/>
              <a:defRPr sz="1867">
                <a:solidFill>
                  <a:srgbClr val="AB2328"/>
                </a:solidFill>
                <a:latin typeface="+mj-lt"/>
              </a:defRPr>
            </a:lvl1pPr>
          </a:lstStyle>
          <a:p>
            <a:pPr lvl="0"/>
            <a:r>
              <a:rPr lang="en-US"/>
              <a:t>FEATURES</a:t>
            </a:r>
          </a:p>
        </p:txBody>
      </p:sp>
      <p:sp>
        <p:nvSpPr>
          <p:cNvPr id="48" name="Picture Placeholder 34"/>
          <p:cNvSpPr>
            <a:spLocks noGrp="1"/>
          </p:cNvSpPr>
          <p:nvPr>
            <p:ph type="pic" sz="quarter" idx="32"/>
          </p:nvPr>
        </p:nvSpPr>
        <p:spPr>
          <a:xfrm>
            <a:off x="875170" y="3089219"/>
            <a:ext cx="1516935" cy="1259572"/>
          </a:xfrm>
          <a:ln>
            <a:solidFill>
              <a:schemeClr val="bg1"/>
            </a:solidFill>
          </a:ln>
        </p:spPr>
        <p:txBody>
          <a:bodyPr/>
          <a:lstStyle/>
          <a:p>
            <a:endParaRPr lang="en-US"/>
          </a:p>
        </p:txBody>
      </p:sp>
      <p:sp>
        <p:nvSpPr>
          <p:cNvPr id="68" name="Text Placeholder 12"/>
          <p:cNvSpPr>
            <a:spLocks noGrp="1"/>
          </p:cNvSpPr>
          <p:nvPr>
            <p:ph type="body" sz="quarter" idx="33" hasCustomPrompt="1"/>
          </p:nvPr>
        </p:nvSpPr>
        <p:spPr>
          <a:xfrm>
            <a:off x="2522297" y="4579047"/>
            <a:ext cx="1985817" cy="1246908"/>
          </a:xfrm>
        </p:spPr>
        <p:txBody>
          <a:bodyPr>
            <a:normAutofit/>
          </a:bodyPr>
          <a:lstStyle>
            <a:lvl1pPr marL="0" indent="0">
              <a:buNone/>
              <a:defRPr sz="1333" baseline="0"/>
            </a:lvl1pPr>
          </a:lstStyle>
          <a:p>
            <a:pPr lvl="0"/>
            <a:r>
              <a:rPr lang="en-US"/>
              <a:t>Product Feature goes here</a:t>
            </a:r>
          </a:p>
        </p:txBody>
      </p:sp>
      <p:sp>
        <p:nvSpPr>
          <p:cNvPr id="69" name="Picture Placeholder 34"/>
          <p:cNvSpPr>
            <a:spLocks noGrp="1"/>
          </p:cNvSpPr>
          <p:nvPr>
            <p:ph type="pic" sz="quarter" idx="34"/>
          </p:nvPr>
        </p:nvSpPr>
        <p:spPr>
          <a:xfrm>
            <a:off x="875170" y="4566383"/>
            <a:ext cx="1516935" cy="1259572"/>
          </a:xfrm>
          <a:ln>
            <a:solidFill>
              <a:schemeClr val="bg1"/>
            </a:solidFill>
          </a:ln>
        </p:spPr>
        <p:txBody>
          <a:bodyPr/>
          <a:lstStyle/>
          <a:p>
            <a:endParaRPr lang="en-US"/>
          </a:p>
        </p:txBody>
      </p:sp>
      <p:sp>
        <p:nvSpPr>
          <p:cNvPr id="70" name="Text Placeholder 12"/>
          <p:cNvSpPr>
            <a:spLocks noGrp="1"/>
          </p:cNvSpPr>
          <p:nvPr>
            <p:ph type="body" sz="quarter" idx="35" hasCustomPrompt="1"/>
          </p:nvPr>
        </p:nvSpPr>
        <p:spPr>
          <a:xfrm>
            <a:off x="6226020" y="3101883"/>
            <a:ext cx="1985817" cy="1246908"/>
          </a:xfrm>
        </p:spPr>
        <p:txBody>
          <a:bodyPr>
            <a:normAutofit/>
          </a:bodyPr>
          <a:lstStyle>
            <a:lvl1pPr marL="0" indent="0">
              <a:buNone/>
              <a:defRPr sz="1333" baseline="0"/>
            </a:lvl1pPr>
          </a:lstStyle>
          <a:p>
            <a:pPr lvl="0"/>
            <a:r>
              <a:rPr lang="en-US"/>
              <a:t>Product Feature goes here</a:t>
            </a:r>
          </a:p>
        </p:txBody>
      </p:sp>
      <p:sp>
        <p:nvSpPr>
          <p:cNvPr id="71" name="Picture Placeholder 34"/>
          <p:cNvSpPr>
            <a:spLocks noGrp="1"/>
          </p:cNvSpPr>
          <p:nvPr>
            <p:ph type="pic" sz="quarter" idx="36"/>
          </p:nvPr>
        </p:nvSpPr>
        <p:spPr>
          <a:xfrm>
            <a:off x="4694178" y="3089219"/>
            <a:ext cx="1516935" cy="1259572"/>
          </a:xfrm>
          <a:ln>
            <a:solidFill>
              <a:schemeClr val="bg1"/>
            </a:solidFill>
          </a:ln>
        </p:spPr>
        <p:txBody>
          <a:bodyPr/>
          <a:lstStyle/>
          <a:p>
            <a:endParaRPr lang="en-US"/>
          </a:p>
        </p:txBody>
      </p:sp>
      <p:sp>
        <p:nvSpPr>
          <p:cNvPr id="72" name="Text Placeholder 12"/>
          <p:cNvSpPr>
            <a:spLocks noGrp="1"/>
          </p:cNvSpPr>
          <p:nvPr>
            <p:ph type="body" sz="quarter" idx="37" hasCustomPrompt="1"/>
          </p:nvPr>
        </p:nvSpPr>
        <p:spPr>
          <a:xfrm>
            <a:off x="6341305" y="4579047"/>
            <a:ext cx="1985817" cy="1246908"/>
          </a:xfrm>
        </p:spPr>
        <p:txBody>
          <a:bodyPr>
            <a:normAutofit/>
          </a:bodyPr>
          <a:lstStyle>
            <a:lvl1pPr marL="0" indent="0">
              <a:buNone/>
              <a:defRPr sz="1333" baseline="0"/>
            </a:lvl1pPr>
          </a:lstStyle>
          <a:p>
            <a:pPr lvl="0"/>
            <a:r>
              <a:rPr lang="en-US"/>
              <a:t>Product Feature goes here</a:t>
            </a:r>
          </a:p>
        </p:txBody>
      </p:sp>
      <p:sp>
        <p:nvSpPr>
          <p:cNvPr id="73" name="Picture Placeholder 34"/>
          <p:cNvSpPr>
            <a:spLocks noGrp="1"/>
          </p:cNvSpPr>
          <p:nvPr>
            <p:ph type="pic" sz="quarter" idx="38"/>
          </p:nvPr>
        </p:nvSpPr>
        <p:spPr>
          <a:xfrm>
            <a:off x="4694178" y="4566383"/>
            <a:ext cx="1516935" cy="1259572"/>
          </a:xfrm>
          <a:ln>
            <a:solidFill>
              <a:schemeClr val="bg1"/>
            </a:solidFill>
          </a:ln>
        </p:spPr>
        <p:txBody>
          <a:bodyPr/>
          <a:lstStyle/>
          <a:p>
            <a:endParaRPr lang="en-US"/>
          </a:p>
        </p:txBody>
      </p:sp>
    </p:spTree>
    <p:extLst>
      <p:ext uri="{BB962C8B-B14F-4D97-AF65-F5344CB8AC3E}">
        <p14:creationId xmlns:p14="http://schemas.microsoft.com/office/powerpoint/2010/main" val="19122269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roduct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9885" y="866096"/>
            <a:ext cx="5314499" cy="1325563"/>
          </a:xfrm>
        </p:spPr>
        <p:txBody>
          <a:bodyPr/>
          <a:lstStyle>
            <a:lvl1pPr>
              <a:defRPr baseline="0"/>
            </a:lvl1pPr>
          </a:lstStyle>
          <a:p>
            <a:r>
              <a:rPr lang="en-US"/>
              <a:t>Product Name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Picture Placeholder 5"/>
          <p:cNvSpPr>
            <a:spLocks noGrp="1"/>
          </p:cNvSpPr>
          <p:nvPr>
            <p:ph type="pic" sz="quarter" idx="12" hasCustomPrompt="1"/>
          </p:nvPr>
        </p:nvSpPr>
        <p:spPr>
          <a:xfrm>
            <a:off x="759884" y="2315165"/>
            <a:ext cx="5314499" cy="3835868"/>
          </a:xfrm>
        </p:spPr>
        <p:txBody>
          <a:bodyPr/>
          <a:lstStyle>
            <a:lvl1pPr>
              <a:defRPr sz="3200" baseline="0"/>
            </a:lvl1pPr>
          </a:lstStyle>
          <a:p>
            <a:r>
              <a:rPr lang="en-US"/>
              <a:t>PRODUCT IMAGE</a:t>
            </a:r>
          </a:p>
        </p:txBody>
      </p:sp>
      <p:sp>
        <p:nvSpPr>
          <p:cNvPr id="22" name="Text Placeholder 21"/>
          <p:cNvSpPr>
            <a:spLocks noGrp="1"/>
          </p:cNvSpPr>
          <p:nvPr>
            <p:ph type="body" sz="quarter" idx="22" hasCustomPrompt="1"/>
          </p:nvPr>
        </p:nvSpPr>
        <p:spPr>
          <a:xfrm>
            <a:off x="759885" y="988187"/>
            <a:ext cx="5314500" cy="378884"/>
          </a:xfrm>
        </p:spPr>
        <p:txBody>
          <a:bodyPr>
            <a:noAutofit/>
          </a:bodyPr>
          <a:lstStyle>
            <a:lvl1pPr marL="0" indent="0">
              <a:buNone/>
              <a:defRPr sz="2133" baseline="0">
                <a:solidFill>
                  <a:srgbClr val="5A5A5A"/>
                </a:solidFill>
                <a:latin typeface="+mj-lt"/>
              </a:defRPr>
            </a:lvl1pPr>
          </a:lstStyle>
          <a:p>
            <a:pPr lvl="0"/>
            <a:r>
              <a:rPr lang="en-US"/>
              <a:t>SUBHEADLINE GOES HERE</a:t>
            </a:r>
          </a:p>
        </p:txBody>
      </p:sp>
      <p:sp>
        <p:nvSpPr>
          <p:cNvPr id="39" name="Picture Placeholder 34"/>
          <p:cNvSpPr>
            <a:spLocks noGrp="1"/>
          </p:cNvSpPr>
          <p:nvPr>
            <p:ph type="pic" sz="quarter" idx="25"/>
          </p:nvPr>
        </p:nvSpPr>
        <p:spPr>
          <a:xfrm>
            <a:off x="759884" y="254343"/>
            <a:ext cx="923353" cy="733844"/>
          </a:xfrm>
        </p:spPr>
        <p:txBody>
          <a:bodyPr/>
          <a:lstStyle/>
          <a:p>
            <a:endParaRPr lang="en-US"/>
          </a:p>
        </p:txBody>
      </p:sp>
      <p:sp>
        <p:nvSpPr>
          <p:cNvPr id="7" name="Text Placeholder 6"/>
          <p:cNvSpPr>
            <a:spLocks noGrp="1"/>
          </p:cNvSpPr>
          <p:nvPr>
            <p:ph type="body" sz="quarter" idx="26"/>
          </p:nvPr>
        </p:nvSpPr>
        <p:spPr>
          <a:xfrm>
            <a:off x="6362701" y="865718"/>
            <a:ext cx="5092700" cy="5285316"/>
          </a:xfrm>
        </p:spPr>
        <p:txBody>
          <a:bodyPr anchor="ct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2390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C10A3F-FD94-6F46-B81C-C62BCA26E41C}" type="slidenum">
              <a:rPr lang="en-US" smtClean="0"/>
              <a:t>‹#›</a:t>
            </a:fld>
            <a:endParaRPr lang="en-US"/>
          </a:p>
        </p:txBody>
      </p:sp>
    </p:spTree>
    <p:extLst>
      <p:ext uri="{BB962C8B-B14F-4D97-AF65-F5344CB8AC3E}">
        <p14:creationId xmlns:p14="http://schemas.microsoft.com/office/powerpoint/2010/main" val="42546545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roduct Vertic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81144" y="1269613"/>
            <a:ext cx="7074257" cy="1325563"/>
          </a:xfrm>
        </p:spPr>
        <p:txBody>
          <a:bodyPr/>
          <a:lstStyle>
            <a:lvl1pPr>
              <a:defRPr baseline="0"/>
            </a:lvl1pPr>
          </a:lstStyle>
          <a:p>
            <a:r>
              <a:rPr lang="en-US"/>
              <a:t>Product Name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Picture Placeholder 5"/>
          <p:cNvSpPr>
            <a:spLocks noGrp="1"/>
          </p:cNvSpPr>
          <p:nvPr>
            <p:ph type="pic" sz="quarter" idx="12" hasCustomPrompt="1"/>
          </p:nvPr>
        </p:nvSpPr>
        <p:spPr>
          <a:xfrm>
            <a:off x="759884" y="526016"/>
            <a:ext cx="3332939" cy="5541163"/>
          </a:xfrm>
        </p:spPr>
        <p:txBody>
          <a:bodyPr/>
          <a:lstStyle>
            <a:lvl1pPr>
              <a:defRPr sz="3200" baseline="0"/>
            </a:lvl1pPr>
          </a:lstStyle>
          <a:p>
            <a:r>
              <a:rPr lang="en-US"/>
              <a:t>PRODUCT IMAGE</a:t>
            </a:r>
          </a:p>
        </p:txBody>
      </p:sp>
      <p:sp>
        <p:nvSpPr>
          <p:cNvPr id="22" name="Text Placeholder 21"/>
          <p:cNvSpPr>
            <a:spLocks noGrp="1"/>
          </p:cNvSpPr>
          <p:nvPr>
            <p:ph type="body" sz="quarter" idx="22" hasCustomPrompt="1"/>
          </p:nvPr>
        </p:nvSpPr>
        <p:spPr>
          <a:xfrm>
            <a:off x="4381143" y="1270623"/>
            <a:ext cx="7074259" cy="378884"/>
          </a:xfrm>
        </p:spPr>
        <p:txBody>
          <a:bodyPr>
            <a:noAutofit/>
          </a:bodyPr>
          <a:lstStyle>
            <a:lvl1pPr marL="0" indent="0">
              <a:buNone/>
              <a:defRPr sz="2133" baseline="0">
                <a:solidFill>
                  <a:srgbClr val="5A5A5A"/>
                </a:solidFill>
                <a:latin typeface="+mj-lt"/>
              </a:defRPr>
            </a:lvl1pPr>
          </a:lstStyle>
          <a:p>
            <a:pPr lvl="0"/>
            <a:r>
              <a:rPr lang="en-US"/>
              <a:t>SUBHEADLINE GOES HERE</a:t>
            </a:r>
          </a:p>
        </p:txBody>
      </p:sp>
      <p:sp>
        <p:nvSpPr>
          <p:cNvPr id="39" name="Picture Placeholder 34"/>
          <p:cNvSpPr>
            <a:spLocks noGrp="1"/>
          </p:cNvSpPr>
          <p:nvPr>
            <p:ph type="pic" sz="quarter" idx="25"/>
          </p:nvPr>
        </p:nvSpPr>
        <p:spPr>
          <a:xfrm>
            <a:off x="4381144" y="470514"/>
            <a:ext cx="923353" cy="733844"/>
          </a:xfrm>
        </p:spPr>
        <p:txBody>
          <a:bodyPr/>
          <a:lstStyle/>
          <a:p>
            <a:endParaRPr lang="en-US"/>
          </a:p>
        </p:txBody>
      </p:sp>
      <p:sp>
        <p:nvSpPr>
          <p:cNvPr id="7" name="Text Placeholder 6"/>
          <p:cNvSpPr>
            <a:spLocks noGrp="1"/>
          </p:cNvSpPr>
          <p:nvPr>
            <p:ph type="body" sz="quarter" idx="26"/>
          </p:nvPr>
        </p:nvSpPr>
        <p:spPr>
          <a:xfrm>
            <a:off x="4366730" y="2694922"/>
            <a:ext cx="6074293" cy="3456109"/>
          </a:xfrm>
        </p:spPr>
        <p:txBody>
          <a:bodyP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09583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roduct Three Pictures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29560" y="1555319"/>
            <a:ext cx="6425835" cy="1272679"/>
          </a:xfrm>
        </p:spPr>
        <p:txBody>
          <a:bodyPr/>
          <a:lstStyle>
            <a:lvl1pPr>
              <a:defRPr baseline="0"/>
            </a:lvl1pPr>
          </a:lstStyle>
          <a:p>
            <a:r>
              <a:rPr lang="en-US"/>
              <a:t>Product Name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Picture Placeholder 5"/>
          <p:cNvSpPr>
            <a:spLocks noGrp="1"/>
          </p:cNvSpPr>
          <p:nvPr>
            <p:ph type="pic" sz="quarter" idx="12" hasCustomPrompt="1"/>
          </p:nvPr>
        </p:nvSpPr>
        <p:spPr>
          <a:xfrm>
            <a:off x="1" y="0"/>
            <a:ext cx="4092823" cy="2191659"/>
          </a:xfrm>
          <a:ln>
            <a:solidFill>
              <a:schemeClr val="bg1"/>
            </a:solidFill>
          </a:ln>
        </p:spPr>
        <p:txBody>
          <a:bodyPr/>
          <a:lstStyle>
            <a:lvl1pPr>
              <a:defRPr sz="3200" baseline="0"/>
            </a:lvl1pPr>
          </a:lstStyle>
          <a:p>
            <a:r>
              <a:rPr lang="en-US"/>
              <a:t>PRODUCT IMAGE</a:t>
            </a:r>
          </a:p>
        </p:txBody>
      </p:sp>
      <p:sp>
        <p:nvSpPr>
          <p:cNvPr id="22" name="Text Placeholder 21"/>
          <p:cNvSpPr>
            <a:spLocks noGrp="1"/>
          </p:cNvSpPr>
          <p:nvPr>
            <p:ph type="body" sz="quarter" idx="22" hasCustomPrompt="1"/>
          </p:nvPr>
        </p:nvSpPr>
        <p:spPr>
          <a:xfrm>
            <a:off x="4972004" y="2935987"/>
            <a:ext cx="6425837" cy="378884"/>
          </a:xfrm>
        </p:spPr>
        <p:txBody>
          <a:bodyPr>
            <a:noAutofit/>
          </a:bodyPr>
          <a:lstStyle>
            <a:lvl1pPr marL="0" indent="0">
              <a:buNone/>
              <a:defRPr sz="2133" baseline="0">
                <a:solidFill>
                  <a:srgbClr val="5A5A5A"/>
                </a:solidFill>
                <a:latin typeface="+mj-lt"/>
              </a:defRPr>
            </a:lvl1pPr>
          </a:lstStyle>
          <a:p>
            <a:pPr lvl="0"/>
            <a:r>
              <a:rPr lang="en-US"/>
              <a:t>SUBHEADLINE GOES HERE</a:t>
            </a:r>
          </a:p>
        </p:txBody>
      </p:sp>
      <p:sp>
        <p:nvSpPr>
          <p:cNvPr id="39" name="Picture Placeholder 34"/>
          <p:cNvSpPr>
            <a:spLocks noGrp="1"/>
          </p:cNvSpPr>
          <p:nvPr>
            <p:ph type="pic" sz="quarter" idx="25"/>
          </p:nvPr>
        </p:nvSpPr>
        <p:spPr>
          <a:xfrm>
            <a:off x="4972005" y="1248726"/>
            <a:ext cx="923353" cy="733844"/>
          </a:xfrm>
        </p:spPr>
        <p:txBody>
          <a:bodyPr/>
          <a:lstStyle/>
          <a:p>
            <a:endParaRPr lang="en-US"/>
          </a:p>
        </p:txBody>
      </p:sp>
      <p:sp>
        <p:nvSpPr>
          <p:cNvPr id="7" name="Text Placeholder 6"/>
          <p:cNvSpPr>
            <a:spLocks noGrp="1"/>
          </p:cNvSpPr>
          <p:nvPr>
            <p:ph type="body" sz="quarter" idx="26"/>
          </p:nvPr>
        </p:nvSpPr>
        <p:spPr>
          <a:xfrm>
            <a:off x="5029560" y="3537985"/>
            <a:ext cx="6425835" cy="2766979"/>
          </a:xfrm>
        </p:spPr>
        <p:txBody>
          <a:bodyPr>
            <a:normAutofit/>
          </a:bodyPr>
          <a:lstStyle>
            <a:lvl1pPr>
              <a:lnSpc>
                <a:spcPct val="140000"/>
              </a:lnSpc>
              <a:defRPr sz="1867"/>
            </a:lvl1pPr>
            <a:lvl2pPr>
              <a:lnSpc>
                <a:spcPct val="140000"/>
              </a:lnSpc>
              <a:defRPr sz="1867"/>
            </a:lvl2pPr>
            <a:lvl3pPr>
              <a:lnSpc>
                <a:spcPct val="140000"/>
              </a:lnSpc>
              <a:defRPr sz="1867"/>
            </a:lvl3pPr>
            <a:lvl4pPr>
              <a:lnSpc>
                <a:spcPct val="140000"/>
              </a:lnSpc>
              <a:defRPr sz="1867"/>
            </a:lvl4pPr>
            <a:lvl5pPr>
              <a:lnSpc>
                <a:spcPct val="140000"/>
              </a:lnSpc>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5"/>
          <p:cNvSpPr>
            <a:spLocks noGrp="1"/>
          </p:cNvSpPr>
          <p:nvPr>
            <p:ph type="pic" sz="quarter" idx="27" hasCustomPrompt="1"/>
          </p:nvPr>
        </p:nvSpPr>
        <p:spPr>
          <a:xfrm>
            <a:off x="1" y="2301887"/>
            <a:ext cx="4092823" cy="2226677"/>
          </a:xfrm>
          <a:ln>
            <a:solidFill>
              <a:schemeClr val="bg1"/>
            </a:solidFill>
          </a:ln>
        </p:spPr>
        <p:txBody>
          <a:bodyPr/>
          <a:lstStyle>
            <a:lvl1pPr>
              <a:defRPr sz="3200" baseline="0"/>
            </a:lvl1pPr>
          </a:lstStyle>
          <a:p>
            <a:r>
              <a:rPr lang="en-US"/>
              <a:t>PRODUCT IMAGE</a:t>
            </a:r>
          </a:p>
        </p:txBody>
      </p:sp>
      <p:sp>
        <p:nvSpPr>
          <p:cNvPr id="11" name="Picture Placeholder 5"/>
          <p:cNvSpPr>
            <a:spLocks noGrp="1"/>
          </p:cNvSpPr>
          <p:nvPr>
            <p:ph type="pic" sz="quarter" idx="28" hasCustomPrompt="1"/>
          </p:nvPr>
        </p:nvSpPr>
        <p:spPr>
          <a:xfrm>
            <a:off x="1" y="4641928"/>
            <a:ext cx="4092823" cy="2216072"/>
          </a:xfrm>
          <a:ln>
            <a:solidFill>
              <a:schemeClr val="bg1"/>
            </a:solidFill>
          </a:ln>
        </p:spPr>
        <p:txBody>
          <a:bodyPr/>
          <a:lstStyle>
            <a:lvl1pPr>
              <a:defRPr sz="3200" baseline="0"/>
            </a:lvl1pPr>
          </a:lstStyle>
          <a:p>
            <a:r>
              <a:rPr lang="en-US"/>
              <a:t>PRODUCT IMAGE</a:t>
            </a:r>
          </a:p>
        </p:txBody>
      </p:sp>
    </p:spTree>
    <p:extLst>
      <p:ext uri="{BB962C8B-B14F-4D97-AF65-F5344CB8AC3E}">
        <p14:creationId xmlns:p14="http://schemas.microsoft.com/office/powerpoint/2010/main" val="28763237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roduct Three Pictures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01192" y="1555319"/>
            <a:ext cx="5934184" cy="1272679"/>
          </a:xfrm>
        </p:spPr>
        <p:txBody>
          <a:bodyPr/>
          <a:lstStyle>
            <a:lvl1pPr>
              <a:defRPr baseline="0"/>
            </a:lvl1pPr>
          </a:lstStyle>
          <a:p>
            <a:r>
              <a:rPr lang="en-US"/>
              <a:t>Product Name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Picture Placeholder 5"/>
          <p:cNvSpPr>
            <a:spLocks noGrp="1"/>
          </p:cNvSpPr>
          <p:nvPr>
            <p:ph type="pic" sz="quarter" idx="12" hasCustomPrompt="1"/>
          </p:nvPr>
        </p:nvSpPr>
        <p:spPr>
          <a:xfrm>
            <a:off x="8099178" y="0"/>
            <a:ext cx="4092823" cy="2191659"/>
          </a:xfrm>
          <a:ln>
            <a:solidFill>
              <a:schemeClr val="bg1"/>
            </a:solidFill>
          </a:ln>
        </p:spPr>
        <p:txBody>
          <a:bodyPr/>
          <a:lstStyle>
            <a:lvl1pPr>
              <a:defRPr sz="3200" baseline="0"/>
            </a:lvl1pPr>
          </a:lstStyle>
          <a:p>
            <a:r>
              <a:rPr lang="en-US"/>
              <a:t>PRODUCT IMAGE</a:t>
            </a:r>
          </a:p>
        </p:txBody>
      </p:sp>
      <p:sp>
        <p:nvSpPr>
          <p:cNvPr id="22" name="Text Placeholder 21"/>
          <p:cNvSpPr>
            <a:spLocks noGrp="1"/>
          </p:cNvSpPr>
          <p:nvPr>
            <p:ph type="body" sz="quarter" idx="22" hasCustomPrompt="1"/>
          </p:nvPr>
        </p:nvSpPr>
        <p:spPr>
          <a:xfrm>
            <a:off x="1401189" y="2935987"/>
            <a:ext cx="5934187" cy="378884"/>
          </a:xfrm>
        </p:spPr>
        <p:txBody>
          <a:bodyPr>
            <a:noAutofit/>
          </a:bodyPr>
          <a:lstStyle>
            <a:lvl1pPr marL="0" indent="0">
              <a:buNone/>
              <a:defRPr sz="2133" baseline="0">
                <a:solidFill>
                  <a:srgbClr val="5A5A5A"/>
                </a:solidFill>
                <a:latin typeface="+mj-lt"/>
              </a:defRPr>
            </a:lvl1pPr>
          </a:lstStyle>
          <a:p>
            <a:pPr lvl="0"/>
            <a:r>
              <a:rPr lang="en-US"/>
              <a:t>SUBHEADLINE GOES HERE</a:t>
            </a:r>
          </a:p>
        </p:txBody>
      </p:sp>
      <p:sp>
        <p:nvSpPr>
          <p:cNvPr id="39" name="Picture Placeholder 34"/>
          <p:cNvSpPr>
            <a:spLocks noGrp="1"/>
          </p:cNvSpPr>
          <p:nvPr>
            <p:ph type="pic" sz="quarter" idx="25"/>
          </p:nvPr>
        </p:nvSpPr>
        <p:spPr>
          <a:xfrm>
            <a:off x="1401190" y="1248726"/>
            <a:ext cx="923353" cy="733844"/>
          </a:xfrm>
        </p:spPr>
        <p:txBody>
          <a:bodyPr/>
          <a:lstStyle/>
          <a:p>
            <a:endParaRPr lang="en-US"/>
          </a:p>
        </p:txBody>
      </p:sp>
      <p:sp>
        <p:nvSpPr>
          <p:cNvPr id="7" name="Text Placeholder 6"/>
          <p:cNvSpPr>
            <a:spLocks noGrp="1"/>
          </p:cNvSpPr>
          <p:nvPr>
            <p:ph type="body" sz="quarter" idx="26"/>
          </p:nvPr>
        </p:nvSpPr>
        <p:spPr>
          <a:xfrm>
            <a:off x="1401189" y="3537985"/>
            <a:ext cx="5934187" cy="2766979"/>
          </a:xfrm>
        </p:spPr>
        <p:txBody>
          <a:bodyPr>
            <a:normAutofit/>
          </a:bodyPr>
          <a:lstStyle>
            <a:lvl1pPr>
              <a:lnSpc>
                <a:spcPct val="140000"/>
              </a:lnSpc>
              <a:defRPr sz="1867"/>
            </a:lvl1pPr>
            <a:lvl2pPr>
              <a:lnSpc>
                <a:spcPct val="140000"/>
              </a:lnSpc>
              <a:defRPr sz="1867"/>
            </a:lvl2pPr>
            <a:lvl3pPr>
              <a:lnSpc>
                <a:spcPct val="140000"/>
              </a:lnSpc>
              <a:defRPr sz="1867"/>
            </a:lvl3pPr>
            <a:lvl4pPr>
              <a:lnSpc>
                <a:spcPct val="140000"/>
              </a:lnSpc>
              <a:defRPr sz="1867"/>
            </a:lvl4pPr>
            <a:lvl5pPr>
              <a:lnSpc>
                <a:spcPct val="140000"/>
              </a:lnSpc>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5"/>
          <p:cNvSpPr>
            <a:spLocks noGrp="1"/>
          </p:cNvSpPr>
          <p:nvPr>
            <p:ph type="pic" sz="quarter" idx="27" hasCustomPrompt="1"/>
          </p:nvPr>
        </p:nvSpPr>
        <p:spPr>
          <a:xfrm>
            <a:off x="8099178" y="2301887"/>
            <a:ext cx="4092823" cy="2226677"/>
          </a:xfrm>
          <a:ln>
            <a:solidFill>
              <a:schemeClr val="bg1"/>
            </a:solidFill>
          </a:ln>
        </p:spPr>
        <p:txBody>
          <a:bodyPr/>
          <a:lstStyle>
            <a:lvl1pPr>
              <a:defRPr sz="3200" baseline="0"/>
            </a:lvl1pPr>
          </a:lstStyle>
          <a:p>
            <a:r>
              <a:rPr lang="en-US"/>
              <a:t>PRODUCT IMAGE</a:t>
            </a:r>
          </a:p>
        </p:txBody>
      </p:sp>
      <p:sp>
        <p:nvSpPr>
          <p:cNvPr id="11" name="Picture Placeholder 5"/>
          <p:cNvSpPr>
            <a:spLocks noGrp="1"/>
          </p:cNvSpPr>
          <p:nvPr>
            <p:ph type="pic" sz="quarter" idx="28" hasCustomPrompt="1"/>
          </p:nvPr>
        </p:nvSpPr>
        <p:spPr>
          <a:xfrm>
            <a:off x="8099178" y="4641928"/>
            <a:ext cx="4092823" cy="2216072"/>
          </a:xfrm>
          <a:ln>
            <a:solidFill>
              <a:schemeClr val="bg1"/>
            </a:solidFill>
          </a:ln>
        </p:spPr>
        <p:txBody>
          <a:bodyPr/>
          <a:lstStyle>
            <a:lvl1pPr>
              <a:defRPr sz="3200" baseline="0"/>
            </a:lvl1pPr>
          </a:lstStyle>
          <a:p>
            <a:r>
              <a:rPr lang="en-US"/>
              <a:t>PRODUCT IMAGE</a:t>
            </a:r>
          </a:p>
        </p:txBody>
      </p:sp>
    </p:spTree>
    <p:extLst>
      <p:ext uri="{BB962C8B-B14F-4D97-AF65-F5344CB8AC3E}">
        <p14:creationId xmlns:p14="http://schemas.microsoft.com/office/powerpoint/2010/main" val="9210511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roduct Content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9885" y="1081247"/>
            <a:ext cx="4725617" cy="1325563"/>
          </a:xfrm>
        </p:spPr>
        <p:txBody>
          <a:bodyPr anchor="t"/>
          <a:lstStyle>
            <a:lvl1pPr>
              <a:defRPr baseline="0"/>
            </a:lvl1pPr>
          </a:lstStyle>
          <a:p>
            <a:r>
              <a:rPr lang="en-US"/>
              <a:t>Click Here to Edit Headline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Text Placeholder 5"/>
          <p:cNvSpPr>
            <a:spLocks noGrp="1"/>
          </p:cNvSpPr>
          <p:nvPr>
            <p:ph type="body" sz="quarter" idx="12" hasCustomPrompt="1"/>
          </p:nvPr>
        </p:nvSpPr>
        <p:spPr>
          <a:xfrm>
            <a:off x="759885" y="175684"/>
            <a:ext cx="4725617" cy="897467"/>
          </a:xfrm>
        </p:spPr>
        <p:txBody>
          <a:bodyPr anchor="b">
            <a:normAutofit/>
          </a:bodyPr>
          <a:lstStyle>
            <a:lvl1pPr marL="0" indent="0">
              <a:buNone/>
              <a:defRPr sz="2133" baseline="0">
                <a:latin typeface="+mj-lt"/>
              </a:defRPr>
            </a:lvl1pPr>
          </a:lstStyle>
          <a:p>
            <a:pPr lvl="0"/>
            <a:r>
              <a:rPr lang="en-US"/>
              <a:t>CLICK TO EDIT SUBHEAD</a:t>
            </a:r>
          </a:p>
        </p:txBody>
      </p:sp>
      <p:sp>
        <p:nvSpPr>
          <p:cNvPr id="10" name="Picture Placeholder 9"/>
          <p:cNvSpPr>
            <a:spLocks noGrp="1"/>
          </p:cNvSpPr>
          <p:nvPr>
            <p:ph type="pic" sz="quarter" idx="14"/>
          </p:nvPr>
        </p:nvSpPr>
        <p:spPr>
          <a:xfrm>
            <a:off x="8519200" y="175684"/>
            <a:ext cx="3672801" cy="6178917"/>
          </a:xfrm>
        </p:spPr>
        <p:txBody>
          <a:bodyPr/>
          <a:lstStyle/>
          <a:p>
            <a:endParaRPr lang="en-US"/>
          </a:p>
        </p:txBody>
      </p:sp>
      <p:sp>
        <p:nvSpPr>
          <p:cNvPr id="7" name="Picture Placeholder 6"/>
          <p:cNvSpPr>
            <a:spLocks noGrp="1"/>
          </p:cNvSpPr>
          <p:nvPr>
            <p:ph type="pic" sz="quarter" idx="15"/>
          </p:nvPr>
        </p:nvSpPr>
        <p:spPr>
          <a:xfrm>
            <a:off x="872067" y="3126319"/>
            <a:ext cx="3170767" cy="2126619"/>
          </a:xfrm>
        </p:spPr>
        <p:txBody>
          <a:bodyPr/>
          <a:lstStyle/>
          <a:p>
            <a:endParaRPr lang="en-US"/>
          </a:p>
        </p:txBody>
      </p:sp>
      <p:sp>
        <p:nvSpPr>
          <p:cNvPr id="22" name="Picture Placeholder 6"/>
          <p:cNvSpPr>
            <a:spLocks noGrp="1"/>
          </p:cNvSpPr>
          <p:nvPr>
            <p:ph type="pic" sz="quarter" idx="16"/>
          </p:nvPr>
        </p:nvSpPr>
        <p:spPr>
          <a:xfrm>
            <a:off x="4525343" y="3126319"/>
            <a:ext cx="3170767" cy="2126619"/>
          </a:xfrm>
        </p:spPr>
        <p:txBody>
          <a:bodyPr/>
          <a:lstStyle/>
          <a:p>
            <a:endParaRPr lang="en-US"/>
          </a:p>
        </p:txBody>
      </p:sp>
      <p:sp>
        <p:nvSpPr>
          <p:cNvPr id="11" name="Text Placeholder 10"/>
          <p:cNvSpPr>
            <a:spLocks noGrp="1"/>
          </p:cNvSpPr>
          <p:nvPr>
            <p:ph type="body" sz="quarter" idx="17" hasCustomPrompt="1"/>
          </p:nvPr>
        </p:nvSpPr>
        <p:spPr>
          <a:xfrm>
            <a:off x="1405467" y="5310717"/>
            <a:ext cx="2355851" cy="446616"/>
          </a:xfrm>
        </p:spPr>
        <p:txBody>
          <a:bodyPr anchor="ctr"/>
          <a:lstStyle>
            <a:lvl1pPr marL="0" indent="0" algn="ctr">
              <a:buNone/>
              <a:defRPr>
                <a:latin typeface="+mj-lt"/>
              </a:defRPr>
            </a:lvl1pPr>
          </a:lstStyle>
          <a:p>
            <a:pPr lvl="0"/>
            <a:r>
              <a:rPr lang="en-US"/>
              <a:t>$549</a:t>
            </a:r>
          </a:p>
        </p:txBody>
      </p:sp>
      <p:sp>
        <p:nvSpPr>
          <p:cNvPr id="23" name="Text Placeholder 10"/>
          <p:cNvSpPr>
            <a:spLocks noGrp="1"/>
          </p:cNvSpPr>
          <p:nvPr>
            <p:ph type="body" sz="quarter" idx="18" hasCustomPrompt="1"/>
          </p:nvPr>
        </p:nvSpPr>
        <p:spPr>
          <a:xfrm>
            <a:off x="4914629" y="5310717"/>
            <a:ext cx="2355851" cy="446616"/>
          </a:xfrm>
        </p:spPr>
        <p:txBody>
          <a:bodyPr anchor="ctr"/>
          <a:lstStyle>
            <a:lvl1pPr marL="0" indent="0" algn="ctr">
              <a:buNone/>
              <a:defRPr>
                <a:latin typeface="+mj-lt"/>
              </a:defRPr>
            </a:lvl1pPr>
          </a:lstStyle>
          <a:p>
            <a:pPr lvl="0"/>
            <a:r>
              <a:rPr lang="en-US"/>
              <a:t>$549</a:t>
            </a:r>
          </a:p>
        </p:txBody>
      </p:sp>
      <p:sp>
        <p:nvSpPr>
          <p:cNvPr id="24" name="Text Placeholder 10"/>
          <p:cNvSpPr>
            <a:spLocks noGrp="1"/>
          </p:cNvSpPr>
          <p:nvPr>
            <p:ph type="body" sz="quarter" idx="19" hasCustomPrompt="1"/>
          </p:nvPr>
        </p:nvSpPr>
        <p:spPr>
          <a:xfrm>
            <a:off x="1405467" y="5753760"/>
            <a:ext cx="2355851" cy="342240"/>
          </a:xfrm>
        </p:spPr>
        <p:txBody>
          <a:bodyPr anchor="t">
            <a:normAutofit/>
          </a:bodyPr>
          <a:lstStyle>
            <a:lvl1pPr marL="0" indent="0" algn="ctr">
              <a:buNone/>
              <a:defRPr sz="1333">
                <a:latin typeface="+mn-lt"/>
              </a:defRPr>
            </a:lvl1pPr>
          </a:lstStyle>
          <a:p>
            <a:pPr lvl="0"/>
            <a:r>
              <a:rPr lang="en-US"/>
              <a:t>MSRP</a:t>
            </a:r>
          </a:p>
        </p:txBody>
      </p:sp>
      <p:sp>
        <p:nvSpPr>
          <p:cNvPr id="25" name="Text Placeholder 10"/>
          <p:cNvSpPr>
            <a:spLocks noGrp="1"/>
          </p:cNvSpPr>
          <p:nvPr>
            <p:ph type="body" sz="quarter" idx="20" hasCustomPrompt="1"/>
          </p:nvPr>
        </p:nvSpPr>
        <p:spPr>
          <a:xfrm>
            <a:off x="4914629" y="5753760"/>
            <a:ext cx="2355851" cy="342240"/>
          </a:xfrm>
        </p:spPr>
        <p:txBody>
          <a:bodyPr anchor="t">
            <a:normAutofit/>
          </a:bodyPr>
          <a:lstStyle>
            <a:lvl1pPr marL="0" indent="0" algn="ctr">
              <a:buNone/>
              <a:defRPr sz="1333">
                <a:latin typeface="+mn-lt"/>
              </a:defRPr>
            </a:lvl1pPr>
          </a:lstStyle>
          <a:p>
            <a:pPr lvl="0"/>
            <a:r>
              <a:rPr lang="en-US"/>
              <a:t>MSRP</a:t>
            </a:r>
          </a:p>
        </p:txBody>
      </p:sp>
    </p:spTree>
    <p:extLst>
      <p:ext uri="{BB962C8B-B14F-4D97-AF65-F5344CB8AC3E}">
        <p14:creationId xmlns:p14="http://schemas.microsoft.com/office/powerpoint/2010/main" val="14484420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mputer Mockup">
    <p:spTree>
      <p:nvGrpSpPr>
        <p:cNvPr id="1" name=""/>
        <p:cNvGrpSpPr/>
        <p:nvPr/>
      </p:nvGrpSpPr>
      <p:grpSpPr>
        <a:xfrm>
          <a:off x="0" y="0"/>
          <a:ext cx="0" cy="0"/>
          <a:chOff x="0" y="0"/>
          <a:chExt cx="0" cy="0"/>
        </a:xfrm>
      </p:grpSpPr>
      <p:sp>
        <p:nvSpPr>
          <p:cNvPr id="2" name="Title 1"/>
          <p:cNvSpPr>
            <a:spLocks noGrp="1"/>
          </p:cNvSpPr>
          <p:nvPr>
            <p:ph type="title"/>
          </p:nvPr>
        </p:nvSpPr>
        <p:spPr>
          <a:xfrm>
            <a:off x="7029451" y="981509"/>
            <a:ext cx="4031259" cy="1171600"/>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10" name="Text Placeholder 9"/>
          <p:cNvSpPr>
            <a:spLocks noGrp="1"/>
          </p:cNvSpPr>
          <p:nvPr>
            <p:ph type="body" sz="quarter" idx="13"/>
          </p:nvPr>
        </p:nvSpPr>
        <p:spPr>
          <a:xfrm>
            <a:off x="7029451" y="2320227"/>
            <a:ext cx="4031259" cy="3840624"/>
          </a:xfrm>
        </p:spPr>
        <p:txBody>
          <a:bodyP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a:t>
            </a:r>
            <a:r>
              <a:rPr lang="en-US" err="1"/>
              <a:t>levelz</a:t>
            </a:r>
            <a:endParaRPr lang="en-US"/>
          </a:p>
          <a:p>
            <a:pPr lvl="2"/>
            <a:r>
              <a:rPr lang="en-US"/>
              <a:t>Third level</a:t>
            </a:r>
          </a:p>
          <a:p>
            <a:pPr lvl="3"/>
            <a:r>
              <a:rPr lang="en-US"/>
              <a:t>Fourth level</a:t>
            </a:r>
          </a:p>
          <a:p>
            <a:pPr lvl="4"/>
            <a:r>
              <a:rPr lang="en-US"/>
              <a:t>Fifth level</a:t>
            </a:r>
          </a:p>
        </p:txBody>
      </p:sp>
      <p:sp>
        <p:nvSpPr>
          <p:cNvPr id="11" name="Picture Placeholder 4"/>
          <p:cNvSpPr>
            <a:spLocks noGrp="1"/>
          </p:cNvSpPr>
          <p:nvPr>
            <p:ph type="pic" sz="quarter" idx="15"/>
          </p:nvPr>
        </p:nvSpPr>
        <p:spPr>
          <a:xfrm>
            <a:off x="1083735" y="2298700"/>
            <a:ext cx="4461933" cy="2785533"/>
          </a:xfrm>
        </p:spPr>
      </p:sp>
    </p:spTree>
    <p:extLst>
      <p:ext uri="{BB962C8B-B14F-4D97-AF65-F5344CB8AC3E}">
        <p14:creationId xmlns:p14="http://schemas.microsoft.com/office/powerpoint/2010/main" val="8837049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Phone Mockup">
    <p:spTree>
      <p:nvGrpSpPr>
        <p:cNvPr id="1" name=""/>
        <p:cNvGrpSpPr/>
        <p:nvPr/>
      </p:nvGrpSpPr>
      <p:grpSpPr>
        <a:xfrm>
          <a:off x="0" y="0"/>
          <a:ext cx="0" cy="0"/>
          <a:chOff x="0" y="0"/>
          <a:chExt cx="0" cy="0"/>
        </a:xfrm>
      </p:grpSpPr>
      <p:sp>
        <p:nvSpPr>
          <p:cNvPr id="2" name="Title 1"/>
          <p:cNvSpPr>
            <a:spLocks noGrp="1"/>
          </p:cNvSpPr>
          <p:nvPr>
            <p:ph type="title"/>
          </p:nvPr>
        </p:nvSpPr>
        <p:spPr>
          <a:xfrm>
            <a:off x="759884" y="967099"/>
            <a:ext cx="4932600" cy="1171600"/>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10" name="Text Placeholder 9"/>
          <p:cNvSpPr>
            <a:spLocks noGrp="1"/>
          </p:cNvSpPr>
          <p:nvPr>
            <p:ph type="body" sz="quarter" idx="13"/>
          </p:nvPr>
        </p:nvSpPr>
        <p:spPr>
          <a:xfrm>
            <a:off x="759883" y="2160127"/>
            <a:ext cx="4932599" cy="3840624"/>
          </a:xfrm>
        </p:spPr>
        <p:txBody>
          <a:bodyP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a:t>
            </a:r>
            <a:r>
              <a:rPr lang="en-US" err="1"/>
              <a:t>levelz</a:t>
            </a:r>
            <a:endParaRPr lang="en-US"/>
          </a:p>
          <a:p>
            <a:pPr lvl="2"/>
            <a:r>
              <a:rPr lang="en-US"/>
              <a:t>Third level</a:t>
            </a:r>
          </a:p>
          <a:p>
            <a:pPr lvl="3"/>
            <a:r>
              <a:rPr lang="en-US"/>
              <a:t>Fourth level</a:t>
            </a:r>
          </a:p>
          <a:p>
            <a:pPr lvl="4"/>
            <a:r>
              <a:rPr lang="en-US"/>
              <a:t>Fifth level</a:t>
            </a:r>
          </a:p>
        </p:txBody>
      </p:sp>
      <p:sp>
        <p:nvSpPr>
          <p:cNvPr id="11" name="Picture Placeholder 4"/>
          <p:cNvSpPr>
            <a:spLocks noGrp="1"/>
          </p:cNvSpPr>
          <p:nvPr>
            <p:ph type="pic" sz="quarter" idx="15"/>
          </p:nvPr>
        </p:nvSpPr>
        <p:spPr>
          <a:xfrm>
            <a:off x="7300385" y="1693333"/>
            <a:ext cx="2230967" cy="3960284"/>
          </a:xfrm>
        </p:spPr>
      </p:sp>
    </p:spTree>
    <p:extLst>
      <p:ext uri="{BB962C8B-B14F-4D97-AF65-F5344CB8AC3E}">
        <p14:creationId xmlns:p14="http://schemas.microsoft.com/office/powerpoint/2010/main" val="14924701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1418" y="1807634"/>
            <a:ext cx="10706100" cy="1470025"/>
          </a:xfrm>
        </p:spPr>
        <p:txBody>
          <a:bodyPr/>
          <a:lstStyle>
            <a:lvl1pPr algn="ctr">
              <a:defRPr>
                <a:solidFill>
                  <a:schemeClr val="tx1"/>
                </a:solidFill>
              </a:defRPr>
            </a:lvl1pPr>
          </a:lstStyle>
          <a:p>
            <a:r>
              <a:rPr lang="en-US"/>
              <a:t>Click to edit Master title style</a:t>
            </a:r>
          </a:p>
        </p:txBody>
      </p:sp>
      <p:sp>
        <p:nvSpPr>
          <p:cNvPr id="3" name="Subtitle 2"/>
          <p:cNvSpPr>
            <a:spLocks noGrp="1"/>
          </p:cNvSpPr>
          <p:nvPr>
            <p:ph type="subTitle" idx="1" hasCustomPrompt="1"/>
          </p:nvPr>
        </p:nvSpPr>
        <p:spPr>
          <a:xfrm>
            <a:off x="1603373" y="3431675"/>
            <a:ext cx="8930936" cy="669565"/>
          </a:xfrm>
        </p:spPr>
        <p:txBody>
          <a:bodyPr>
            <a:normAutofit/>
          </a:bodyPr>
          <a:lstStyle>
            <a:lvl1pPr marL="0" indent="0" algn="ctr">
              <a:buNone/>
              <a:defRPr sz="2133">
                <a:solidFill>
                  <a:schemeClr val="tx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C10A3F-FD94-6F46-B81C-C62BCA26E41C}" type="slidenum">
              <a:rPr lang="en-US" smtClean="0"/>
              <a:t>‹#›</a:t>
            </a:fld>
            <a:endParaRPr lang="en-US"/>
          </a:p>
        </p:txBody>
      </p:sp>
      <p:sp>
        <p:nvSpPr>
          <p:cNvPr id="7"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35475888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hasCustomPrompt="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C10A3F-FD94-6F46-B81C-C62BCA26E41C}" type="slidenum">
              <a:rPr lang="en-US" smtClean="0"/>
              <a:t>‹#›</a:t>
            </a:fld>
            <a:endParaRPr lang="en-US"/>
          </a:p>
        </p:txBody>
      </p:sp>
      <p:sp>
        <p:nvSpPr>
          <p:cNvPr id="7"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38414513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72585" y="4406901"/>
            <a:ext cx="10553700" cy="1362075"/>
          </a:xfrm>
        </p:spPr>
        <p:txBody>
          <a:bodyPr anchor="t"/>
          <a:lstStyle>
            <a:lvl1pPr algn="l">
              <a:defRPr sz="5333" b="1" cap="none">
                <a:solidFill>
                  <a:schemeClr val="tx1"/>
                </a:solidFill>
              </a:defRPr>
            </a:lvl1pPr>
          </a:lstStyle>
          <a:p>
            <a:r>
              <a:rPr lang="en-US"/>
              <a:t>Click To Edit Master Title Style</a:t>
            </a:r>
          </a:p>
        </p:txBody>
      </p:sp>
      <p:sp>
        <p:nvSpPr>
          <p:cNvPr id="3" name="Text Placeholder 2"/>
          <p:cNvSpPr>
            <a:spLocks noGrp="1"/>
          </p:cNvSpPr>
          <p:nvPr>
            <p:ph type="body" idx="1" hasCustomPrompt="1"/>
          </p:nvPr>
        </p:nvSpPr>
        <p:spPr>
          <a:xfrm>
            <a:off x="772585" y="2906713"/>
            <a:ext cx="10553700" cy="1500187"/>
          </a:xfrm>
        </p:spPr>
        <p:txBody>
          <a:bodyPr anchor="b"/>
          <a:lstStyle>
            <a:lvl1pPr marL="0" indent="0">
              <a:buNone/>
              <a:defRPr sz="2667">
                <a:solidFill>
                  <a:schemeClr val="tx1"/>
                </a:solidFill>
                <a:latin typeface="+mj-l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C10A3F-FD94-6F46-B81C-C62BCA26E41C}" type="slidenum">
              <a:rPr lang="en-US" smtClean="0"/>
              <a:t>‹#›</a:t>
            </a:fld>
            <a:endParaRPr lang="en-US"/>
          </a:p>
        </p:txBody>
      </p:sp>
      <p:sp>
        <p:nvSpPr>
          <p:cNvPr id="7"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36106185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sz="half" idx="1"/>
          </p:nvPr>
        </p:nvSpPr>
        <p:spPr>
          <a:xfrm>
            <a:off x="772585" y="1807633"/>
            <a:ext cx="5221815" cy="4318531"/>
          </a:xfrm>
        </p:spPr>
        <p:txBody>
          <a:bodyPr/>
          <a:lstStyle>
            <a:lvl1pPr>
              <a:defRPr sz="3733">
                <a:solidFill>
                  <a:schemeClr val="tx1"/>
                </a:solidFill>
              </a:defRPr>
            </a:lvl1pPr>
            <a:lvl2pPr>
              <a:defRPr sz="3200">
                <a:solidFill>
                  <a:schemeClr val="tx1"/>
                </a:solidFill>
              </a:defRPr>
            </a:lvl2pPr>
            <a:lvl3pPr>
              <a:defRPr sz="2667">
                <a:solidFill>
                  <a:schemeClr val="tx1"/>
                </a:solidFill>
              </a:defRPr>
            </a:lvl3pPr>
            <a:lvl4pPr>
              <a:defRPr sz="2400">
                <a:solidFill>
                  <a:schemeClr val="tx1"/>
                </a:solidFill>
              </a:defRPr>
            </a:lvl4pPr>
            <a:lvl5pPr>
              <a:defRPr sz="2400">
                <a:solidFill>
                  <a:schemeClr val="tx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5635" y="1807634"/>
            <a:ext cx="5161884" cy="4959351"/>
          </a:xfrm>
        </p:spPr>
        <p:txBody>
          <a:bodyPr/>
          <a:lstStyle>
            <a:lvl1pPr>
              <a:defRPr sz="3733">
                <a:solidFill>
                  <a:schemeClr val="tx1"/>
                </a:solidFill>
              </a:defRPr>
            </a:lvl1pPr>
            <a:lvl2pPr>
              <a:defRPr sz="3200">
                <a:solidFill>
                  <a:schemeClr val="tx1"/>
                </a:solidFill>
              </a:defRPr>
            </a:lvl2pPr>
            <a:lvl3pPr>
              <a:defRPr sz="2667">
                <a:solidFill>
                  <a:schemeClr val="tx1"/>
                </a:solidFill>
              </a:defRPr>
            </a:lvl3pPr>
            <a:lvl4pPr>
              <a:defRPr sz="2400">
                <a:solidFill>
                  <a:schemeClr val="tx1"/>
                </a:solidFill>
              </a:defRPr>
            </a:lvl4pPr>
            <a:lvl5pPr>
              <a:defRPr sz="2400">
                <a:solidFill>
                  <a:schemeClr val="tx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C10A3F-FD94-6F46-B81C-C62BCA26E41C}" type="slidenum">
              <a:rPr lang="en-US" smtClean="0"/>
              <a:t>‹#›</a:t>
            </a:fld>
            <a:endParaRPr lang="en-US"/>
          </a:p>
        </p:txBody>
      </p:sp>
      <p:sp>
        <p:nvSpPr>
          <p:cNvPr id="8" name="Date Placeholder 3"/>
          <p:cNvSpPr>
            <a:spLocks noGrp="1"/>
          </p:cNvSpPr>
          <p:nvPr>
            <p:ph type="dt" sz="half" idx="13"/>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3705581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9885" y="273049"/>
            <a:ext cx="3860801"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59885" y="1435102"/>
            <a:ext cx="3860801"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C10A3F-FD94-6F46-B81C-C62BCA26E41C}" type="slidenum">
              <a:rPr lang="en-US" smtClean="0"/>
              <a:t>‹#›</a:t>
            </a:fld>
            <a:endParaRPr lang="en-US"/>
          </a:p>
        </p:txBody>
      </p:sp>
    </p:spTree>
    <p:extLst>
      <p:ext uri="{BB962C8B-B14F-4D97-AF65-F5344CB8AC3E}">
        <p14:creationId xmlns:p14="http://schemas.microsoft.com/office/powerpoint/2010/main" val="17219816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Text Placeholder 2"/>
          <p:cNvSpPr>
            <a:spLocks noGrp="1"/>
          </p:cNvSpPr>
          <p:nvPr>
            <p:ph type="body" idx="1" hasCustomPrompt="1"/>
          </p:nvPr>
        </p:nvSpPr>
        <p:spPr>
          <a:xfrm>
            <a:off x="772585" y="1808610"/>
            <a:ext cx="5386917" cy="972023"/>
          </a:xfrm>
        </p:spPr>
        <p:txBody>
          <a:bodyPr anchor="t"/>
          <a:lstStyle>
            <a:lvl1pPr marL="0" indent="0">
              <a:buNone/>
              <a:defRPr sz="3200" b="1">
                <a:solidFill>
                  <a:schemeClr val="tx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751418" y="2906991"/>
            <a:ext cx="5386917" cy="3244043"/>
          </a:xfrm>
        </p:spPr>
        <p:txBody>
          <a:bodyPr/>
          <a:lstStyle>
            <a:lvl1pPr>
              <a:defRPr sz="3200">
                <a:solidFill>
                  <a:schemeClr val="tx1"/>
                </a:solidFill>
              </a:defRPr>
            </a:lvl1pPr>
            <a:lvl2pPr>
              <a:defRPr sz="2667">
                <a:solidFill>
                  <a:schemeClr val="tx1"/>
                </a:solidFill>
              </a:defRPr>
            </a:lvl2pPr>
            <a:lvl3pPr>
              <a:defRPr sz="2400">
                <a:solidFill>
                  <a:schemeClr val="tx1"/>
                </a:solidFill>
              </a:defRPr>
            </a:lvl3pPr>
            <a:lvl4pPr>
              <a:defRPr sz="2133">
                <a:solidFill>
                  <a:schemeClr val="tx1"/>
                </a:solidFill>
              </a:defRPr>
            </a:lvl4pPr>
            <a:lvl5pPr>
              <a:defRPr sz="2133">
                <a:solidFill>
                  <a:schemeClr val="tx1"/>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327719" y="1808610"/>
            <a:ext cx="5129799" cy="972023"/>
          </a:xfrm>
        </p:spPr>
        <p:txBody>
          <a:bodyPr anchor="b"/>
          <a:lstStyle>
            <a:lvl1pPr marL="0" indent="0">
              <a:buNone/>
              <a:defRPr sz="3200" b="1">
                <a:solidFill>
                  <a:schemeClr val="tx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327719" y="2905684"/>
            <a:ext cx="5138045" cy="3245349"/>
          </a:xfrm>
        </p:spPr>
        <p:txBody>
          <a:bodyPr/>
          <a:lstStyle>
            <a:lvl1pPr>
              <a:defRPr sz="3200">
                <a:solidFill>
                  <a:schemeClr val="tx1"/>
                </a:solidFill>
              </a:defRPr>
            </a:lvl1pPr>
            <a:lvl2pPr>
              <a:defRPr sz="2667">
                <a:solidFill>
                  <a:schemeClr val="tx1"/>
                </a:solidFill>
              </a:defRPr>
            </a:lvl2pPr>
            <a:lvl3pPr>
              <a:defRPr sz="2400">
                <a:solidFill>
                  <a:schemeClr val="tx1"/>
                </a:solidFill>
              </a:defRPr>
            </a:lvl3pPr>
            <a:lvl4pPr>
              <a:defRPr sz="2133">
                <a:solidFill>
                  <a:schemeClr val="tx1"/>
                </a:solidFill>
              </a:defRPr>
            </a:lvl4pPr>
            <a:lvl5pPr>
              <a:defRPr sz="2133">
                <a:solidFill>
                  <a:schemeClr val="tx1"/>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C10A3F-FD94-6F46-B81C-C62BCA26E41C}" type="slidenum">
              <a:rPr lang="en-US" smtClean="0"/>
              <a:t>‹#›</a:t>
            </a:fld>
            <a:endParaRPr lang="en-US"/>
          </a:p>
        </p:txBody>
      </p:sp>
      <p:sp>
        <p:nvSpPr>
          <p:cNvPr id="10" name="Date Placeholder 3"/>
          <p:cNvSpPr>
            <a:spLocks noGrp="1"/>
          </p:cNvSpPr>
          <p:nvPr>
            <p:ph type="dt" sz="half" idx="13"/>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21507625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E3C10A3F-FD94-6F46-B81C-C62BCA26E41C}" type="slidenum">
              <a:rPr lang="en-US" smtClean="0"/>
              <a:t>‹#›</a:t>
            </a:fld>
            <a:endParaRPr lang="en-US"/>
          </a:p>
        </p:txBody>
      </p:sp>
      <p:sp>
        <p:nvSpPr>
          <p:cNvPr id="4"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
        <p:nvSpPr>
          <p:cNvPr id="6" name="Footer Placeholder 4">
            <a:extLst>
              <a:ext uri="{FF2B5EF4-FFF2-40B4-BE49-F238E27FC236}">
                <a16:creationId xmlns:a16="http://schemas.microsoft.com/office/drawing/2014/main" id="{CE0B1A22-D075-6E4A-8B12-4A092546EE51}"/>
              </a:ext>
            </a:extLst>
          </p:cNvPr>
          <p:cNvSpPr>
            <a:spLocks noGrp="1"/>
          </p:cNvSpPr>
          <p:nvPr>
            <p:ph type="ftr" sz="quarter" idx="3"/>
          </p:nvPr>
        </p:nvSpPr>
        <p:spPr>
          <a:xfrm>
            <a:off x="10702193" y="6547950"/>
            <a:ext cx="847184" cy="130925"/>
          </a:xfrm>
          <a:prstGeom prst="rect">
            <a:avLst/>
          </a:prstGeom>
          <a:blipFill rotWithShape="1">
            <a:blip r:embed="rId2" cstate="screen">
              <a:extLst>
                <a:ext uri="{28A0092B-C50C-407E-A947-70E740481C1C}">
                  <a14:useLocalDpi xmlns:a14="http://schemas.microsoft.com/office/drawing/2010/main" val="0"/>
                </a:ext>
              </a:extLst>
            </a:blip>
            <a:stretch>
              <a:fillRect/>
            </a:stretch>
          </a:blipFill>
        </p:spPr>
        <p:txBody>
          <a:bodyPr vert="horz" wrap="none" lIns="91440" tIns="45720" rIns="91440" bIns="45720" rtlCol="0" anchor="b"/>
          <a:lstStyle>
            <a:lvl1pPr algn="ctr">
              <a:defRPr sz="1200">
                <a:noFill/>
              </a:defRPr>
            </a:lvl1pPr>
          </a:lstStyle>
          <a:p>
            <a:endParaRPr lang="en-US"/>
          </a:p>
        </p:txBody>
      </p:sp>
    </p:spTree>
    <p:extLst>
      <p:ext uri="{BB962C8B-B14F-4D97-AF65-F5344CB8AC3E}">
        <p14:creationId xmlns:p14="http://schemas.microsoft.com/office/powerpoint/2010/main" val="4755590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C10A3F-FD94-6F46-B81C-C62BCA26E41C}" type="slidenum">
              <a:rPr lang="en-US" smtClean="0"/>
              <a:t>‹#›</a:t>
            </a:fld>
            <a:endParaRPr lang="en-US"/>
          </a:p>
        </p:txBody>
      </p:sp>
      <p:sp>
        <p:nvSpPr>
          <p:cNvPr id="5"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20614156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9885" y="273049"/>
            <a:ext cx="3860801"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59885" y="1435102"/>
            <a:ext cx="3860801"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C10A3F-FD94-6F46-B81C-C62BCA26E41C}" type="slidenum">
              <a:rPr lang="en-US" smtClean="0"/>
              <a:t>‹#›</a:t>
            </a:fld>
            <a:endParaRPr lang="en-US"/>
          </a:p>
        </p:txBody>
      </p:sp>
      <p:sp>
        <p:nvSpPr>
          <p:cNvPr id="8" name="Date Placeholder 3"/>
          <p:cNvSpPr>
            <a:spLocks noGrp="1"/>
          </p:cNvSpPr>
          <p:nvPr>
            <p:ph type="dt" sz="half" idx="13"/>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37703441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noAutofit/>
          </a:bodyPr>
          <a:lstStyle>
            <a:lvl1pPr algn="l">
              <a:defRPr sz="32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hasCustomPrompt="1"/>
          </p:nvPr>
        </p:nvSpPr>
        <p:spPr>
          <a:xfrm>
            <a:off x="2389717" y="5367338"/>
            <a:ext cx="7315200" cy="804863"/>
          </a:xfrm>
        </p:spPr>
        <p:txBody>
          <a:bodyPr/>
          <a:lstStyle>
            <a:lvl1pPr marL="0" indent="0">
              <a:buNone/>
              <a:defRPr sz="1867">
                <a:solidFill>
                  <a:schemeClr val="tx1"/>
                </a:solidFill>
                <a:latin typeface="+mj-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C10A3F-FD94-6F46-B81C-C62BCA26E41C}" type="slidenum">
              <a:rPr lang="en-US" smtClean="0"/>
              <a:t>‹#›</a:t>
            </a:fld>
            <a:endParaRPr lang="en-US"/>
          </a:p>
        </p:txBody>
      </p:sp>
      <p:sp>
        <p:nvSpPr>
          <p:cNvPr id="8" name="Date Placeholder 3"/>
          <p:cNvSpPr>
            <a:spLocks noGrp="1"/>
          </p:cNvSpPr>
          <p:nvPr>
            <p:ph type="dt" sz="half" idx="13"/>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30236643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C10A3F-FD94-6F46-B81C-C62BCA26E41C}" type="slidenum">
              <a:rPr lang="en-US" smtClean="0"/>
              <a:t>‹#›</a:t>
            </a:fld>
            <a:endParaRPr lang="en-US"/>
          </a:p>
        </p:txBody>
      </p:sp>
      <p:sp>
        <p:nvSpPr>
          <p:cNvPr id="7"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19443935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C10A3F-FD94-6F46-B81C-C62BCA26E41C}" type="slidenum">
              <a:rPr lang="en-US" smtClean="0"/>
              <a:t>‹#›</a:t>
            </a:fld>
            <a:endParaRPr lang="en-US"/>
          </a:p>
        </p:txBody>
      </p:sp>
      <p:sp>
        <p:nvSpPr>
          <p:cNvPr id="7"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9550815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p:nvPr>
        </p:nvSpPr>
        <p:spPr>
          <a:xfrm>
            <a:off x="772585" y="274638"/>
            <a:ext cx="7057120" cy="1325563"/>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8" name="Picture Placeholder 7"/>
          <p:cNvSpPr>
            <a:spLocks noGrp="1"/>
          </p:cNvSpPr>
          <p:nvPr>
            <p:ph type="pic" sz="quarter" idx="12"/>
          </p:nvPr>
        </p:nvSpPr>
        <p:spPr>
          <a:xfrm>
            <a:off x="8282517" y="10661"/>
            <a:ext cx="3909483" cy="6847340"/>
          </a:xfrm>
        </p:spPr>
        <p:txBody>
          <a:bodyPr/>
          <a:lstStyle/>
          <a:p>
            <a:endParaRPr lang="en-US"/>
          </a:p>
        </p:txBody>
      </p:sp>
      <p:sp>
        <p:nvSpPr>
          <p:cNvPr id="10" name="Text Placeholder 9"/>
          <p:cNvSpPr>
            <a:spLocks noGrp="1"/>
          </p:cNvSpPr>
          <p:nvPr>
            <p:ph type="body" sz="quarter" idx="13"/>
          </p:nvPr>
        </p:nvSpPr>
        <p:spPr>
          <a:xfrm>
            <a:off x="759884" y="1786467"/>
            <a:ext cx="7069821" cy="43645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3111467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artner Slide">
    <p:spTree>
      <p:nvGrpSpPr>
        <p:cNvPr id="1" name=""/>
        <p:cNvGrpSpPr/>
        <p:nvPr/>
      </p:nvGrpSpPr>
      <p:grpSpPr>
        <a:xfrm>
          <a:off x="0" y="0"/>
          <a:ext cx="0" cy="0"/>
          <a:chOff x="0" y="0"/>
          <a:chExt cx="0" cy="0"/>
        </a:xfrm>
      </p:grpSpPr>
      <p:sp>
        <p:nvSpPr>
          <p:cNvPr id="2" name="Title 1"/>
          <p:cNvSpPr>
            <a:spLocks noGrp="1"/>
          </p:cNvSpPr>
          <p:nvPr>
            <p:ph type="title"/>
          </p:nvPr>
        </p:nvSpPr>
        <p:spPr>
          <a:xfrm>
            <a:off x="772586" y="1225039"/>
            <a:ext cx="10684933" cy="1325563"/>
          </a:xfrm>
        </p:spPr>
        <p:txBody>
          <a:bodyPr/>
          <a:lstStyle>
            <a:lvl1pPr algn="ctr">
              <a:defRPr/>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Picture Placeholder 5"/>
          <p:cNvSpPr>
            <a:spLocks noGrp="1"/>
          </p:cNvSpPr>
          <p:nvPr>
            <p:ph type="pic" sz="quarter" idx="12"/>
          </p:nvPr>
        </p:nvSpPr>
        <p:spPr>
          <a:xfrm>
            <a:off x="2281109" y="3029424"/>
            <a:ext cx="3498483" cy="1365848"/>
          </a:xfrm>
        </p:spPr>
        <p:txBody>
          <a:bodyPr/>
          <a:lstStyle/>
          <a:p>
            <a:endParaRPr lang="en-US"/>
          </a:p>
        </p:txBody>
      </p:sp>
      <p:sp>
        <p:nvSpPr>
          <p:cNvPr id="8" name="Picture Placeholder 5"/>
          <p:cNvSpPr>
            <a:spLocks noGrp="1"/>
          </p:cNvSpPr>
          <p:nvPr>
            <p:ph type="pic" sz="quarter" idx="13"/>
          </p:nvPr>
        </p:nvSpPr>
        <p:spPr>
          <a:xfrm>
            <a:off x="6177367" y="3029424"/>
            <a:ext cx="3498483" cy="1365848"/>
          </a:xfrm>
        </p:spPr>
        <p:txBody>
          <a:bodyPr/>
          <a:lstStyle/>
          <a:p>
            <a:endParaRPr lang="en-US"/>
          </a:p>
        </p:txBody>
      </p:sp>
      <p:sp>
        <p:nvSpPr>
          <p:cNvPr id="11" name="Picture Placeholder 5"/>
          <p:cNvSpPr>
            <a:spLocks noGrp="1"/>
          </p:cNvSpPr>
          <p:nvPr>
            <p:ph type="pic" sz="quarter" idx="14"/>
          </p:nvPr>
        </p:nvSpPr>
        <p:spPr>
          <a:xfrm>
            <a:off x="2281109" y="4627824"/>
            <a:ext cx="3498483" cy="1365848"/>
          </a:xfrm>
        </p:spPr>
        <p:txBody>
          <a:bodyPr/>
          <a:lstStyle/>
          <a:p>
            <a:endParaRPr lang="en-US"/>
          </a:p>
        </p:txBody>
      </p:sp>
      <p:sp>
        <p:nvSpPr>
          <p:cNvPr id="12" name="Picture Placeholder 5"/>
          <p:cNvSpPr>
            <a:spLocks noGrp="1"/>
          </p:cNvSpPr>
          <p:nvPr>
            <p:ph type="pic" sz="quarter" idx="15"/>
          </p:nvPr>
        </p:nvSpPr>
        <p:spPr>
          <a:xfrm>
            <a:off x="6177367" y="4627824"/>
            <a:ext cx="3498483" cy="1365848"/>
          </a:xfrm>
        </p:spPr>
        <p:txBody>
          <a:bodyPr/>
          <a:lstStyle/>
          <a:p>
            <a:endParaRPr lang="en-US"/>
          </a:p>
        </p:txBody>
      </p:sp>
      <p:sp>
        <p:nvSpPr>
          <p:cNvPr id="9"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39879260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One Picture Right">
    <p:spTree>
      <p:nvGrpSpPr>
        <p:cNvPr id="1" name=""/>
        <p:cNvGrpSpPr/>
        <p:nvPr/>
      </p:nvGrpSpPr>
      <p:grpSpPr>
        <a:xfrm>
          <a:off x="0" y="0"/>
          <a:ext cx="0" cy="0"/>
          <a:chOff x="0" y="0"/>
          <a:chExt cx="0" cy="0"/>
        </a:xfrm>
      </p:grpSpPr>
      <p:sp>
        <p:nvSpPr>
          <p:cNvPr id="2" name="Title 1"/>
          <p:cNvSpPr>
            <a:spLocks noGrp="1"/>
          </p:cNvSpPr>
          <p:nvPr>
            <p:ph type="title"/>
          </p:nvPr>
        </p:nvSpPr>
        <p:spPr>
          <a:xfrm>
            <a:off x="772587" y="519930"/>
            <a:ext cx="4782387" cy="1736641"/>
          </a:xfrm>
        </p:spPr>
        <p:txBody>
          <a:bodyPr>
            <a:noAutofit/>
          </a:bodyPr>
          <a:lstStyle>
            <a:lvl1pPr>
              <a:defRPr sz="5867">
                <a:solidFill>
                  <a:schemeClr val="tx1"/>
                </a:solidFill>
              </a:defRPr>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Text Placeholder 5"/>
          <p:cNvSpPr>
            <a:spLocks noGrp="1"/>
          </p:cNvSpPr>
          <p:nvPr>
            <p:ph type="body" sz="quarter" idx="12" hasCustomPrompt="1"/>
          </p:nvPr>
        </p:nvSpPr>
        <p:spPr>
          <a:xfrm>
            <a:off x="759886" y="2162257"/>
            <a:ext cx="4475441" cy="805915"/>
          </a:xfrm>
        </p:spPr>
        <p:txBody>
          <a:bodyPr anchor="b">
            <a:normAutofit/>
          </a:bodyPr>
          <a:lstStyle>
            <a:lvl1pPr marL="0" indent="0">
              <a:buNone/>
              <a:defRPr sz="2133" baseline="0">
                <a:solidFill>
                  <a:schemeClr val="tx1"/>
                </a:solidFill>
                <a:latin typeface="+mj-lt"/>
              </a:defRPr>
            </a:lvl1pPr>
          </a:lstStyle>
          <a:p>
            <a:pPr lvl="0"/>
            <a:r>
              <a:rPr lang="en-US"/>
              <a:t>CLICK TO EDIT SUBHEADLINE EXTEND SUBHEADLINE</a:t>
            </a:r>
          </a:p>
        </p:txBody>
      </p:sp>
      <p:sp>
        <p:nvSpPr>
          <p:cNvPr id="10" name="Picture Placeholder 9"/>
          <p:cNvSpPr>
            <a:spLocks noGrp="1"/>
          </p:cNvSpPr>
          <p:nvPr>
            <p:ph type="pic" sz="quarter" idx="13"/>
          </p:nvPr>
        </p:nvSpPr>
        <p:spPr>
          <a:xfrm>
            <a:off x="6176993" y="0"/>
            <a:ext cx="6015009" cy="6858000"/>
          </a:xfrm>
        </p:spPr>
        <p:txBody>
          <a:bodyPr/>
          <a:lstStyle/>
          <a:p>
            <a:endParaRPr lang="en-US"/>
          </a:p>
        </p:txBody>
      </p:sp>
      <p:sp>
        <p:nvSpPr>
          <p:cNvPr id="12" name="Text Placeholder 11"/>
          <p:cNvSpPr>
            <a:spLocks noGrp="1"/>
          </p:cNvSpPr>
          <p:nvPr>
            <p:ph type="body" sz="quarter" idx="14"/>
          </p:nvPr>
        </p:nvSpPr>
        <p:spPr>
          <a:xfrm>
            <a:off x="772588" y="3128945"/>
            <a:ext cx="4462739" cy="2868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4270682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noAutofit/>
          </a:bodyPr>
          <a:lstStyle>
            <a:lvl1pPr algn="l">
              <a:defRPr sz="32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hasCustomPrompt="1"/>
          </p:nvPr>
        </p:nvSpPr>
        <p:spPr>
          <a:xfrm>
            <a:off x="2389717" y="5367338"/>
            <a:ext cx="7315200" cy="804863"/>
          </a:xfrm>
        </p:spPr>
        <p:txBody>
          <a:bodyPr/>
          <a:lstStyle>
            <a:lvl1pPr marL="0" indent="0">
              <a:buNone/>
              <a:defRPr sz="1867">
                <a:solidFill>
                  <a:srgbClr val="5A5A5A"/>
                </a:solidFill>
                <a:latin typeface="+mj-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C10A3F-FD94-6F46-B81C-C62BCA26E41C}" type="slidenum">
              <a:rPr lang="en-US" smtClean="0"/>
              <a:t>‹#›</a:t>
            </a:fld>
            <a:endParaRPr lang="en-US"/>
          </a:p>
        </p:txBody>
      </p:sp>
    </p:spTree>
    <p:extLst>
      <p:ext uri="{BB962C8B-B14F-4D97-AF65-F5344CB8AC3E}">
        <p14:creationId xmlns:p14="http://schemas.microsoft.com/office/powerpoint/2010/main" val="3210053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One Picture Left">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4899859" cy="6858000"/>
          </a:xfrm>
        </p:spPr>
        <p:txBody>
          <a:bodyPr/>
          <a:lstStyle/>
          <a:p>
            <a:endParaRPr lang="en-US"/>
          </a:p>
        </p:txBody>
      </p:sp>
      <p:sp>
        <p:nvSpPr>
          <p:cNvPr id="2" name="Title 1"/>
          <p:cNvSpPr>
            <a:spLocks noGrp="1"/>
          </p:cNvSpPr>
          <p:nvPr>
            <p:ph type="title"/>
          </p:nvPr>
        </p:nvSpPr>
        <p:spPr>
          <a:xfrm>
            <a:off x="5268925" y="526341"/>
            <a:ext cx="6186475" cy="1736641"/>
          </a:xfrm>
        </p:spPr>
        <p:txBody>
          <a:bodyPr>
            <a:noAutofit/>
          </a:bodyPr>
          <a:lstStyle>
            <a:lvl1pPr>
              <a:defRPr sz="5867"/>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8" name="Text Placeholder 34"/>
          <p:cNvSpPr>
            <a:spLocks noGrp="1"/>
          </p:cNvSpPr>
          <p:nvPr>
            <p:ph type="body" sz="quarter" idx="22"/>
          </p:nvPr>
        </p:nvSpPr>
        <p:spPr>
          <a:xfrm>
            <a:off x="5268928" y="3708089"/>
            <a:ext cx="2909513" cy="958251"/>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25" hasCustomPrompt="1"/>
          </p:nvPr>
        </p:nvSpPr>
        <p:spPr>
          <a:xfrm>
            <a:off x="5268928" y="3329856"/>
            <a:ext cx="2909513" cy="378232"/>
          </a:xfrm>
        </p:spPr>
        <p:txBody>
          <a:bodyPr anchor="b">
            <a:normAutofit/>
          </a:bodyPr>
          <a:lstStyle>
            <a:lvl1pPr marL="0" indent="0">
              <a:buNone/>
              <a:defRPr sz="1867" baseline="0">
                <a:solidFill>
                  <a:srgbClr val="AB2328"/>
                </a:solidFill>
                <a:latin typeface="+mj-lt"/>
              </a:defRPr>
            </a:lvl1pPr>
          </a:lstStyle>
          <a:p>
            <a:pPr lvl="0"/>
            <a:r>
              <a:rPr lang="en-US"/>
              <a:t>TITLE</a:t>
            </a:r>
          </a:p>
        </p:txBody>
      </p:sp>
      <p:sp>
        <p:nvSpPr>
          <p:cNvPr id="18" name="Text Placeholder 34"/>
          <p:cNvSpPr>
            <a:spLocks noGrp="1"/>
          </p:cNvSpPr>
          <p:nvPr>
            <p:ph type="body" sz="quarter" idx="26"/>
          </p:nvPr>
        </p:nvSpPr>
        <p:spPr>
          <a:xfrm>
            <a:off x="5268928" y="5300544"/>
            <a:ext cx="2909513" cy="958251"/>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5"/>
          <p:cNvSpPr>
            <a:spLocks noGrp="1"/>
          </p:cNvSpPr>
          <p:nvPr>
            <p:ph type="body" sz="quarter" idx="27" hasCustomPrompt="1"/>
          </p:nvPr>
        </p:nvSpPr>
        <p:spPr>
          <a:xfrm>
            <a:off x="5268928" y="4922311"/>
            <a:ext cx="2909513" cy="378232"/>
          </a:xfrm>
        </p:spPr>
        <p:txBody>
          <a:bodyPr anchor="b">
            <a:normAutofit/>
          </a:bodyPr>
          <a:lstStyle>
            <a:lvl1pPr marL="0" indent="0">
              <a:buNone/>
              <a:defRPr sz="1867" baseline="0">
                <a:solidFill>
                  <a:srgbClr val="AB2328"/>
                </a:solidFill>
                <a:latin typeface="+mj-lt"/>
              </a:defRPr>
            </a:lvl1pPr>
          </a:lstStyle>
          <a:p>
            <a:pPr lvl="0"/>
            <a:r>
              <a:rPr lang="en-US"/>
              <a:t>TITLE</a:t>
            </a:r>
          </a:p>
        </p:txBody>
      </p:sp>
      <p:sp>
        <p:nvSpPr>
          <p:cNvPr id="20" name="Text Placeholder 34"/>
          <p:cNvSpPr>
            <a:spLocks noGrp="1"/>
          </p:cNvSpPr>
          <p:nvPr>
            <p:ph type="body" sz="quarter" idx="28"/>
          </p:nvPr>
        </p:nvSpPr>
        <p:spPr>
          <a:xfrm>
            <a:off x="8282518" y="5300545"/>
            <a:ext cx="2909513" cy="958249"/>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5"/>
          <p:cNvSpPr>
            <a:spLocks noGrp="1"/>
          </p:cNvSpPr>
          <p:nvPr>
            <p:ph type="body" sz="quarter" idx="29" hasCustomPrompt="1"/>
          </p:nvPr>
        </p:nvSpPr>
        <p:spPr>
          <a:xfrm>
            <a:off x="8282518" y="4922311"/>
            <a:ext cx="2909513" cy="378232"/>
          </a:xfrm>
        </p:spPr>
        <p:txBody>
          <a:bodyPr anchor="b">
            <a:normAutofit/>
          </a:bodyPr>
          <a:lstStyle>
            <a:lvl1pPr marL="0" indent="0">
              <a:buNone/>
              <a:defRPr sz="1867" baseline="0">
                <a:solidFill>
                  <a:srgbClr val="AB2328"/>
                </a:solidFill>
                <a:latin typeface="+mj-lt"/>
              </a:defRPr>
            </a:lvl1pPr>
          </a:lstStyle>
          <a:p>
            <a:pPr lvl="0"/>
            <a:r>
              <a:rPr lang="en-US"/>
              <a:t>TITLE</a:t>
            </a:r>
          </a:p>
        </p:txBody>
      </p:sp>
      <p:sp>
        <p:nvSpPr>
          <p:cNvPr id="22" name="Text Placeholder 34"/>
          <p:cNvSpPr>
            <a:spLocks noGrp="1"/>
          </p:cNvSpPr>
          <p:nvPr>
            <p:ph type="body" sz="quarter" idx="30"/>
          </p:nvPr>
        </p:nvSpPr>
        <p:spPr>
          <a:xfrm>
            <a:off x="8282518" y="3708090"/>
            <a:ext cx="2909513" cy="958249"/>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5"/>
          <p:cNvSpPr>
            <a:spLocks noGrp="1"/>
          </p:cNvSpPr>
          <p:nvPr>
            <p:ph type="body" sz="quarter" idx="31" hasCustomPrompt="1"/>
          </p:nvPr>
        </p:nvSpPr>
        <p:spPr>
          <a:xfrm>
            <a:off x="8282518" y="3329856"/>
            <a:ext cx="2909513" cy="378232"/>
          </a:xfrm>
        </p:spPr>
        <p:txBody>
          <a:bodyPr anchor="b">
            <a:normAutofit/>
          </a:bodyPr>
          <a:lstStyle>
            <a:lvl1pPr marL="0" indent="0">
              <a:buNone/>
              <a:defRPr sz="1867" baseline="0">
                <a:solidFill>
                  <a:srgbClr val="AB2328"/>
                </a:solidFill>
                <a:latin typeface="+mj-lt"/>
              </a:defRPr>
            </a:lvl1pPr>
          </a:lstStyle>
          <a:p>
            <a:pPr lvl="0"/>
            <a:r>
              <a:rPr lang="en-US"/>
              <a:t>TITLE</a:t>
            </a:r>
          </a:p>
        </p:txBody>
      </p:sp>
      <p:sp>
        <p:nvSpPr>
          <p:cNvPr id="15" name="Text Placeholder 5"/>
          <p:cNvSpPr>
            <a:spLocks noGrp="1"/>
          </p:cNvSpPr>
          <p:nvPr>
            <p:ph type="body" sz="quarter" idx="12" hasCustomPrompt="1"/>
          </p:nvPr>
        </p:nvSpPr>
        <p:spPr>
          <a:xfrm>
            <a:off x="5268928" y="2262981"/>
            <a:ext cx="4475441" cy="805915"/>
          </a:xfrm>
        </p:spPr>
        <p:txBody>
          <a:bodyPr anchor="b">
            <a:normAutofit/>
          </a:bodyPr>
          <a:lstStyle>
            <a:lvl1pPr marL="0" indent="0">
              <a:buNone/>
              <a:defRPr sz="2133" baseline="0">
                <a:solidFill>
                  <a:schemeClr val="tx1"/>
                </a:solidFill>
                <a:latin typeface="+mj-lt"/>
              </a:defRPr>
            </a:lvl1pPr>
          </a:lstStyle>
          <a:p>
            <a:pPr lvl="0"/>
            <a:r>
              <a:rPr lang="en-US"/>
              <a:t>CLICK TO EDIT SUBHEADLINE EXTEND SUBHEADLINE</a:t>
            </a:r>
          </a:p>
        </p:txBody>
      </p:sp>
      <p:sp>
        <p:nvSpPr>
          <p:cNvPr id="16"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12317726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One Picture Small">
    <p:spTree>
      <p:nvGrpSpPr>
        <p:cNvPr id="1" name=""/>
        <p:cNvGrpSpPr/>
        <p:nvPr/>
      </p:nvGrpSpPr>
      <p:grpSpPr>
        <a:xfrm>
          <a:off x="0" y="0"/>
          <a:ext cx="0" cy="0"/>
          <a:chOff x="0" y="0"/>
          <a:chExt cx="0" cy="0"/>
        </a:xfrm>
      </p:grpSpPr>
      <p:sp>
        <p:nvSpPr>
          <p:cNvPr id="2" name="Title 1"/>
          <p:cNvSpPr>
            <a:spLocks noGrp="1"/>
          </p:cNvSpPr>
          <p:nvPr>
            <p:ph type="title"/>
          </p:nvPr>
        </p:nvSpPr>
        <p:spPr>
          <a:xfrm>
            <a:off x="6244742" y="1515331"/>
            <a:ext cx="5210657" cy="685895"/>
          </a:xfrm>
        </p:spPr>
        <p:txBody>
          <a:bodyPr/>
          <a:lstStyle>
            <a:lvl1pPr>
              <a:defRPr>
                <a:solidFill>
                  <a:schemeClr val="tx1"/>
                </a:solidFill>
              </a:defRPr>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8" name="Picture Placeholder 7"/>
          <p:cNvSpPr>
            <a:spLocks noGrp="1"/>
          </p:cNvSpPr>
          <p:nvPr>
            <p:ph type="pic" sz="quarter" idx="12"/>
          </p:nvPr>
        </p:nvSpPr>
        <p:spPr>
          <a:xfrm>
            <a:off x="772585" y="1304228"/>
            <a:ext cx="4963131" cy="4258553"/>
          </a:xfrm>
        </p:spPr>
        <p:txBody>
          <a:bodyPr/>
          <a:lstStyle/>
          <a:p>
            <a:endParaRPr lang="en-US"/>
          </a:p>
        </p:txBody>
      </p:sp>
      <p:sp>
        <p:nvSpPr>
          <p:cNvPr id="10" name="Text Placeholder 9"/>
          <p:cNvSpPr>
            <a:spLocks noGrp="1"/>
          </p:cNvSpPr>
          <p:nvPr>
            <p:ph type="body" sz="quarter" idx="13"/>
          </p:nvPr>
        </p:nvSpPr>
        <p:spPr>
          <a:xfrm>
            <a:off x="6254525" y="2759776"/>
            <a:ext cx="4806184" cy="2803005"/>
          </a:xfrm>
        </p:spPr>
        <p:txBody>
          <a:bodyP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a:t>
            </a:r>
            <a:r>
              <a:rPr lang="en-US" err="1"/>
              <a:t>levelz</a:t>
            </a:r>
            <a:endParaRPr lang="en-US"/>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4" hasCustomPrompt="1"/>
          </p:nvPr>
        </p:nvSpPr>
        <p:spPr>
          <a:xfrm>
            <a:off x="6254526" y="2201228"/>
            <a:ext cx="4475441" cy="485705"/>
          </a:xfrm>
        </p:spPr>
        <p:txBody>
          <a:bodyPr anchor="t">
            <a:normAutofit/>
          </a:bodyPr>
          <a:lstStyle>
            <a:lvl1pPr marL="0" indent="0">
              <a:buNone/>
              <a:defRPr sz="2133" baseline="0">
                <a:solidFill>
                  <a:schemeClr val="tx1"/>
                </a:solidFill>
                <a:latin typeface="+mj-lt"/>
              </a:defRPr>
            </a:lvl1pPr>
          </a:lstStyle>
          <a:p>
            <a:pPr lvl="0"/>
            <a:r>
              <a:rPr lang="en-US"/>
              <a:t>EXTEND SUBHEADLINE</a:t>
            </a:r>
          </a:p>
        </p:txBody>
      </p:sp>
      <p:sp>
        <p:nvSpPr>
          <p:cNvPr id="9"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34732296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 Pictures Righ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13" name="Picture Placeholder 9"/>
          <p:cNvSpPr>
            <a:spLocks noGrp="1"/>
          </p:cNvSpPr>
          <p:nvPr>
            <p:ph type="pic" sz="quarter" idx="15"/>
          </p:nvPr>
        </p:nvSpPr>
        <p:spPr>
          <a:xfrm>
            <a:off x="9277624" y="1"/>
            <a:ext cx="2914377" cy="2883105"/>
          </a:xfrm>
        </p:spPr>
        <p:txBody>
          <a:bodyPr/>
          <a:lstStyle/>
          <a:p>
            <a:endParaRPr lang="en-US"/>
          </a:p>
        </p:txBody>
      </p:sp>
      <p:sp>
        <p:nvSpPr>
          <p:cNvPr id="14" name="Picture Placeholder 9"/>
          <p:cNvSpPr>
            <a:spLocks noGrp="1"/>
          </p:cNvSpPr>
          <p:nvPr>
            <p:ph type="pic" sz="quarter" idx="16"/>
          </p:nvPr>
        </p:nvSpPr>
        <p:spPr>
          <a:xfrm>
            <a:off x="6176993" y="3804915"/>
            <a:ext cx="2911025" cy="3053085"/>
          </a:xfrm>
        </p:spPr>
        <p:txBody>
          <a:bodyPr/>
          <a:lstStyle/>
          <a:p>
            <a:endParaRPr lang="en-US"/>
          </a:p>
        </p:txBody>
      </p:sp>
      <p:sp>
        <p:nvSpPr>
          <p:cNvPr id="15" name="Picture Placeholder 9"/>
          <p:cNvSpPr>
            <a:spLocks noGrp="1"/>
          </p:cNvSpPr>
          <p:nvPr>
            <p:ph type="pic" sz="quarter" idx="17"/>
          </p:nvPr>
        </p:nvSpPr>
        <p:spPr>
          <a:xfrm>
            <a:off x="6176993" y="0"/>
            <a:ext cx="2911025" cy="3654549"/>
          </a:xfrm>
        </p:spPr>
        <p:txBody>
          <a:bodyPr/>
          <a:lstStyle/>
          <a:p>
            <a:endParaRPr lang="en-US"/>
          </a:p>
        </p:txBody>
      </p:sp>
      <p:sp>
        <p:nvSpPr>
          <p:cNvPr id="16" name="Picture Placeholder 9"/>
          <p:cNvSpPr>
            <a:spLocks noGrp="1"/>
          </p:cNvSpPr>
          <p:nvPr>
            <p:ph type="pic" sz="quarter" idx="18"/>
          </p:nvPr>
        </p:nvSpPr>
        <p:spPr>
          <a:xfrm>
            <a:off x="9277624" y="3040010"/>
            <a:ext cx="2914377" cy="3817991"/>
          </a:xfrm>
        </p:spPr>
        <p:txBody>
          <a:bodyPr/>
          <a:lstStyle/>
          <a:p>
            <a:endParaRPr lang="en-US"/>
          </a:p>
        </p:txBody>
      </p:sp>
      <p:sp>
        <p:nvSpPr>
          <p:cNvPr id="31" name="Title 1"/>
          <p:cNvSpPr>
            <a:spLocks noGrp="1"/>
          </p:cNvSpPr>
          <p:nvPr>
            <p:ph type="title"/>
          </p:nvPr>
        </p:nvSpPr>
        <p:spPr>
          <a:xfrm>
            <a:off x="772587" y="397440"/>
            <a:ext cx="4782387" cy="1736641"/>
          </a:xfrm>
        </p:spPr>
        <p:txBody>
          <a:bodyPr>
            <a:noAutofit/>
          </a:bodyPr>
          <a:lstStyle>
            <a:lvl1pPr>
              <a:defRPr sz="4800">
                <a:solidFill>
                  <a:schemeClr val="tx1"/>
                </a:solidFill>
              </a:defRPr>
            </a:lvl1pPr>
          </a:lstStyle>
          <a:p>
            <a:r>
              <a:rPr lang="en-US"/>
              <a:t>Click to edit Master title style</a:t>
            </a:r>
          </a:p>
        </p:txBody>
      </p:sp>
      <p:sp>
        <p:nvSpPr>
          <p:cNvPr id="32" name="Text Placeholder 5"/>
          <p:cNvSpPr>
            <a:spLocks noGrp="1"/>
          </p:cNvSpPr>
          <p:nvPr>
            <p:ph type="body" sz="quarter" idx="12" hasCustomPrompt="1"/>
          </p:nvPr>
        </p:nvSpPr>
        <p:spPr>
          <a:xfrm>
            <a:off x="759885" y="2184531"/>
            <a:ext cx="4794248" cy="508984"/>
          </a:xfrm>
        </p:spPr>
        <p:txBody>
          <a:bodyPr anchor="t">
            <a:normAutofit/>
          </a:bodyPr>
          <a:lstStyle>
            <a:lvl1pPr marL="0" indent="0">
              <a:buNone/>
              <a:defRPr sz="2133" baseline="0">
                <a:solidFill>
                  <a:schemeClr val="tx1"/>
                </a:solidFill>
                <a:latin typeface="+mj-lt"/>
              </a:defRPr>
            </a:lvl1pPr>
          </a:lstStyle>
          <a:p>
            <a:pPr lvl="0"/>
            <a:r>
              <a:rPr lang="en-US"/>
              <a:t>CLICK TO EDIT SUBHEADLINE</a:t>
            </a:r>
          </a:p>
        </p:txBody>
      </p:sp>
      <p:sp>
        <p:nvSpPr>
          <p:cNvPr id="35" name="Text Placeholder 34"/>
          <p:cNvSpPr>
            <a:spLocks noGrp="1"/>
          </p:cNvSpPr>
          <p:nvPr>
            <p:ph type="body" sz="quarter" idx="22"/>
          </p:nvPr>
        </p:nvSpPr>
        <p:spPr>
          <a:xfrm>
            <a:off x="759886" y="3390241"/>
            <a:ext cx="4781549" cy="829348"/>
          </a:xfrm>
        </p:spPr>
        <p:txBody>
          <a:bodyP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Text Placeholder 5"/>
          <p:cNvSpPr>
            <a:spLocks noGrp="1"/>
          </p:cNvSpPr>
          <p:nvPr>
            <p:ph type="body" sz="quarter" idx="23" hasCustomPrompt="1"/>
          </p:nvPr>
        </p:nvSpPr>
        <p:spPr>
          <a:xfrm>
            <a:off x="759885" y="4373691"/>
            <a:ext cx="4795088" cy="378232"/>
          </a:xfrm>
        </p:spPr>
        <p:txBody>
          <a:bodyPr anchor="b">
            <a:normAutofit/>
          </a:bodyPr>
          <a:lstStyle>
            <a:lvl1pPr marL="0" indent="0">
              <a:buNone/>
              <a:defRPr sz="1867" baseline="0">
                <a:solidFill>
                  <a:srgbClr val="AB2328"/>
                </a:solidFill>
                <a:latin typeface="+mj-lt"/>
              </a:defRPr>
            </a:lvl1pPr>
          </a:lstStyle>
          <a:p>
            <a:pPr lvl="0"/>
            <a:r>
              <a:rPr lang="en-US"/>
              <a:t>TITLE</a:t>
            </a:r>
          </a:p>
        </p:txBody>
      </p:sp>
      <p:sp>
        <p:nvSpPr>
          <p:cNvPr id="37" name="Text Placeholder 34"/>
          <p:cNvSpPr>
            <a:spLocks noGrp="1"/>
          </p:cNvSpPr>
          <p:nvPr>
            <p:ph type="body" sz="quarter" idx="24"/>
          </p:nvPr>
        </p:nvSpPr>
        <p:spPr>
          <a:xfrm>
            <a:off x="772584" y="4969554"/>
            <a:ext cx="4781549" cy="1280445"/>
          </a:xfrm>
        </p:spPr>
        <p:txBody>
          <a:bodyP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5"/>
          <p:cNvSpPr>
            <a:spLocks noGrp="1"/>
          </p:cNvSpPr>
          <p:nvPr>
            <p:ph type="body" sz="quarter" idx="25" hasCustomPrompt="1"/>
          </p:nvPr>
        </p:nvSpPr>
        <p:spPr>
          <a:xfrm>
            <a:off x="759886" y="2883105"/>
            <a:ext cx="4781549" cy="378232"/>
          </a:xfrm>
        </p:spPr>
        <p:txBody>
          <a:bodyPr anchor="b">
            <a:normAutofit/>
          </a:bodyPr>
          <a:lstStyle>
            <a:lvl1pPr marL="0" indent="0">
              <a:buNone/>
              <a:defRPr sz="1867" baseline="0">
                <a:solidFill>
                  <a:srgbClr val="AB2328"/>
                </a:solidFill>
                <a:latin typeface="+mj-lt"/>
              </a:defRPr>
            </a:lvl1pPr>
          </a:lstStyle>
          <a:p>
            <a:pPr lvl="0"/>
            <a:r>
              <a:rPr lang="en-US"/>
              <a:t>TITLE</a:t>
            </a:r>
          </a:p>
        </p:txBody>
      </p:sp>
      <p:sp>
        <p:nvSpPr>
          <p:cNvPr id="17"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18342946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 Pictures Lef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13" name="Picture Placeholder 9"/>
          <p:cNvSpPr>
            <a:spLocks noGrp="1"/>
          </p:cNvSpPr>
          <p:nvPr>
            <p:ph type="pic" sz="quarter" idx="15"/>
          </p:nvPr>
        </p:nvSpPr>
        <p:spPr>
          <a:xfrm>
            <a:off x="3100632" y="1"/>
            <a:ext cx="2914377" cy="2883105"/>
          </a:xfrm>
        </p:spPr>
        <p:txBody>
          <a:bodyPr/>
          <a:lstStyle/>
          <a:p>
            <a:endParaRPr lang="en-US"/>
          </a:p>
        </p:txBody>
      </p:sp>
      <p:sp>
        <p:nvSpPr>
          <p:cNvPr id="14" name="Picture Placeholder 9"/>
          <p:cNvSpPr>
            <a:spLocks noGrp="1"/>
          </p:cNvSpPr>
          <p:nvPr>
            <p:ph type="pic" sz="quarter" idx="16"/>
          </p:nvPr>
        </p:nvSpPr>
        <p:spPr>
          <a:xfrm>
            <a:off x="1" y="3804915"/>
            <a:ext cx="2911025" cy="3053085"/>
          </a:xfrm>
        </p:spPr>
        <p:txBody>
          <a:bodyPr/>
          <a:lstStyle/>
          <a:p>
            <a:endParaRPr lang="en-US"/>
          </a:p>
        </p:txBody>
      </p:sp>
      <p:sp>
        <p:nvSpPr>
          <p:cNvPr id="15" name="Picture Placeholder 9"/>
          <p:cNvSpPr>
            <a:spLocks noGrp="1"/>
          </p:cNvSpPr>
          <p:nvPr>
            <p:ph type="pic" sz="quarter" idx="17"/>
          </p:nvPr>
        </p:nvSpPr>
        <p:spPr>
          <a:xfrm>
            <a:off x="1" y="0"/>
            <a:ext cx="2911025" cy="3654549"/>
          </a:xfrm>
        </p:spPr>
        <p:txBody>
          <a:bodyPr/>
          <a:lstStyle/>
          <a:p>
            <a:endParaRPr lang="en-US"/>
          </a:p>
        </p:txBody>
      </p:sp>
      <p:sp>
        <p:nvSpPr>
          <p:cNvPr id="16" name="Picture Placeholder 9"/>
          <p:cNvSpPr>
            <a:spLocks noGrp="1"/>
          </p:cNvSpPr>
          <p:nvPr>
            <p:ph type="pic" sz="quarter" idx="18"/>
          </p:nvPr>
        </p:nvSpPr>
        <p:spPr>
          <a:xfrm>
            <a:off x="3100632" y="3040010"/>
            <a:ext cx="2914377" cy="3817991"/>
          </a:xfrm>
        </p:spPr>
        <p:txBody>
          <a:bodyPr/>
          <a:lstStyle/>
          <a:p>
            <a:endParaRPr lang="en-US"/>
          </a:p>
        </p:txBody>
      </p:sp>
      <p:sp>
        <p:nvSpPr>
          <p:cNvPr id="31" name="Title 1"/>
          <p:cNvSpPr>
            <a:spLocks noGrp="1"/>
          </p:cNvSpPr>
          <p:nvPr>
            <p:ph type="title"/>
          </p:nvPr>
        </p:nvSpPr>
        <p:spPr>
          <a:xfrm>
            <a:off x="6529920" y="397440"/>
            <a:ext cx="4782387" cy="1736641"/>
          </a:xfrm>
        </p:spPr>
        <p:txBody>
          <a:bodyPr>
            <a:noAutofit/>
          </a:bodyPr>
          <a:lstStyle>
            <a:lvl1pPr>
              <a:defRPr sz="4800"/>
            </a:lvl1pPr>
          </a:lstStyle>
          <a:p>
            <a:r>
              <a:rPr lang="en-US"/>
              <a:t>Click to edit Master title style</a:t>
            </a:r>
          </a:p>
        </p:txBody>
      </p:sp>
      <p:sp>
        <p:nvSpPr>
          <p:cNvPr id="32" name="Text Placeholder 5"/>
          <p:cNvSpPr>
            <a:spLocks noGrp="1"/>
          </p:cNvSpPr>
          <p:nvPr>
            <p:ph type="body" sz="quarter" idx="12" hasCustomPrompt="1"/>
          </p:nvPr>
        </p:nvSpPr>
        <p:spPr>
          <a:xfrm>
            <a:off x="6517219" y="2184531"/>
            <a:ext cx="4794248" cy="508984"/>
          </a:xfrm>
        </p:spPr>
        <p:txBody>
          <a:bodyPr anchor="t">
            <a:normAutofit/>
          </a:bodyPr>
          <a:lstStyle>
            <a:lvl1pPr marL="0" indent="0">
              <a:buNone/>
              <a:defRPr sz="2133" baseline="0">
                <a:solidFill>
                  <a:srgbClr val="5A5A5A"/>
                </a:solidFill>
                <a:latin typeface="+mj-lt"/>
              </a:defRPr>
            </a:lvl1pPr>
          </a:lstStyle>
          <a:p>
            <a:pPr lvl="0"/>
            <a:r>
              <a:rPr lang="en-US"/>
              <a:t>CLICK TO EDIT SUBHEADLINE</a:t>
            </a:r>
          </a:p>
        </p:txBody>
      </p:sp>
      <p:sp>
        <p:nvSpPr>
          <p:cNvPr id="35" name="Text Placeholder 34"/>
          <p:cNvSpPr>
            <a:spLocks noGrp="1"/>
          </p:cNvSpPr>
          <p:nvPr>
            <p:ph type="body" sz="quarter" idx="22"/>
          </p:nvPr>
        </p:nvSpPr>
        <p:spPr>
          <a:xfrm>
            <a:off x="6517219" y="3261339"/>
            <a:ext cx="4781549" cy="958251"/>
          </a:xfrm>
        </p:spPr>
        <p:txBody>
          <a:bodyP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Text Placeholder 5"/>
          <p:cNvSpPr>
            <a:spLocks noGrp="1"/>
          </p:cNvSpPr>
          <p:nvPr>
            <p:ph type="body" sz="quarter" idx="23" hasCustomPrompt="1"/>
          </p:nvPr>
        </p:nvSpPr>
        <p:spPr>
          <a:xfrm>
            <a:off x="6517219" y="4373691"/>
            <a:ext cx="4795088" cy="378232"/>
          </a:xfrm>
        </p:spPr>
        <p:txBody>
          <a:bodyPr anchor="b">
            <a:normAutofit/>
          </a:bodyPr>
          <a:lstStyle>
            <a:lvl1pPr marL="0" indent="0">
              <a:buNone/>
              <a:defRPr sz="1867" baseline="0">
                <a:solidFill>
                  <a:srgbClr val="AB2328"/>
                </a:solidFill>
                <a:latin typeface="+mj-lt"/>
              </a:defRPr>
            </a:lvl1pPr>
          </a:lstStyle>
          <a:p>
            <a:pPr lvl="0"/>
            <a:r>
              <a:rPr lang="en-US"/>
              <a:t>TITLE</a:t>
            </a:r>
          </a:p>
        </p:txBody>
      </p:sp>
      <p:sp>
        <p:nvSpPr>
          <p:cNvPr id="37" name="Text Placeholder 34"/>
          <p:cNvSpPr>
            <a:spLocks noGrp="1"/>
          </p:cNvSpPr>
          <p:nvPr>
            <p:ph type="body" sz="quarter" idx="24"/>
          </p:nvPr>
        </p:nvSpPr>
        <p:spPr>
          <a:xfrm>
            <a:off x="6529918" y="4751923"/>
            <a:ext cx="4781549" cy="1498076"/>
          </a:xfrm>
        </p:spPr>
        <p:txBody>
          <a:bodyP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5"/>
          <p:cNvSpPr>
            <a:spLocks noGrp="1"/>
          </p:cNvSpPr>
          <p:nvPr>
            <p:ph type="body" sz="quarter" idx="25" hasCustomPrompt="1"/>
          </p:nvPr>
        </p:nvSpPr>
        <p:spPr>
          <a:xfrm>
            <a:off x="6517219" y="2883105"/>
            <a:ext cx="4781549" cy="378232"/>
          </a:xfrm>
        </p:spPr>
        <p:txBody>
          <a:bodyPr anchor="b">
            <a:normAutofit/>
          </a:bodyPr>
          <a:lstStyle>
            <a:lvl1pPr marL="0" indent="0">
              <a:buNone/>
              <a:defRPr sz="1867" baseline="0">
                <a:solidFill>
                  <a:srgbClr val="AB2328"/>
                </a:solidFill>
                <a:latin typeface="+mj-lt"/>
              </a:defRPr>
            </a:lvl1pPr>
          </a:lstStyle>
          <a:p>
            <a:pPr lvl="0"/>
            <a:r>
              <a:rPr lang="en-US"/>
              <a:t>TITLE</a:t>
            </a:r>
          </a:p>
        </p:txBody>
      </p:sp>
      <p:sp>
        <p:nvSpPr>
          <p:cNvPr id="17"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9474475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 Pictures Righ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5" name="Picture Placeholder 9"/>
          <p:cNvSpPr>
            <a:spLocks noGrp="1"/>
          </p:cNvSpPr>
          <p:nvPr>
            <p:ph type="pic" sz="quarter" idx="15"/>
          </p:nvPr>
        </p:nvSpPr>
        <p:spPr>
          <a:xfrm>
            <a:off x="6290551" y="-1"/>
            <a:ext cx="2406695" cy="3365049"/>
          </a:xfrm>
        </p:spPr>
        <p:txBody>
          <a:bodyPr/>
          <a:lstStyle/>
          <a:p>
            <a:endParaRPr lang="en-US"/>
          </a:p>
        </p:txBody>
      </p:sp>
      <p:sp>
        <p:nvSpPr>
          <p:cNvPr id="6" name="Picture Placeholder 9"/>
          <p:cNvSpPr>
            <a:spLocks noGrp="1"/>
          </p:cNvSpPr>
          <p:nvPr>
            <p:ph type="pic" sz="quarter" idx="17" hasCustomPrompt="1"/>
          </p:nvPr>
        </p:nvSpPr>
        <p:spPr>
          <a:xfrm>
            <a:off x="8884595" y="0"/>
            <a:ext cx="3307405" cy="6858000"/>
          </a:xfrm>
        </p:spPr>
        <p:txBody>
          <a:bodyPr/>
          <a:lstStyle>
            <a:lvl1pPr>
              <a:defRPr sz="3200"/>
            </a:lvl1pPr>
          </a:lstStyle>
          <a:p>
            <a:r>
              <a:rPr lang="en-US"/>
              <a:t>PICTURE</a:t>
            </a:r>
          </a:p>
        </p:txBody>
      </p:sp>
      <p:sp>
        <p:nvSpPr>
          <p:cNvPr id="7" name="Picture Placeholder 9"/>
          <p:cNvSpPr>
            <a:spLocks noGrp="1"/>
          </p:cNvSpPr>
          <p:nvPr>
            <p:ph type="pic" sz="quarter" idx="18"/>
          </p:nvPr>
        </p:nvSpPr>
        <p:spPr>
          <a:xfrm>
            <a:off x="6290551" y="3530781"/>
            <a:ext cx="2406695" cy="3327220"/>
          </a:xfrm>
        </p:spPr>
        <p:txBody>
          <a:bodyPr/>
          <a:lstStyle/>
          <a:p>
            <a:endParaRPr lang="en-US"/>
          </a:p>
        </p:txBody>
      </p:sp>
      <p:sp>
        <p:nvSpPr>
          <p:cNvPr id="9" name="Text Placeholder 5"/>
          <p:cNvSpPr>
            <a:spLocks noGrp="1"/>
          </p:cNvSpPr>
          <p:nvPr>
            <p:ph type="body" sz="quarter" idx="12" hasCustomPrompt="1"/>
          </p:nvPr>
        </p:nvSpPr>
        <p:spPr>
          <a:xfrm>
            <a:off x="659007" y="2439023"/>
            <a:ext cx="4794248" cy="508984"/>
          </a:xfrm>
        </p:spPr>
        <p:txBody>
          <a:bodyPr anchor="t">
            <a:normAutofit/>
          </a:bodyPr>
          <a:lstStyle>
            <a:lvl1pPr marL="0" indent="0">
              <a:buNone/>
              <a:defRPr sz="2133" baseline="0">
                <a:solidFill>
                  <a:schemeClr val="tx1"/>
                </a:solidFill>
                <a:latin typeface="+mj-lt"/>
              </a:defRPr>
            </a:lvl1pPr>
          </a:lstStyle>
          <a:p>
            <a:pPr lvl="0"/>
            <a:r>
              <a:rPr lang="en-US"/>
              <a:t>CLICK TO EDIT SUBHEADLINE</a:t>
            </a:r>
          </a:p>
        </p:txBody>
      </p:sp>
      <p:sp>
        <p:nvSpPr>
          <p:cNvPr id="10" name="Text Placeholder 34"/>
          <p:cNvSpPr>
            <a:spLocks noGrp="1"/>
          </p:cNvSpPr>
          <p:nvPr>
            <p:ph type="body" sz="quarter" idx="22"/>
          </p:nvPr>
        </p:nvSpPr>
        <p:spPr>
          <a:xfrm>
            <a:off x="659007" y="3057499"/>
            <a:ext cx="4781549" cy="3264171"/>
          </a:xfrm>
        </p:spPr>
        <p:txBody>
          <a:bodyP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title"/>
          </p:nvPr>
        </p:nvSpPr>
        <p:spPr>
          <a:xfrm>
            <a:off x="671708" y="651932"/>
            <a:ext cx="4782387" cy="1736641"/>
          </a:xfrm>
        </p:spPr>
        <p:txBody>
          <a:bodyPr>
            <a:noAutofit/>
          </a:bodyPr>
          <a:lstStyle>
            <a:lvl1pPr>
              <a:defRPr sz="4800">
                <a:solidFill>
                  <a:schemeClr val="tx1"/>
                </a:solidFill>
              </a:defRPr>
            </a:lvl1pPr>
          </a:lstStyle>
          <a:p>
            <a:r>
              <a:rPr lang="en-US"/>
              <a:t>Click to edit Master title style</a:t>
            </a:r>
          </a:p>
        </p:txBody>
      </p:sp>
      <p:sp>
        <p:nvSpPr>
          <p:cNvPr id="12"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12469072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 Pictures Lef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5" name="Picture Placeholder 9"/>
          <p:cNvSpPr>
            <a:spLocks noGrp="1"/>
          </p:cNvSpPr>
          <p:nvPr>
            <p:ph type="pic" sz="quarter" idx="15"/>
          </p:nvPr>
        </p:nvSpPr>
        <p:spPr>
          <a:xfrm>
            <a:off x="3523575" y="-1"/>
            <a:ext cx="2406695" cy="3365049"/>
          </a:xfrm>
        </p:spPr>
        <p:txBody>
          <a:bodyPr/>
          <a:lstStyle/>
          <a:p>
            <a:endParaRPr lang="en-US"/>
          </a:p>
        </p:txBody>
      </p:sp>
      <p:sp>
        <p:nvSpPr>
          <p:cNvPr id="6" name="Picture Placeholder 9"/>
          <p:cNvSpPr>
            <a:spLocks noGrp="1"/>
          </p:cNvSpPr>
          <p:nvPr>
            <p:ph type="pic" sz="quarter" idx="17" hasCustomPrompt="1"/>
          </p:nvPr>
        </p:nvSpPr>
        <p:spPr>
          <a:xfrm>
            <a:off x="0" y="0"/>
            <a:ext cx="3307405" cy="6858000"/>
          </a:xfrm>
        </p:spPr>
        <p:txBody>
          <a:bodyPr/>
          <a:lstStyle>
            <a:lvl1pPr>
              <a:defRPr sz="3200"/>
            </a:lvl1pPr>
          </a:lstStyle>
          <a:p>
            <a:r>
              <a:rPr lang="en-US"/>
              <a:t>PICTURE</a:t>
            </a:r>
          </a:p>
        </p:txBody>
      </p:sp>
      <p:sp>
        <p:nvSpPr>
          <p:cNvPr id="7" name="Picture Placeholder 9"/>
          <p:cNvSpPr>
            <a:spLocks noGrp="1"/>
          </p:cNvSpPr>
          <p:nvPr>
            <p:ph type="pic" sz="quarter" idx="18"/>
          </p:nvPr>
        </p:nvSpPr>
        <p:spPr>
          <a:xfrm>
            <a:off x="3523575" y="3530781"/>
            <a:ext cx="2406695" cy="3327220"/>
          </a:xfrm>
        </p:spPr>
        <p:txBody>
          <a:bodyPr/>
          <a:lstStyle/>
          <a:p>
            <a:endParaRPr lang="en-US"/>
          </a:p>
        </p:txBody>
      </p:sp>
      <p:sp>
        <p:nvSpPr>
          <p:cNvPr id="9" name="Text Placeholder 5"/>
          <p:cNvSpPr>
            <a:spLocks noGrp="1"/>
          </p:cNvSpPr>
          <p:nvPr>
            <p:ph type="body" sz="quarter" idx="12" hasCustomPrompt="1"/>
          </p:nvPr>
        </p:nvSpPr>
        <p:spPr>
          <a:xfrm>
            <a:off x="6517219" y="2184531"/>
            <a:ext cx="4794248" cy="508984"/>
          </a:xfrm>
        </p:spPr>
        <p:txBody>
          <a:bodyPr anchor="t">
            <a:normAutofit/>
          </a:bodyPr>
          <a:lstStyle>
            <a:lvl1pPr marL="0" indent="0">
              <a:buNone/>
              <a:defRPr sz="2133" baseline="0">
                <a:solidFill>
                  <a:schemeClr val="tx1"/>
                </a:solidFill>
                <a:latin typeface="+mj-lt"/>
              </a:defRPr>
            </a:lvl1pPr>
          </a:lstStyle>
          <a:p>
            <a:pPr lvl="0"/>
            <a:r>
              <a:rPr lang="en-US"/>
              <a:t>CLICK TO EDIT SUBHEADLINE</a:t>
            </a:r>
          </a:p>
        </p:txBody>
      </p:sp>
      <p:sp>
        <p:nvSpPr>
          <p:cNvPr id="10" name="Text Placeholder 34"/>
          <p:cNvSpPr>
            <a:spLocks noGrp="1"/>
          </p:cNvSpPr>
          <p:nvPr>
            <p:ph type="body" sz="quarter" idx="22"/>
          </p:nvPr>
        </p:nvSpPr>
        <p:spPr>
          <a:xfrm>
            <a:off x="6517219" y="2803007"/>
            <a:ext cx="4781549" cy="3264171"/>
          </a:xfrm>
        </p:spPr>
        <p:txBody>
          <a:bodyPr>
            <a:norm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title"/>
          </p:nvPr>
        </p:nvSpPr>
        <p:spPr>
          <a:xfrm>
            <a:off x="6529920" y="397440"/>
            <a:ext cx="4782387" cy="1736641"/>
          </a:xfrm>
        </p:spPr>
        <p:txBody>
          <a:bodyPr>
            <a:noAutofit/>
          </a:bodyPr>
          <a:lstStyle>
            <a:lvl1pPr>
              <a:defRPr sz="4800">
                <a:solidFill>
                  <a:schemeClr val="tx1"/>
                </a:solidFill>
              </a:defRPr>
            </a:lvl1pPr>
          </a:lstStyle>
          <a:p>
            <a:r>
              <a:rPr lang="en-US"/>
              <a:t>Click to edit Master title style</a:t>
            </a:r>
          </a:p>
        </p:txBody>
      </p:sp>
      <p:sp>
        <p:nvSpPr>
          <p:cNvPr id="12"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40418515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Four Co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9884" y="760418"/>
            <a:ext cx="10695515" cy="1245455"/>
          </a:xfrm>
        </p:spPr>
        <p:txBody>
          <a:bodyPr>
            <a:noAutofit/>
          </a:bodyPr>
          <a:lstStyle>
            <a:lvl1pPr>
              <a:defRPr sz="5867"/>
            </a:lvl1pPr>
          </a:lstStyle>
          <a:p>
            <a:r>
              <a:rPr lang="en-US"/>
              <a:t>Master title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Text Placeholder 5"/>
          <p:cNvSpPr>
            <a:spLocks noGrp="1"/>
          </p:cNvSpPr>
          <p:nvPr>
            <p:ph type="body" sz="quarter" idx="12" hasCustomPrompt="1"/>
          </p:nvPr>
        </p:nvSpPr>
        <p:spPr>
          <a:xfrm>
            <a:off x="772587" y="2269067"/>
            <a:ext cx="5055095" cy="381901"/>
          </a:xfrm>
        </p:spPr>
        <p:txBody>
          <a:bodyPr anchor="b">
            <a:normAutofit/>
          </a:bodyPr>
          <a:lstStyle>
            <a:lvl1pPr marL="0" indent="0">
              <a:buNone/>
              <a:defRPr sz="1867" baseline="0">
                <a:solidFill>
                  <a:schemeClr val="tx1"/>
                </a:solidFill>
                <a:latin typeface="+mj-lt"/>
              </a:defRPr>
            </a:lvl1pPr>
          </a:lstStyle>
          <a:p>
            <a:pPr lvl="0"/>
            <a:r>
              <a:rPr lang="en-US"/>
              <a:t>EDIT SUBHEADLINE</a:t>
            </a:r>
          </a:p>
        </p:txBody>
      </p:sp>
      <p:sp>
        <p:nvSpPr>
          <p:cNvPr id="12" name="Text Placeholder 11"/>
          <p:cNvSpPr>
            <a:spLocks noGrp="1"/>
          </p:cNvSpPr>
          <p:nvPr>
            <p:ph type="body" sz="quarter" idx="14"/>
          </p:nvPr>
        </p:nvSpPr>
        <p:spPr>
          <a:xfrm>
            <a:off x="785289" y="2650968"/>
            <a:ext cx="5042392" cy="1197424"/>
          </a:xfrm>
        </p:spPr>
        <p:txBody>
          <a:bodyPr>
            <a:no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5"/>
          <p:cNvSpPr>
            <a:spLocks noGrp="1"/>
          </p:cNvSpPr>
          <p:nvPr>
            <p:ph type="body" sz="quarter" idx="17" hasCustomPrompt="1"/>
          </p:nvPr>
        </p:nvSpPr>
        <p:spPr>
          <a:xfrm>
            <a:off x="6070691" y="2258979"/>
            <a:ext cx="5055095" cy="381903"/>
          </a:xfrm>
        </p:spPr>
        <p:txBody>
          <a:bodyPr anchor="b">
            <a:normAutofit/>
          </a:bodyPr>
          <a:lstStyle>
            <a:lvl1pPr marL="0" indent="0">
              <a:buNone/>
              <a:defRPr sz="1867" baseline="0">
                <a:solidFill>
                  <a:schemeClr val="tx1"/>
                </a:solidFill>
                <a:latin typeface="+mj-lt"/>
              </a:defRPr>
            </a:lvl1pPr>
          </a:lstStyle>
          <a:p>
            <a:pPr lvl="0"/>
            <a:r>
              <a:rPr lang="en-US"/>
              <a:t>EDIT SUBHEADLINE</a:t>
            </a:r>
          </a:p>
        </p:txBody>
      </p:sp>
      <p:sp>
        <p:nvSpPr>
          <p:cNvPr id="13" name="Text Placeholder 11"/>
          <p:cNvSpPr>
            <a:spLocks noGrp="1"/>
          </p:cNvSpPr>
          <p:nvPr>
            <p:ph type="body" sz="quarter" idx="18"/>
          </p:nvPr>
        </p:nvSpPr>
        <p:spPr>
          <a:xfrm>
            <a:off x="6083393" y="2640881"/>
            <a:ext cx="5042392" cy="1197424"/>
          </a:xfrm>
        </p:spPr>
        <p:txBody>
          <a:bodyPr>
            <a:no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5"/>
          <p:cNvSpPr>
            <a:spLocks noGrp="1"/>
          </p:cNvSpPr>
          <p:nvPr>
            <p:ph type="body" sz="quarter" idx="22" hasCustomPrompt="1"/>
          </p:nvPr>
        </p:nvSpPr>
        <p:spPr>
          <a:xfrm>
            <a:off x="759886" y="3984739"/>
            <a:ext cx="5055095" cy="381901"/>
          </a:xfrm>
        </p:spPr>
        <p:txBody>
          <a:bodyPr anchor="b">
            <a:normAutofit/>
          </a:bodyPr>
          <a:lstStyle>
            <a:lvl1pPr marL="0" indent="0">
              <a:buNone/>
              <a:defRPr sz="1867" baseline="0">
                <a:solidFill>
                  <a:schemeClr val="tx1"/>
                </a:solidFill>
                <a:latin typeface="+mj-lt"/>
              </a:defRPr>
            </a:lvl1pPr>
          </a:lstStyle>
          <a:p>
            <a:pPr lvl="0"/>
            <a:r>
              <a:rPr lang="en-US"/>
              <a:t>EDIT SUBHEADLINE</a:t>
            </a:r>
          </a:p>
        </p:txBody>
      </p:sp>
      <p:sp>
        <p:nvSpPr>
          <p:cNvPr id="18" name="Text Placeholder 11"/>
          <p:cNvSpPr>
            <a:spLocks noGrp="1"/>
          </p:cNvSpPr>
          <p:nvPr>
            <p:ph type="body" sz="quarter" idx="23"/>
          </p:nvPr>
        </p:nvSpPr>
        <p:spPr>
          <a:xfrm>
            <a:off x="772588" y="4366639"/>
            <a:ext cx="5042392" cy="1542012"/>
          </a:xfrm>
        </p:spPr>
        <p:txBody>
          <a:bodyPr>
            <a:no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5"/>
          <p:cNvSpPr>
            <a:spLocks noGrp="1"/>
          </p:cNvSpPr>
          <p:nvPr>
            <p:ph type="body" sz="quarter" idx="24" hasCustomPrompt="1"/>
          </p:nvPr>
        </p:nvSpPr>
        <p:spPr>
          <a:xfrm>
            <a:off x="6070691" y="3984738"/>
            <a:ext cx="5055095" cy="381903"/>
          </a:xfrm>
        </p:spPr>
        <p:txBody>
          <a:bodyPr anchor="b">
            <a:normAutofit/>
          </a:bodyPr>
          <a:lstStyle>
            <a:lvl1pPr marL="0" indent="0">
              <a:buNone/>
              <a:defRPr sz="1867" baseline="0">
                <a:solidFill>
                  <a:schemeClr val="tx1"/>
                </a:solidFill>
                <a:latin typeface="+mj-lt"/>
              </a:defRPr>
            </a:lvl1pPr>
          </a:lstStyle>
          <a:p>
            <a:pPr lvl="0"/>
            <a:r>
              <a:rPr lang="en-US"/>
              <a:t>EDIT SUBHEADLINE</a:t>
            </a:r>
          </a:p>
        </p:txBody>
      </p:sp>
      <p:sp>
        <p:nvSpPr>
          <p:cNvPr id="20" name="Text Placeholder 11"/>
          <p:cNvSpPr>
            <a:spLocks noGrp="1"/>
          </p:cNvSpPr>
          <p:nvPr>
            <p:ph type="body" sz="quarter" idx="25"/>
          </p:nvPr>
        </p:nvSpPr>
        <p:spPr>
          <a:xfrm>
            <a:off x="6083393" y="4366640"/>
            <a:ext cx="5042392" cy="1606864"/>
          </a:xfrm>
        </p:spPr>
        <p:txBody>
          <a:bodyPr>
            <a:no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7924511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Two Co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9883" y="433468"/>
            <a:ext cx="10397068" cy="1566197"/>
          </a:xfrm>
        </p:spPr>
        <p:txBody>
          <a:bodyPr>
            <a:noAutofit/>
          </a:bodyPr>
          <a:lstStyle>
            <a:lvl1pPr>
              <a:defRPr sz="5867"/>
            </a:lvl1pPr>
          </a:lstStyle>
          <a:p>
            <a:r>
              <a:rPr lang="en-US"/>
              <a:t>Master title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Text Placeholder 5"/>
          <p:cNvSpPr>
            <a:spLocks noGrp="1"/>
          </p:cNvSpPr>
          <p:nvPr>
            <p:ph type="body" sz="quarter" idx="12" hasCustomPrompt="1"/>
          </p:nvPr>
        </p:nvSpPr>
        <p:spPr>
          <a:xfrm>
            <a:off x="772588" y="2262311"/>
            <a:ext cx="3759781" cy="771277"/>
          </a:xfrm>
        </p:spPr>
        <p:txBody>
          <a:bodyPr anchor="b">
            <a:norm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1867" baseline="0">
                <a:solidFill>
                  <a:schemeClr val="tx1"/>
                </a:solidFill>
                <a:latin typeface="+mj-lt"/>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a:t>CLICK TO EDIT SUBHEADLINE</a:t>
            </a:r>
          </a:p>
        </p:txBody>
      </p:sp>
      <p:sp>
        <p:nvSpPr>
          <p:cNvPr id="12" name="Text Placeholder 11"/>
          <p:cNvSpPr>
            <a:spLocks noGrp="1"/>
          </p:cNvSpPr>
          <p:nvPr>
            <p:ph type="body" sz="quarter" idx="14"/>
          </p:nvPr>
        </p:nvSpPr>
        <p:spPr>
          <a:xfrm>
            <a:off x="772588" y="3056467"/>
            <a:ext cx="3759781" cy="3039533"/>
          </a:xfrm>
        </p:spPr>
        <p:txBody>
          <a:bodyPr>
            <a:no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5"/>
          <p:cNvSpPr>
            <a:spLocks noGrp="1"/>
          </p:cNvSpPr>
          <p:nvPr>
            <p:ph type="body" sz="quarter" idx="15" hasCustomPrompt="1"/>
          </p:nvPr>
        </p:nvSpPr>
        <p:spPr>
          <a:xfrm>
            <a:off x="5189666" y="2269067"/>
            <a:ext cx="3759781" cy="771277"/>
          </a:xfrm>
        </p:spPr>
        <p:txBody>
          <a:bodyPr anchor="b">
            <a:norm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1867" baseline="0">
                <a:solidFill>
                  <a:schemeClr val="tx1"/>
                </a:solidFill>
                <a:latin typeface="+mj-lt"/>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a:t>CLICK TO EDIT SUBHEADLINE</a:t>
            </a:r>
          </a:p>
        </p:txBody>
      </p:sp>
      <p:sp>
        <p:nvSpPr>
          <p:cNvPr id="15" name="Text Placeholder 11"/>
          <p:cNvSpPr>
            <a:spLocks noGrp="1"/>
          </p:cNvSpPr>
          <p:nvPr>
            <p:ph type="body" sz="quarter" idx="16"/>
          </p:nvPr>
        </p:nvSpPr>
        <p:spPr>
          <a:xfrm>
            <a:off x="5189666" y="3063224"/>
            <a:ext cx="3759781" cy="3032777"/>
          </a:xfrm>
        </p:spPr>
        <p:txBody>
          <a:bodyPr>
            <a:no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33379510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 One Col">
    <p:spTree>
      <p:nvGrpSpPr>
        <p:cNvPr id="1" name=""/>
        <p:cNvGrpSpPr/>
        <p:nvPr/>
      </p:nvGrpSpPr>
      <p:grpSpPr>
        <a:xfrm>
          <a:off x="0" y="0"/>
          <a:ext cx="0" cy="0"/>
          <a:chOff x="0" y="0"/>
          <a:chExt cx="0" cy="0"/>
        </a:xfrm>
      </p:grpSpPr>
      <p:sp>
        <p:nvSpPr>
          <p:cNvPr id="2" name="Title 1"/>
          <p:cNvSpPr>
            <a:spLocks noGrp="1"/>
          </p:cNvSpPr>
          <p:nvPr>
            <p:ph type="title"/>
          </p:nvPr>
        </p:nvSpPr>
        <p:spPr>
          <a:xfrm>
            <a:off x="779795" y="3037439"/>
            <a:ext cx="5155976" cy="1566197"/>
          </a:xfrm>
        </p:spPr>
        <p:txBody>
          <a:bodyPr>
            <a:noAutofit/>
          </a:bodyPr>
          <a:lstStyle>
            <a:lvl1pPr>
              <a:defRPr sz="5867">
                <a:solidFill>
                  <a:schemeClr val="tx1"/>
                </a:solidFill>
              </a:defRPr>
            </a:lvl1pPr>
          </a:lstStyle>
          <a:p>
            <a:endParaRPr lang="en-US"/>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6" name="Text Placeholder 5"/>
          <p:cNvSpPr>
            <a:spLocks noGrp="1"/>
          </p:cNvSpPr>
          <p:nvPr>
            <p:ph type="body" sz="quarter" idx="12" hasCustomPrompt="1"/>
          </p:nvPr>
        </p:nvSpPr>
        <p:spPr>
          <a:xfrm>
            <a:off x="779795" y="2104055"/>
            <a:ext cx="3759781" cy="771277"/>
          </a:xfrm>
        </p:spPr>
        <p:txBody>
          <a:bodyPr anchor="b">
            <a:norm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1867" baseline="0">
                <a:solidFill>
                  <a:schemeClr val="tx1"/>
                </a:solidFill>
                <a:latin typeface="+mj-lt"/>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a:t>CLICK TO EDIT SUBHEADLINE</a:t>
            </a:r>
          </a:p>
        </p:txBody>
      </p:sp>
      <p:sp>
        <p:nvSpPr>
          <p:cNvPr id="15" name="Text Placeholder 11"/>
          <p:cNvSpPr>
            <a:spLocks noGrp="1"/>
          </p:cNvSpPr>
          <p:nvPr>
            <p:ph type="body" sz="quarter" idx="16"/>
          </p:nvPr>
        </p:nvSpPr>
        <p:spPr>
          <a:xfrm>
            <a:off x="5915860" y="2561122"/>
            <a:ext cx="5051176" cy="2042515"/>
          </a:xfrm>
        </p:spPr>
        <p:txBody>
          <a:bodyPr anchor="ctr">
            <a:no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34455580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Numbers">
    <p:spTree>
      <p:nvGrpSpPr>
        <p:cNvPr id="1" name=""/>
        <p:cNvGrpSpPr/>
        <p:nvPr/>
      </p:nvGrpSpPr>
      <p:grpSpPr>
        <a:xfrm>
          <a:off x="0" y="0"/>
          <a:ext cx="0" cy="0"/>
          <a:chOff x="0" y="0"/>
          <a:chExt cx="0" cy="0"/>
        </a:xfrm>
      </p:grpSpPr>
      <p:sp>
        <p:nvSpPr>
          <p:cNvPr id="2" name="Title 1"/>
          <p:cNvSpPr>
            <a:spLocks noGrp="1"/>
          </p:cNvSpPr>
          <p:nvPr>
            <p:ph type="title"/>
          </p:nvPr>
        </p:nvSpPr>
        <p:spPr>
          <a:xfrm>
            <a:off x="779795" y="425587"/>
            <a:ext cx="4768575" cy="1566197"/>
          </a:xfrm>
        </p:spPr>
        <p:txBody>
          <a:bodyPr>
            <a:noAutofit/>
          </a:bodyPr>
          <a:lstStyle>
            <a:lvl1pPr>
              <a:defRPr sz="5867"/>
            </a:lvl1pPr>
          </a:lstStyle>
          <a:p>
            <a:endParaRPr lang="en-US"/>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a:t>
            </a:fld>
            <a:endParaRPr lang="en-US"/>
          </a:p>
        </p:txBody>
      </p:sp>
      <p:sp>
        <p:nvSpPr>
          <p:cNvPr id="15" name="Text Placeholder 11"/>
          <p:cNvSpPr>
            <a:spLocks noGrp="1"/>
          </p:cNvSpPr>
          <p:nvPr>
            <p:ph type="body" sz="quarter" idx="16"/>
          </p:nvPr>
        </p:nvSpPr>
        <p:spPr>
          <a:xfrm>
            <a:off x="779795" y="2286586"/>
            <a:ext cx="4768575" cy="3714164"/>
          </a:xfrm>
        </p:spPr>
        <p:txBody>
          <a:bodyPr anchor="t">
            <a:noAutofit/>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25" hasCustomPrompt="1"/>
          </p:nvPr>
        </p:nvSpPr>
        <p:spPr>
          <a:xfrm>
            <a:off x="6111991" y="944395"/>
            <a:ext cx="2362671" cy="378232"/>
          </a:xfrm>
        </p:spPr>
        <p:txBody>
          <a:bodyPr anchor="ctr">
            <a:noAutofit/>
          </a:bodyPr>
          <a:lstStyle>
            <a:lvl1pPr marL="0" indent="0" algn="ctr">
              <a:buNone/>
              <a:defRPr sz="5333" baseline="0">
                <a:solidFill>
                  <a:srgbClr val="AB2328"/>
                </a:solidFill>
                <a:latin typeface="+mj-lt"/>
              </a:defRPr>
            </a:lvl1pPr>
          </a:lstStyle>
          <a:p>
            <a:pPr lvl="0"/>
            <a:r>
              <a:rPr lang="en-US"/>
              <a:t>#</a:t>
            </a:r>
          </a:p>
        </p:txBody>
      </p:sp>
      <p:sp>
        <p:nvSpPr>
          <p:cNvPr id="8" name="Text Placeholder 5"/>
          <p:cNvSpPr>
            <a:spLocks noGrp="1"/>
          </p:cNvSpPr>
          <p:nvPr>
            <p:ph type="body" sz="quarter" idx="26" hasCustomPrompt="1"/>
          </p:nvPr>
        </p:nvSpPr>
        <p:spPr>
          <a:xfrm>
            <a:off x="6111989" y="1527084"/>
            <a:ext cx="2362672" cy="378232"/>
          </a:xfrm>
        </p:spPr>
        <p:txBody>
          <a:bodyPr anchor="ctr">
            <a:noAutofit/>
          </a:bodyPr>
          <a:lstStyle>
            <a:lvl1pPr marL="0" indent="0" algn="ctr">
              <a:buNone/>
              <a:defRPr sz="2133" baseline="0">
                <a:solidFill>
                  <a:srgbClr val="AB2328"/>
                </a:solidFill>
                <a:latin typeface="+mj-lt"/>
              </a:defRPr>
            </a:lvl1pPr>
          </a:lstStyle>
          <a:p>
            <a:pPr lvl="0"/>
            <a:r>
              <a:rPr lang="en-US"/>
              <a:t>TITLE</a:t>
            </a:r>
          </a:p>
        </p:txBody>
      </p:sp>
      <p:sp>
        <p:nvSpPr>
          <p:cNvPr id="9" name="Text Placeholder 11"/>
          <p:cNvSpPr>
            <a:spLocks noGrp="1"/>
          </p:cNvSpPr>
          <p:nvPr>
            <p:ph type="body" sz="quarter" idx="27"/>
          </p:nvPr>
        </p:nvSpPr>
        <p:spPr>
          <a:xfrm>
            <a:off x="6127191" y="2060440"/>
            <a:ext cx="2347471" cy="813328"/>
          </a:xfrm>
        </p:spPr>
        <p:txBody>
          <a:bodyPr anchor="t">
            <a:noAutofit/>
          </a:bodyPr>
          <a:lstStyle>
            <a:lvl1pPr marL="0" indent="0" algn="ctr">
              <a:buNone/>
              <a:defRPr sz="1467"/>
            </a:lvl1pPr>
            <a:lvl2pPr>
              <a:defRPr sz="1867"/>
            </a:lvl2pPr>
            <a:lvl3pPr>
              <a:defRPr sz="1867"/>
            </a:lvl3pPr>
            <a:lvl4pPr>
              <a:defRPr sz="1867"/>
            </a:lvl4pPr>
            <a:lvl5pPr>
              <a:defRPr sz="1867"/>
            </a:lvl5pPr>
          </a:lstStyle>
          <a:p>
            <a:pPr lvl="0"/>
            <a:r>
              <a:rPr lang="en-US"/>
              <a:t>Click to edit Master text styles</a:t>
            </a:r>
          </a:p>
        </p:txBody>
      </p:sp>
      <p:sp>
        <p:nvSpPr>
          <p:cNvPr id="20" name="Text Placeholder 5"/>
          <p:cNvSpPr>
            <a:spLocks noGrp="1"/>
          </p:cNvSpPr>
          <p:nvPr>
            <p:ph type="body" sz="quarter" idx="28" hasCustomPrompt="1"/>
          </p:nvPr>
        </p:nvSpPr>
        <p:spPr>
          <a:xfrm>
            <a:off x="8965438" y="944395"/>
            <a:ext cx="2362671" cy="378232"/>
          </a:xfrm>
        </p:spPr>
        <p:txBody>
          <a:bodyPr anchor="ctr">
            <a:noAutofit/>
          </a:bodyPr>
          <a:lstStyle>
            <a:lvl1pPr marL="0" indent="0" algn="ctr">
              <a:buNone/>
              <a:defRPr sz="5333" baseline="0">
                <a:solidFill>
                  <a:srgbClr val="AB2328"/>
                </a:solidFill>
                <a:latin typeface="+mj-lt"/>
              </a:defRPr>
            </a:lvl1pPr>
          </a:lstStyle>
          <a:p>
            <a:pPr lvl="0"/>
            <a:r>
              <a:rPr lang="en-US"/>
              <a:t>#</a:t>
            </a:r>
          </a:p>
        </p:txBody>
      </p:sp>
      <p:sp>
        <p:nvSpPr>
          <p:cNvPr id="21" name="Text Placeholder 5"/>
          <p:cNvSpPr>
            <a:spLocks noGrp="1"/>
          </p:cNvSpPr>
          <p:nvPr>
            <p:ph type="body" sz="quarter" idx="29" hasCustomPrompt="1"/>
          </p:nvPr>
        </p:nvSpPr>
        <p:spPr>
          <a:xfrm>
            <a:off x="8965436" y="1527084"/>
            <a:ext cx="2362672" cy="378232"/>
          </a:xfrm>
        </p:spPr>
        <p:txBody>
          <a:bodyPr anchor="ctr">
            <a:noAutofit/>
          </a:bodyPr>
          <a:lstStyle>
            <a:lvl1pPr marL="0" indent="0" algn="ctr">
              <a:buNone/>
              <a:defRPr sz="2133" baseline="0">
                <a:solidFill>
                  <a:srgbClr val="AB2328"/>
                </a:solidFill>
                <a:latin typeface="+mj-lt"/>
              </a:defRPr>
            </a:lvl1pPr>
          </a:lstStyle>
          <a:p>
            <a:pPr lvl="0"/>
            <a:r>
              <a:rPr lang="en-US"/>
              <a:t>TITLE</a:t>
            </a:r>
          </a:p>
        </p:txBody>
      </p:sp>
      <p:sp>
        <p:nvSpPr>
          <p:cNvPr id="22" name="Text Placeholder 11"/>
          <p:cNvSpPr>
            <a:spLocks noGrp="1"/>
          </p:cNvSpPr>
          <p:nvPr>
            <p:ph type="body" sz="quarter" idx="30"/>
          </p:nvPr>
        </p:nvSpPr>
        <p:spPr>
          <a:xfrm>
            <a:off x="8980638" y="2060440"/>
            <a:ext cx="2347471" cy="813328"/>
          </a:xfrm>
        </p:spPr>
        <p:txBody>
          <a:bodyPr anchor="t">
            <a:noAutofit/>
          </a:bodyPr>
          <a:lstStyle>
            <a:lvl1pPr marL="0" indent="0" algn="ctr">
              <a:buNone/>
              <a:defRPr sz="1467"/>
            </a:lvl1pPr>
            <a:lvl2pPr>
              <a:defRPr sz="1867"/>
            </a:lvl2pPr>
            <a:lvl3pPr>
              <a:defRPr sz="1867"/>
            </a:lvl3pPr>
            <a:lvl4pPr>
              <a:defRPr sz="1867"/>
            </a:lvl4pPr>
            <a:lvl5pPr>
              <a:defRPr sz="1867"/>
            </a:lvl5pPr>
          </a:lstStyle>
          <a:p>
            <a:pPr lvl="0"/>
            <a:r>
              <a:rPr lang="en-US"/>
              <a:t>Click to edit Master text styles</a:t>
            </a:r>
          </a:p>
        </p:txBody>
      </p:sp>
      <p:sp>
        <p:nvSpPr>
          <p:cNvPr id="23" name="Text Placeholder 5"/>
          <p:cNvSpPr>
            <a:spLocks noGrp="1"/>
          </p:cNvSpPr>
          <p:nvPr>
            <p:ph type="body" sz="quarter" idx="31" hasCustomPrompt="1"/>
          </p:nvPr>
        </p:nvSpPr>
        <p:spPr>
          <a:xfrm>
            <a:off x="8965438" y="3444764"/>
            <a:ext cx="2362671" cy="378232"/>
          </a:xfrm>
        </p:spPr>
        <p:txBody>
          <a:bodyPr anchor="ctr">
            <a:noAutofit/>
          </a:bodyPr>
          <a:lstStyle>
            <a:lvl1pPr marL="0" indent="0" algn="ctr">
              <a:buNone/>
              <a:defRPr sz="5333" baseline="0">
                <a:solidFill>
                  <a:srgbClr val="AB2328"/>
                </a:solidFill>
                <a:latin typeface="+mj-lt"/>
              </a:defRPr>
            </a:lvl1pPr>
          </a:lstStyle>
          <a:p>
            <a:pPr lvl="0"/>
            <a:r>
              <a:rPr lang="en-US"/>
              <a:t>#</a:t>
            </a:r>
          </a:p>
        </p:txBody>
      </p:sp>
      <p:sp>
        <p:nvSpPr>
          <p:cNvPr id="24" name="Text Placeholder 5"/>
          <p:cNvSpPr>
            <a:spLocks noGrp="1"/>
          </p:cNvSpPr>
          <p:nvPr>
            <p:ph type="body" sz="quarter" idx="32" hasCustomPrompt="1"/>
          </p:nvPr>
        </p:nvSpPr>
        <p:spPr>
          <a:xfrm>
            <a:off x="8965436" y="4027453"/>
            <a:ext cx="2362672" cy="378232"/>
          </a:xfrm>
        </p:spPr>
        <p:txBody>
          <a:bodyPr anchor="ctr">
            <a:noAutofit/>
          </a:bodyPr>
          <a:lstStyle>
            <a:lvl1pPr marL="0" indent="0" algn="ctr">
              <a:buNone/>
              <a:defRPr sz="2133" baseline="0">
                <a:solidFill>
                  <a:srgbClr val="AB2328"/>
                </a:solidFill>
                <a:latin typeface="+mj-lt"/>
              </a:defRPr>
            </a:lvl1pPr>
          </a:lstStyle>
          <a:p>
            <a:pPr lvl="0"/>
            <a:r>
              <a:rPr lang="en-US"/>
              <a:t>TITLE</a:t>
            </a:r>
          </a:p>
        </p:txBody>
      </p:sp>
      <p:sp>
        <p:nvSpPr>
          <p:cNvPr id="25" name="Text Placeholder 11"/>
          <p:cNvSpPr>
            <a:spLocks noGrp="1"/>
          </p:cNvSpPr>
          <p:nvPr>
            <p:ph type="body" sz="quarter" idx="33"/>
          </p:nvPr>
        </p:nvSpPr>
        <p:spPr>
          <a:xfrm>
            <a:off x="8980638" y="4560809"/>
            <a:ext cx="2347471" cy="813328"/>
          </a:xfrm>
        </p:spPr>
        <p:txBody>
          <a:bodyPr anchor="t">
            <a:noAutofit/>
          </a:bodyPr>
          <a:lstStyle>
            <a:lvl1pPr marL="0" indent="0" algn="ctr">
              <a:buNone/>
              <a:defRPr sz="1467"/>
            </a:lvl1pPr>
            <a:lvl2pPr>
              <a:defRPr sz="1867"/>
            </a:lvl2pPr>
            <a:lvl3pPr>
              <a:defRPr sz="1867"/>
            </a:lvl3pPr>
            <a:lvl4pPr>
              <a:defRPr sz="1867"/>
            </a:lvl4pPr>
            <a:lvl5pPr>
              <a:defRPr sz="1867"/>
            </a:lvl5pPr>
          </a:lstStyle>
          <a:p>
            <a:pPr lvl="0"/>
            <a:r>
              <a:rPr lang="en-US"/>
              <a:t>Click to edit Master text styles</a:t>
            </a:r>
          </a:p>
        </p:txBody>
      </p:sp>
      <p:sp>
        <p:nvSpPr>
          <p:cNvPr id="26" name="Text Placeholder 5"/>
          <p:cNvSpPr>
            <a:spLocks noGrp="1"/>
          </p:cNvSpPr>
          <p:nvPr>
            <p:ph type="body" sz="quarter" idx="34" hasCustomPrompt="1"/>
          </p:nvPr>
        </p:nvSpPr>
        <p:spPr>
          <a:xfrm>
            <a:off x="6127193" y="3444764"/>
            <a:ext cx="2362671" cy="378232"/>
          </a:xfrm>
        </p:spPr>
        <p:txBody>
          <a:bodyPr anchor="ctr">
            <a:noAutofit/>
          </a:bodyPr>
          <a:lstStyle>
            <a:lvl1pPr marL="0" indent="0" algn="ctr">
              <a:buNone/>
              <a:defRPr sz="5333" baseline="0">
                <a:solidFill>
                  <a:srgbClr val="AB2328"/>
                </a:solidFill>
                <a:latin typeface="+mj-lt"/>
              </a:defRPr>
            </a:lvl1pPr>
          </a:lstStyle>
          <a:p>
            <a:pPr lvl="0"/>
            <a:r>
              <a:rPr lang="en-US"/>
              <a:t>#</a:t>
            </a:r>
          </a:p>
        </p:txBody>
      </p:sp>
      <p:sp>
        <p:nvSpPr>
          <p:cNvPr id="27" name="Text Placeholder 5"/>
          <p:cNvSpPr>
            <a:spLocks noGrp="1"/>
          </p:cNvSpPr>
          <p:nvPr>
            <p:ph type="body" sz="quarter" idx="35" hasCustomPrompt="1"/>
          </p:nvPr>
        </p:nvSpPr>
        <p:spPr>
          <a:xfrm>
            <a:off x="6127191" y="4027453"/>
            <a:ext cx="2362672" cy="378232"/>
          </a:xfrm>
        </p:spPr>
        <p:txBody>
          <a:bodyPr anchor="ctr">
            <a:noAutofit/>
          </a:bodyPr>
          <a:lstStyle>
            <a:lvl1pPr marL="0" indent="0" algn="ctr">
              <a:buNone/>
              <a:defRPr sz="2133" baseline="0">
                <a:solidFill>
                  <a:srgbClr val="AB2328"/>
                </a:solidFill>
                <a:latin typeface="+mj-lt"/>
              </a:defRPr>
            </a:lvl1pPr>
          </a:lstStyle>
          <a:p>
            <a:pPr lvl="0"/>
            <a:r>
              <a:rPr lang="en-US"/>
              <a:t>TITLE</a:t>
            </a:r>
          </a:p>
        </p:txBody>
      </p:sp>
      <p:sp>
        <p:nvSpPr>
          <p:cNvPr id="28" name="Text Placeholder 11"/>
          <p:cNvSpPr>
            <a:spLocks noGrp="1"/>
          </p:cNvSpPr>
          <p:nvPr>
            <p:ph type="body" sz="quarter" idx="36"/>
          </p:nvPr>
        </p:nvSpPr>
        <p:spPr>
          <a:xfrm>
            <a:off x="6142393" y="4560809"/>
            <a:ext cx="2347471" cy="813328"/>
          </a:xfrm>
        </p:spPr>
        <p:txBody>
          <a:bodyPr anchor="t">
            <a:noAutofit/>
          </a:bodyPr>
          <a:lstStyle>
            <a:lvl1pPr marL="0" indent="0" algn="ctr">
              <a:buNone/>
              <a:defRPr sz="1467"/>
            </a:lvl1pPr>
            <a:lvl2pPr>
              <a:defRPr sz="1867"/>
            </a:lvl2pPr>
            <a:lvl3pPr>
              <a:defRPr sz="1867"/>
            </a:lvl3pPr>
            <a:lvl4pPr>
              <a:defRPr sz="1867"/>
            </a:lvl4pPr>
            <a:lvl5pPr>
              <a:defRPr sz="1867"/>
            </a:lvl5pPr>
          </a:lstStyle>
          <a:p>
            <a:pPr lvl="0"/>
            <a:r>
              <a:rPr lang="en-US"/>
              <a:t>Click to edit Master text styles</a:t>
            </a:r>
          </a:p>
        </p:txBody>
      </p:sp>
      <p:sp>
        <p:nvSpPr>
          <p:cNvPr id="18"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Tree>
    <p:extLst>
      <p:ext uri="{BB962C8B-B14F-4D97-AF65-F5344CB8AC3E}">
        <p14:creationId xmlns:p14="http://schemas.microsoft.com/office/powerpoint/2010/main" val="90687150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9" Type="http://schemas.openxmlformats.org/officeDocument/2006/relationships/image" Target="../media/image2.png"/><Relationship Id="rId21" Type="http://schemas.openxmlformats.org/officeDocument/2006/relationships/slideLayout" Target="../slideLayouts/slideLayout59.xml"/><Relationship Id="rId34" Type="http://schemas.openxmlformats.org/officeDocument/2006/relationships/slideLayout" Target="../slideLayouts/slideLayout72.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38" Type="http://schemas.openxmlformats.org/officeDocument/2006/relationships/theme" Target="../theme/theme2.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37" Type="http://schemas.openxmlformats.org/officeDocument/2006/relationships/slideLayout" Target="../slideLayouts/slideLayout75.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slideLayout" Target="../slideLayouts/slideLayout74.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slideLayout" Target="../slideLayouts/slideLayout69.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slideLayout" Target="../slideLayouts/slideLayout73.xml"/><Relationship Id="rId8" Type="http://schemas.openxmlformats.org/officeDocument/2006/relationships/slideLayout" Target="../slideLayouts/slideLayout46.xml"/><Relationship Id="rId3"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9" Type="http://schemas.openxmlformats.org/officeDocument/2006/relationships/theme" Target="../theme/theme3.xml"/><Relationship Id="rId21" Type="http://schemas.openxmlformats.org/officeDocument/2006/relationships/slideLayout" Target="../slideLayouts/slideLayout96.xml"/><Relationship Id="rId34" Type="http://schemas.openxmlformats.org/officeDocument/2006/relationships/slideLayout" Target="../slideLayouts/slideLayout109.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33" Type="http://schemas.openxmlformats.org/officeDocument/2006/relationships/slideLayout" Target="../slideLayouts/slideLayout108.xml"/><Relationship Id="rId38" Type="http://schemas.openxmlformats.org/officeDocument/2006/relationships/slideLayout" Target="../slideLayouts/slideLayout113.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29" Type="http://schemas.openxmlformats.org/officeDocument/2006/relationships/slideLayout" Target="../slideLayouts/slideLayout104.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32" Type="http://schemas.openxmlformats.org/officeDocument/2006/relationships/slideLayout" Target="../slideLayouts/slideLayout107.xml"/><Relationship Id="rId37" Type="http://schemas.openxmlformats.org/officeDocument/2006/relationships/slideLayout" Target="../slideLayouts/slideLayout112.xml"/><Relationship Id="rId40" Type="http://schemas.openxmlformats.org/officeDocument/2006/relationships/image" Target="../media/image3.png"/><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slideLayout" Target="../slideLayouts/slideLayout103.xml"/><Relationship Id="rId36" Type="http://schemas.openxmlformats.org/officeDocument/2006/relationships/slideLayout" Target="../slideLayouts/slideLayout111.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31" Type="http://schemas.openxmlformats.org/officeDocument/2006/relationships/slideLayout" Target="../slideLayouts/slideLayout106.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 Id="rId30" Type="http://schemas.openxmlformats.org/officeDocument/2006/relationships/slideLayout" Target="../slideLayouts/slideLayout105.xml"/><Relationship Id="rId35" Type="http://schemas.openxmlformats.org/officeDocument/2006/relationships/slideLayout" Target="../slideLayouts/slideLayout110.xml"/><Relationship Id="rId8" Type="http://schemas.openxmlformats.org/officeDocument/2006/relationships/slideLayout" Target="../slideLayouts/slideLayout83.xml"/><Relationship Id="rId3" Type="http://schemas.openxmlformats.org/officeDocument/2006/relationships/slideLayout" Target="../slideLayouts/slideLayout78.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26" Type="http://schemas.openxmlformats.org/officeDocument/2006/relationships/slideLayout" Target="../slideLayouts/slideLayout139.xml"/><Relationship Id="rId39" Type="http://schemas.openxmlformats.org/officeDocument/2006/relationships/theme" Target="../theme/theme4.xml"/><Relationship Id="rId21" Type="http://schemas.openxmlformats.org/officeDocument/2006/relationships/slideLayout" Target="../slideLayouts/slideLayout134.xml"/><Relationship Id="rId34" Type="http://schemas.openxmlformats.org/officeDocument/2006/relationships/slideLayout" Target="../slideLayouts/slideLayout147.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5" Type="http://schemas.openxmlformats.org/officeDocument/2006/relationships/slideLayout" Target="../slideLayouts/slideLayout138.xml"/><Relationship Id="rId33" Type="http://schemas.openxmlformats.org/officeDocument/2006/relationships/slideLayout" Target="../slideLayouts/slideLayout146.xml"/><Relationship Id="rId38" Type="http://schemas.openxmlformats.org/officeDocument/2006/relationships/slideLayout" Target="../slideLayouts/slideLayout151.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slideLayout" Target="../slideLayouts/slideLayout133.xml"/><Relationship Id="rId29" Type="http://schemas.openxmlformats.org/officeDocument/2006/relationships/slideLayout" Target="../slideLayouts/slideLayout142.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24" Type="http://schemas.openxmlformats.org/officeDocument/2006/relationships/slideLayout" Target="../slideLayouts/slideLayout137.xml"/><Relationship Id="rId32" Type="http://schemas.openxmlformats.org/officeDocument/2006/relationships/slideLayout" Target="../slideLayouts/slideLayout145.xml"/><Relationship Id="rId37" Type="http://schemas.openxmlformats.org/officeDocument/2006/relationships/slideLayout" Target="../slideLayouts/slideLayout150.xml"/><Relationship Id="rId40" Type="http://schemas.openxmlformats.org/officeDocument/2006/relationships/image" Target="../media/image3.png"/><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slideLayout" Target="../slideLayouts/slideLayout136.xml"/><Relationship Id="rId28" Type="http://schemas.openxmlformats.org/officeDocument/2006/relationships/slideLayout" Target="../slideLayouts/slideLayout141.xml"/><Relationship Id="rId36" Type="http://schemas.openxmlformats.org/officeDocument/2006/relationships/slideLayout" Target="../slideLayouts/slideLayout149.xml"/><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31" Type="http://schemas.openxmlformats.org/officeDocument/2006/relationships/slideLayout" Target="../slideLayouts/slideLayout144.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slideLayout" Target="../slideLayouts/slideLayout135.xml"/><Relationship Id="rId27" Type="http://schemas.openxmlformats.org/officeDocument/2006/relationships/slideLayout" Target="../slideLayouts/slideLayout140.xml"/><Relationship Id="rId30" Type="http://schemas.openxmlformats.org/officeDocument/2006/relationships/slideLayout" Target="../slideLayouts/slideLayout143.xml"/><Relationship Id="rId35" Type="http://schemas.openxmlformats.org/officeDocument/2006/relationships/slideLayout" Target="../slideLayouts/slideLayout148.xml"/><Relationship Id="rId8" Type="http://schemas.openxmlformats.org/officeDocument/2006/relationships/slideLayout" Target="../slideLayouts/slideLayout121.xml"/><Relationship Id="rId3" Type="http://schemas.openxmlformats.org/officeDocument/2006/relationships/slideLayout" Target="../slideLayouts/slideLayout116.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64.xml"/><Relationship Id="rId18" Type="http://schemas.openxmlformats.org/officeDocument/2006/relationships/slideLayout" Target="../slideLayouts/slideLayout169.xml"/><Relationship Id="rId26" Type="http://schemas.openxmlformats.org/officeDocument/2006/relationships/slideLayout" Target="../slideLayouts/slideLayout177.xml"/><Relationship Id="rId39" Type="http://schemas.openxmlformats.org/officeDocument/2006/relationships/theme" Target="../theme/theme5.xml"/><Relationship Id="rId21" Type="http://schemas.openxmlformats.org/officeDocument/2006/relationships/slideLayout" Target="../slideLayouts/slideLayout172.xml"/><Relationship Id="rId34" Type="http://schemas.openxmlformats.org/officeDocument/2006/relationships/slideLayout" Target="../slideLayouts/slideLayout185.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5" Type="http://schemas.openxmlformats.org/officeDocument/2006/relationships/slideLayout" Target="../slideLayouts/slideLayout176.xml"/><Relationship Id="rId33" Type="http://schemas.openxmlformats.org/officeDocument/2006/relationships/slideLayout" Target="../slideLayouts/slideLayout184.xml"/><Relationship Id="rId38" Type="http://schemas.openxmlformats.org/officeDocument/2006/relationships/slideLayout" Target="../slideLayouts/slideLayout189.xml"/><Relationship Id="rId2" Type="http://schemas.openxmlformats.org/officeDocument/2006/relationships/slideLayout" Target="../slideLayouts/slideLayout153.xml"/><Relationship Id="rId16" Type="http://schemas.openxmlformats.org/officeDocument/2006/relationships/slideLayout" Target="../slideLayouts/slideLayout167.xml"/><Relationship Id="rId20" Type="http://schemas.openxmlformats.org/officeDocument/2006/relationships/slideLayout" Target="../slideLayouts/slideLayout171.xml"/><Relationship Id="rId29" Type="http://schemas.openxmlformats.org/officeDocument/2006/relationships/slideLayout" Target="../slideLayouts/slideLayout180.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24" Type="http://schemas.openxmlformats.org/officeDocument/2006/relationships/slideLayout" Target="../slideLayouts/slideLayout175.xml"/><Relationship Id="rId32" Type="http://schemas.openxmlformats.org/officeDocument/2006/relationships/slideLayout" Target="../slideLayouts/slideLayout183.xml"/><Relationship Id="rId37" Type="http://schemas.openxmlformats.org/officeDocument/2006/relationships/slideLayout" Target="../slideLayouts/slideLayout188.xml"/><Relationship Id="rId40" Type="http://schemas.openxmlformats.org/officeDocument/2006/relationships/image" Target="../media/image3.png"/><Relationship Id="rId5" Type="http://schemas.openxmlformats.org/officeDocument/2006/relationships/slideLayout" Target="../slideLayouts/slideLayout156.xml"/><Relationship Id="rId15" Type="http://schemas.openxmlformats.org/officeDocument/2006/relationships/slideLayout" Target="../slideLayouts/slideLayout166.xml"/><Relationship Id="rId23" Type="http://schemas.openxmlformats.org/officeDocument/2006/relationships/slideLayout" Target="../slideLayouts/slideLayout174.xml"/><Relationship Id="rId28" Type="http://schemas.openxmlformats.org/officeDocument/2006/relationships/slideLayout" Target="../slideLayouts/slideLayout179.xml"/><Relationship Id="rId36" Type="http://schemas.openxmlformats.org/officeDocument/2006/relationships/slideLayout" Target="../slideLayouts/slideLayout187.xml"/><Relationship Id="rId10" Type="http://schemas.openxmlformats.org/officeDocument/2006/relationships/slideLayout" Target="../slideLayouts/slideLayout161.xml"/><Relationship Id="rId19" Type="http://schemas.openxmlformats.org/officeDocument/2006/relationships/slideLayout" Target="../slideLayouts/slideLayout170.xml"/><Relationship Id="rId31" Type="http://schemas.openxmlformats.org/officeDocument/2006/relationships/slideLayout" Target="../slideLayouts/slideLayout182.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 Id="rId22" Type="http://schemas.openxmlformats.org/officeDocument/2006/relationships/slideLayout" Target="../slideLayouts/slideLayout173.xml"/><Relationship Id="rId27" Type="http://schemas.openxmlformats.org/officeDocument/2006/relationships/slideLayout" Target="../slideLayouts/slideLayout178.xml"/><Relationship Id="rId30" Type="http://schemas.openxmlformats.org/officeDocument/2006/relationships/slideLayout" Target="../slideLayouts/slideLayout181.xml"/><Relationship Id="rId35" Type="http://schemas.openxmlformats.org/officeDocument/2006/relationships/slideLayout" Target="../slideLayouts/slideLayout186.xml"/><Relationship Id="rId8" Type="http://schemas.openxmlformats.org/officeDocument/2006/relationships/slideLayout" Target="../slideLayouts/slideLayout159.xml"/><Relationship Id="rId3" Type="http://schemas.openxmlformats.org/officeDocument/2006/relationships/slideLayout" Target="../slideLayouts/slideLayout1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2586" y="274638"/>
            <a:ext cx="10684933"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772585" y="1813314"/>
            <a:ext cx="10684935" cy="43128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75011" y="6569795"/>
            <a:ext cx="947175" cy="150435"/>
          </a:xfrm>
          <a:prstGeom prst="rect">
            <a:avLst/>
          </a:prstGeom>
          <a:blipFill rotWithShape="1">
            <a:blip r:embed="rId40" cstate="screen">
              <a:extLst>
                <a:ext uri="{28A0092B-C50C-407E-A947-70E740481C1C}">
                  <a14:useLocalDpi xmlns:a14="http://schemas.microsoft.com/office/drawing/2010/main" val="0"/>
                </a:ext>
              </a:extLst>
            </a:blip>
            <a:stretch>
              <a:fillRect/>
            </a:stretch>
          </a:blipFill>
        </p:spPr>
        <p:txBody>
          <a:bodyPr vert="horz" wrap="none" lIns="91440" tIns="45720" rIns="91440" bIns="45720" rtlCol="0" anchor="b"/>
          <a:lstStyle>
            <a:lvl1pPr algn="ctr">
              <a:defRPr sz="1200">
                <a:noFill/>
              </a:defRPr>
            </a:lvl1pPr>
          </a:lstStyle>
          <a:p>
            <a:endParaRPr lang="en-US"/>
          </a:p>
        </p:txBody>
      </p:sp>
      <p:sp>
        <p:nvSpPr>
          <p:cNvPr id="6" name="Slide Number Placeholder 5"/>
          <p:cNvSpPr>
            <a:spLocks noGrp="1"/>
          </p:cNvSpPr>
          <p:nvPr>
            <p:ph type="sldNum" sz="quarter" idx="4"/>
          </p:nvPr>
        </p:nvSpPr>
        <p:spPr>
          <a:xfrm>
            <a:off x="11125786" y="6496467"/>
            <a:ext cx="913228" cy="233892"/>
          </a:xfrm>
          <a:prstGeom prst="rect">
            <a:avLst/>
          </a:prstGeom>
        </p:spPr>
        <p:txBody>
          <a:bodyPr vert="horz" lIns="91440" tIns="45720" rIns="91440" bIns="45720" rtlCol="0" anchor="ctr"/>
          <a:lstStyle>
            <a:lvl1pPr algn="r">
              <a:defRPr sz="1400">
                <a:solidFill>
                  <a:srgbClr val="AB2328"/>
                </a:solidFill>
                <a:latin typeface="+mj-lt"/>
              </a:defRPr>
            </a:lvl1pPr>
          </a:lstStyle>
          <a:p>
            <a:fld id="{E3C10A3F-FD94-6F46-B81C-C62BCA26E41C}" type="slidenum">
              <a:rPr lang="en-US" smtClean="0"/>
              <a:pPr/>
              <a:t>‹#›</a:t>
            </a:fld>
            <a:endParaRPr lang="en-US"/>
          </a:p>
        </p:txBody>
      </p:sp>
    </p:spTree>
    <p:extLst>
      <p:ext uri="{BB962C8B-B14F-4D97-AF65-F5344CB8AC3E}">
        <p14:creationId xmlns:p14="http://schemas.microsoft.com/office/powerpoint/2010/main" val="3301981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833" r:id="rId38"/>
  </p:sldLayoutIdLst>
  <p:hf hdr="0" dt="0"/>
  <p:txStyles>
    <p:titleStyle>
      <a:lvl1pPr algn="l" defTabSz="609585" rtl="0" eaLnBrk="1" latinLnBrk="0" hangingPunct="1">
        <a:spcBef>
          <a:spcPct val="0"/>
        </a:spcBef>
        <a:buNone/>
        <a:defRPr sz="5333" kern="1200">
          <a:solidFill>
            <a:srgbClr val="5A5A5A"/>
          </a:solidFill>
          <a:latin typeface="+mj-lt"/>
          <a:ea typeface="+mj-ea"/>
          <a:cs typeface="+mj-cs"/>
        </a:defRPr>
      </a:lvl1pPr>
    </p:titleStyle>
    <p:bodyStyle>
      <a:lvl1pPr marL="457189" indent="-457189" algn="l" defTabSz="609585" rtl="0" eaLnBrk="1" latinLnBrk="0" hangingPunct="1">
        <a:spcBef>
          <a:spcPct val="20000"/>
        </a:spcBef>
        <a:buFont typeface="Arial"/>
        <a:buChar char="•"/>
        <a:defRPr sz="3200" kern="1200">
          <a:solidFill>
            <a:srgbClr val="54585A"/>
          </a:solidFill>
          <a:latin typeface="+mn-lt"/>
          <a:ea typeface="+mn-ea"/>
          <a:cs typeface="+mn-cs"/>
        </a:defRPr>
      </a:lvl1pPr>
      <a:lvl2pPr marL="990575" indent="-380990" algn="l" defTabSz="609585" rtl="0" eaLnBrk="1" latinLnBrk="0" hangingPunct="1">
        <a:spcBef>
          <a:spcPct val="20000"/>
        </a:spcBef>
        <a:buFont typeface="Arial"/>
        <a:buChar char="–"/>
        <a:defRPr sz="2667" kern="1200">
          <a:solidFill>
            <a:srgbClr val="54585A"/>
          </a:solidFill>
          <a:latin typeface="+mn-lt"/>
          <a:ea typeface="+mn-ea"/>
          <a:cs typeface="+mn-cs"/>
        </a:defRPr>
      </a:lvl2pPr>
      <a:lvl3pPr marL="1523962" indent="-304792" algn="l" defTabSz="609585" rtl="0" eaLnBrk="1" latinLnBrk="0" hangingPunct="1">
        <a:spcBef>
          <a:spcPct val="20000"/>
        </a:spcBef>
        <a:buFont typeface="Arial"/>
        <a:buChar char="•"/>
        <a:defRPr sz="2400" kern="1200">
          <a:solidFill>
            <a:srgbClr val="54585A"/>
          </a:solidFill>
          <a:latin typeface="+mn-lt"/>
          <a:ea typeface="+mn-ea"/>
          <a:cs typeface="+mn-cs"/>
        </a:defRPr>
      </a:lvl3pPr>
      <a:lvl4pPr marL="2133547" indent="-304792" algn="l" defTabSz="609585" rtl="0" eaLnBrk="1" latinLnBrk="0" hangingPunct="1">
        <a:spcBef>
          <a:spcPct val="20000"/>
        </a:spcBef>
        <a:buFont typeface="Arial"/>
        <a:buChar char="–"/>
        <a:defRPr sz="2133" kern="1200">
          <a:solidFill>
            <a:srgbClr val="54585A"/>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54585A"/>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2586" y="274638"/>
            <a:ext cx="10684933"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772585" y="1813314"/>
            <a:ext cx="10684935" cy="43128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75011" y="6569795"/>
            <a:ext cx="947175" cy="150435"/>
          </a:xfrm>
          <a:prstGeom prst="rect">
            <a:avLst/>
          </a:prstGeom>
          <a:blipFill rotWithShape="1">
            <a:blip r:embed="rId39" cstate="print">
              <a:extLst>
                <a:ext uri="{28A0092B-C50C-407E-A947-70E740481C1C}">
                  <a14:useLocalDpi xmlns:a14="http://schemas.microsoft.com/office/drawing/2010/main" val="0"/>
                </a:ext>
              </a:extLst>
            </a:blip>
            <a:stretch>
              <a:fillRect/>
            </a:stretch>
          </a:blipFill>
        </p:spPr>
        <p:txBody>
          <a:bodyPr vert="horz" wrap="none" lIns="91440" tIns="45720" rIns="91440" bIns="45720" rtlCol="0" anchor="b"/>
          <a:lstStyle>
            <a:lvl1pPr algn="ctr">
              <a:defRPr sz="1200">
                <a:noFill/>
              </a:defRPr>
            </a:lvl1pPr>
          </a:lstStyle>
          <a:p>
            <a:pPr defTabSz="609585"/>
            <a:endParaRPr lang="en-US"/>
          </a:p>
        </p:txBody>
      </p:sp>
      <p:sp>
        <p:nvSpPr>
          <p:cNvPr id="6" name="Slide Number Placeholder 5"/>
          <p:cNvSpPr>
            <a:spLocks noGrp="1"/>
          </p:cNvSpPr>
          <p:nvPr>
            <p:ph type="sldNum" sz="quarter" idx="4"/>
          </p:nvPr>
        </p:nvSpPr>
        <p:spPr>
          <a:xfrm>
            <a:off x="11125786" y="6496467"/>
            <a:ext cx="913228" cy="233892"/>
          </a:xfrm>
          <a:prstGeom prst="rect">
            <a:avLst/>
          </a:prstGeom>
        </p:spPr>
        <p:txBody>
          <a:bodyPr vert="horz" lIns="91440" tIns="45720" rIns="91440" bIns="45720" rtlCol="0" anchor="ctr"/>
          <a:lstStyle>
            <a:lvl1pPr algn="r">
              <a:defRPr sz="1400">
                <a:solidFill>
                  <a:srgbClr val="AB2328"/>
                </a:solidFill>
                <a:latin typeface="+mj-lt"/>
              </a:defRPr>
            </a:lvl1pPr>
          </a:lstStyle>
          <a:p>
            <a:pPr defTabSz="609585"/>
            <a:fld id="{E3C10A3F-FD94-6F46-B81C-C62BCA26E41C}" type="slidenum">
              <a:rPr lang="en-US" smtClean="0"/>
              <a:pPr defTabSz="609585"/>
              <a:t>‹#›</a:t>
            </a:fld>
            <a:endParaRPr lang="en-US"/>
          </a:p>
        </p:txBody>
      </p:sp>
    </p:spTree>
    <p:extLst>
      <p:ext uri="{BB962C8B-B14F-4D97-AF65-F5344CB8AC3E}">
        <p14:creationId xmlns:p14="http://schemas.microsoft.com/office/powerpoint/2010/main" val="308218988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 id="2147483733" r:id="rId34"/>
    <p:sldLayoutId id="2147483734" r:id="rId35"/>
    <p:sldLayoutId id="2147483735" r:id="rId36"/>
    <p:sldLayoutId id="2147483736" r:id="rId37"/>
  </p:sldLayoutIdLst>
  <p:hf hdr="0" dt="0"/>
  <p:txStyles>
    <p:titleStyle>
      <a:lvl1pPr algn="l" defTabSz="609585" rtl="0" eaLnBrk="1" latinLnBrk="0" hangingPunct="1">
        <a:spcBef>
          <a:spcPct val="0"/>
        </a:spcBef>
        <a:buNone/>
        <a:defRPr sz="5333" kern="1200">
          <a:solidFill>
            <a:srgbClr val="5A5A5A"/>
          </a:solidFill>
          <a:latin typeface="+mj-lt"/>
          <a:ea typeface="+mj-ea"/>
          <a:cs typeface="+mj-cs"/>
        </a:defRPr>
      </a:lvl1pPr>
    </p:titleStyle>
    <p:bodyStyle>
      <a:lvl1pPr marL="457189" indent="-457189" algn="l" defTabSz="609585" rtl="0" eaLnBrk="1" latinLnBrk="0" hangingPunct="1">
        <a:spcBef>
          <a:spcPct val="20000"/>
        </a:spcBef>
        <a:buFont typeface="Arial"/>
        <a:buChar char="•"/>
        <a:defRPr sz="3200" kern="1200">
          <a:solidFill>
            <a:srgbClr val="54585A"/>
          </a:solidFill>
          <a:latin typeface="+mn-lt"/>
          <a:ea typeface="+mn-ea"/>
          <a:cs typeface="+mn-cs"/>
        </a:defRPr>
      </a:lvl1pPr>
      <a:lvl2pPr marL="990575" indent="-380990" algn="l" defTabSz="609585" rtl="0" eaLnBrk="1" latinLnBrk="0" hangingPunct="1">
        <a:spcBef>
          <a:spcPct val="20000"/>
        </a:spcBef>
        <a:buFont typeface="Arial"/>
        <a:buChar char="–"/>
        <a:defRPr sz="2667" kern="1200">
          <a:solidFill>
            <a:srgbClr val="54585A"/>
          </a:solidFill>
          <a:latin typeface="+mn-lt"/>
          <a:ea typeface="+mn-ea"/>
          <a:cs typeface="+mn-cs"/>
        </a:defRPr>
      </a:lvl2pPr>
      <a:lvl3pPr marL="1523962" indent="-304792" algn="l" defTabSz="609585" rtl="0" eaLnBrk="1" latinLnBrk="0" hangingPunct="1">
        <a:spcBef>
          <a:spcPct val="20000"/>
        </a:spcBef>
        <a:buFont typeface="Arial"/>
        <a:buChar char="•"/>
        <a:defRPr sz="2400" kern="1200">
          <a:solidFill>
            <a:srgbClr val="54585A"/>
          </a:solidFill>
          <a:latin typeface="+mn-lt"/>
          <a:ea typeface="+mn-ea"/>
          <a:cs typeface="+mn-cs"/>
        </a:defRPr>
      </a:lvl3pPr>
      <a:lvl4pPr marL="2133547" indent="-304792" algn="l" defTabSz="609585" rtl="0" eaLnBrk="1" latinLnBrk="0" hangingPunct="1">
        <a:spcBef>
          <a:spcPct val="20000"/>
        </a:spcBef>
        <a:buFont typeface="Arial"/>
        <a:buChar char="–"/>
        <a:defRPr sz="2133" kern="1200">
          <a:solidFill>
            <a:srgbClr val="54585A"/>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54585A"/>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2586" y="274638"/>
            <a:ext cx="10684933"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772585" y="1813314"/>
            <a:ext cx="10684935" cy="43128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0702193" y="6547950"/>
            <a:ext cx="847184" cy="130925"/>
          </a:xfrm>
          <a:prstGeom prst="rect">
            <a:avLst/>
          </a:prstGeom>
          <a:blipFill rotWithShape="1">
            <a:blip r:embed="rId40" cstate="screen">
              <a:extLst>
                <a:ext uri="{28A0092B-C50C-407E-A947-70E740481C1C}">
                  <a14:useLocalDpi xmlns:a14="http://schemas.microsoft.com/office/drawing/2010/main" val="0"/>
                </a:ext>
              </a:extLst>
            </a:blip>
            <a:stretch>
              <a:fillRect/>
            </a:stretch>
          </a:blipFill>
        </p:spPr>
        <p:txBody>
          <a:bodyPr vert="horz" wrap="none" lIns="91440" tIns="45720" rIns="91440" bIns="45720" rtlCol="0" anchor="b"/>
          <a:lstStyle>
            <a:lvl1pPr algn="ctr">
              <a:defRPr sz="1200">
                <a:noFill/>
              </a:defRPr>
            </a:lvl1pPr>
          </a:lstStyle>
          <a:p>
            <a:endParaRPr lang="en-US"/>
          </a:p>
        </p:txBody>
      </p:sp>
      <p:sp>
        <p:nvSpPr>
          <p:cNvPr id="6" name="Slide Number Placeholder 5"/>
          <p:cNvSpPr>
            <a:spLocks noGrp="1"/>
          </p:cNvSpPr>
          <p:nvPr>
            <p:ph type="sldNum" sz="quarter" idx="4"/>
          </p:nvPr>
        </p:nvSpPr>
        <p:spPr>
          <a:xfrm>
            <a:off x="11125786" y="6496467"/>
            <a:ext cx="913228" cy="233892"/>
          </a:xfrm>
          <a:prstGeom prst="rect">
            <a:avLst/>
          </a:prstGeom>
        </p:spPr>
        <p:txBody>
          <a:bodyPr vert="horz" lIns="91440" tIns="45720" rIns="91440" bIns="45720" rtlCol="0" anchor="ctr"/>
          <a:lstStyle>
            <a:lvl1pPr algn="r">
              <a:defRPr sz="1200">
                <a:solidFill>
                  <a:srgbClr val="AB2328"/>
                </a:solidFill>
                <a:latin typeface="+mn-lt"/>
              </a:defRPr>
            </a:lvl1pPr>
          </a:lstStyle>
          <a:p>
            <a:fld id="{E3C10A3F-FD94-6F46-B81C-C62BCA26E41C}" type="slidenum">
              <a:rPr lang="en-US" smtClean="0"/>
              <a:pPr/>
              <a:t>‹#›</a:t>
            </a:fld>
            <a:endParaRPr lang="en-US"/>
          </a:p>
        </p:txBody>
      </p:sp>
      <p:sp>
        <p:nvSpPr>
          <p:cNvPr id="4"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
        <p:nvSpPr>
          <p:cNvPr id="8" name="TextBox 7"/>
          <p:cNvSpPr txBox="1"/>
          <p:nvPr userDrawn="1"/>
        </p:nvSpPr>
        <p:spPr>
          <a:xfrm>
            <a:off x="5613221" y="6571576"/>
            <a:ext cx="184731" cy="461665"/>
          </a:xfrm>
          <a:prstGeom prst="rect">
            <a:avLst/>
          </a:prstGeom>
          <a:noFill/>
        </p:spPr>
        <p:txBody>
          <a:bodyPr wrap="none" rtlCol="0">
            <a:spAutoFit/>
          </a:bodyPr>
          <a:lstStyle/>
          <a:p>
            <a:endParaRPr lang="en-US" sz="2400"/>
          </a:p>
        </p:txBody>
      </p:sp>
    </p:spTree>
    <p:extLst>
      <p:ext uri="{BB962C8B-B14F-4D97-AF65-F5344CB8AC3E}">
        <p14:creationId xmlns:p14="http://schemas.microsoft.com/office/powerpoint/2010/main" val="2087945411"/>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 id="2147483780" r:id="rId26"/>
    <p:sldLayoutId id="2147483781" r:id="rId27"/>
    <p:sldLayoutId id="2147483782" r:id="rId28"/>
    <p:sldLayoutId id="2147483783" r:id="rId29"/>
    <p:sldLayoutId id="2147483784" r:id="rId30"/>
    <p:sldLayoutId id="2147483785" r:id="rId31"/>
    <p:sldLayoutId id="2147483786" r:id="rId32"/>
    <p:sldLayoutId id="2147483787" r:id="rId33"/>
    <p:sldLayoutId id="2147483788" r:id="rId34"/>
    <p:sldLayoutId id="2147483789" r:id="rId35"/>
    <p:sldLayoutId id="2147483790" r:id="rId36"/>
    <p:sldLayoutId id="2147483791" r:id="rId37"/>
    <p:sldLayoutId id="2147483792" r:id="rId38"/>
  </p:sldLayoutIdLst>
  <p:hf hdr="0"/>
  <p:txStyles>
    <p:titleStyle>
      <a:lvl1pPr algn="l" defTabSz="609585" rtl="0" eaLnBrk="1" latinLnBrk="0" hangingPunct="1">
        <a:spcBef>
          <a:spcPct val="0"/>
        </a:spcBef>
        <a:buNone/>
        <a:defRPr sz="5333" b="0" i="0" kern="1200">
          <a:solidFill>
            <a:schemeClr val="tx1"/>
          </a:solidFill>
          <a:latin typeface="+mj-lt"/>
          <a:ea typeface="+mj-ea"/>
          <a:cs typeface="Mark OT Black"/>
        </a:defRPr>
      </a:lvl1pPr>
    </p:titleStyle>
    <p:bodyStyle>
      <a:lvl1pPr marL="457189" indent="-457189" algn="l" defTabSz="609585" rtl="0" eaLnBrk="1" latinLnBrk="0" hangingPunct="1">
        <a:spcBef>
          <a:spcPct val="20000"/>
        </a:spcBef>
        <a:buFont typeface="Arial"/>
        <a:buChar char="•"/>
        <a:defRPr sz="3200"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2667"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24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133"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2586" y="274638"/>
            <a:ext cx="10684933"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772585" y="1813314"/>
            <a:ext cx="10684935" cy="43128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0702193" y="6547950"/>
            <a:ext cx="847184" cy="130925"/>
          </a:xfrm>
          <a:prstGeom prst="rect">
            <a:avLst/>
          </a:prstGeom>
          <a:blipFill rotWithShape="1">
            <a:blip r:embed="rId40" cstate="screen">
              <a:extLst>
                <a:ext uri="{28A0092B-C50C-407E-A947-70E740481C1C}">
                  <a14:useLocalDpi xmlns:a14="http://schemas.microsoft.com/office/drawing/2010/main" val="0"/>
                </a:ext>
              </a:extLst>
            </a:blip>
            <a:stretch>
              <a:fillRect/>
            </a:stretch>
          </a:blipFill>
        </p:spPr>
        <p:txBody>
          <a:bodyPr vert="horz" wrap="none" lIns="91440" tIns="45720" rIns="91440" bIns="45720" rtlCol="0" anchor="b"/>
          <a:lstStyle>
            <a:lvl1pPr algn="ctr">
              <a:defRPr sz="1200">
                <a:noFill/>
              </a:defRPr>
            </a:lvl1pPr>
          </a:lstStyle>
          <a:p>
            <a:endParaRPr lang="en-US"/>
          </a:p>
        </p:txBody>
      </p:sp>
      <p:sp>
        <p:nvSpPr>
          <p:cNvPr id="6" name="Slide Number Placeholder 5"/>
          <p:cNvSpPr>
            <a:spLocks noGrp="1"/>
          </p:cNvSpPr>
          <p:nvPr>
            <p:ph type="sldNum" sz="quarter" idx="4"/>
          </p:nvPr>
        </p:nvSpPr>
        <p:spPr>
          <a:xfrm>
            <a:off x="11125786" y="6496467"/>
            <a:ext cx="913228" cy="233892"/>
          </a:xfrm>
          <a:prstGeom prst="rect">
            <a:avLst/>
          </a:prstGeom>
        </p:spPr>
        <p:txBody>
          <a:bodyPr vert="horz" lIns="91440" tIns="45720" rIns="91440" bIns="45720" rtlCol="0" anchor="ctr"/>
          <a:lstStyle>
            <a:lvl1pPr algn="r">
              <a:defRPr sz="1200">
                <a:solidFill>
                  <a:srgbClr val="AB2328"/>
                </a:solidFill>
                <a:latin typeface="+mn-lt"/>
              </a:defRPr>
            </a:lvl1pPr>
          </a:lstStyle>
          <a:p>
            <a:fld id="{E3C10A3F-FD94-6F46-B81C-C62BCA26E41C}" type="slidenum">
              <a:rPr lang="en-US" smtClean="0"/>
              <a:pPr/>
              <a:t>‹#›</a:t>
            </a:fld>
            <a:endParaRPr lang="en-US"/>
          </a:p>
        </p:txBody>
      </p:sp>
      <p:sp>
        <p:nvSpPr>
          <p:cNvPr id="4"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
        <p:nvSpPr>
          <p:cNvPr id="8" name="TextBox 7"/>
          <p:cNvSpPr txBox="1"/>
          <p:nvPr userDrawn="1"/>
        </p:nvSpPr>
        <p:spPr>
          <a:xfrm>
            <a:off x="5613221" y="6571576"/>
            <a:ext cx="184731" cy="461665"/>
          </a:xfrm>
          <a:prstGeom prst="rect">
            <a:avLst/>
          </a:prstGeom>
          <a:noFill/>
        </p:spPr>
        <p:txBody>
          <a:bodyPr wrap="none" rtlCol="0">
            <a:spAutoFit/>
          </a:bodyPr>
          <a:lstStyle/>
          <a:p>
            <a:endParaRPr lang="en-US" sz="2400"/>
          </a:p>
        </p:txBody>
      </p:sp>
    </p:spTree>
    <p:extLst>
      <p:ext uri="{BB962C8B-B14F-4D97-AF65-F5344CB8AC3E}">
        <p14:creationId xmlns:p14="http://schemas.microsoft.com/office/powerpoint/2010/main" val="1103066718"/>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 id="2147483814" r:id="rId20"/>
    <p:sldLayoutId id="2147483815" r:id="rId21"/>
    <p:sldLayoutId id="2147483816" r:id="rId22"/>
    <p:sldLayoutId id="2147483817" r:id="rId23"/>
    <p:sldLayoutId id="2147483818" r:id="rId24"/>
    <p:sldLayoutId id="2147483819" r:id="rId25"/>
    <p:sldLayoutId id="2147483820" r:id="rId26"/>
    <p:sldLayoutId id="2147483821" r:id="rId27"/>
    <p:sldLayoutId id="2147483822" r:id="rId28"/>
    <p:sldLayoutId id="2147483823" r:id="rId29"/>
    <p:sldLayoutId id="2147483824" r:id="rId30"/>
    <p:sldLayoutId id="2147483825" r:id="rId31"/>
    <p:sldLayoutId id="2147483826" r:id="rId32"/>
    <p:sldLayoutId id="2147483827" r:id="rId33"/>
    <p:sldLayoutId id="2147483828" r:id="rId34"/>
    <p:sldLayoutId id="2147483829" r:id="rId35"/>
    <p:sldLayoutId id="2147483830" r:id="rId36"/>
    <p:sldLayoutId id="2147483831" r:id="rId37"/>
    <p:sldLayoutId id="2147483832" r:id="rId38"/>
  </p:sldLayoutIdLst>
  <p:hf hdr="0"/>
  <p:txStyles>
    <p:titleStyle>
      <a:lvl1pPr algn="l" defTabSz="609585" rtl="0" eaLnBrk="1" latinLnBrk="0" hangingPunct="1">
        <a:spcBef>
          <a:spcPct val="0"/>
        </a:spcBef>
        <a:buNone/>
        <a:defRPr sz="5333" b="0" i="0" kern="1200">
          <a:solidFill>
            <a:schemeClr val="tx1"/>
          </a:solidFill>
          <a:latin typeface="+mj-lt"/>
          <a:ea typeface="+mj-ea"/>
          <a:cs typeface="Mark OT Black"/>
        </a:defRPr>
      </a:lvl1pPr>
    </p:titleStyle>
    <p:bodyStyle>
      <a:lvl1pPr marL="457189" indent="-457189" algn="l" defTabSz="609585" rtl="0" eaLnBrk="1" latinLnBrk="0" hangingPunct="1">
        <a:spcBef>
          <a:spcPct val="20000"/>
        </a:spcBef>
        <a:buFont typeface="Arial"/>
        <a:buChar char="•"/>
        <a:defRPr sz="3200"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2667"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24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133"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2586" y="274638"/>
            <a:ext cx="10684933"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772585" y="1813314"/>
            <a:ext cx="10684935" cy="43128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0702193" y="6547950"/>
            <a:ext cx="847184" cy="130925"/>
          </a:xfrm>
          <a:prstGeom prst="rect">
            <a:avLst/>
          </a:prstGeom>
          <a:blipFill rotWithShape="1">
            <a:blip r:embed="rId40" cstate="screen">
              <a:extLst>
                <a:ext uri="{28A0092B-C50C-407E-A947-70E740481C1C}">
                  <a14:useLocalDpi xmlns:a14="http://schemas.microsoft.com/office/drawing/2010/main" val="0"/>
                </a:ext>
              </a:extLst>
            </a:blip>
            <a:stretch>
              <a:fillRect/>
            </a:stretch>
          </a:blipFill>
        </p:spPr>
        <p:txBody>
          <a:bodyPr vert="horz" wrap="none" lIns="91440" tIns="45720" rIns="91440" bIns="45720" rtlCol="0" anchor="b"/>
          <a:lstStyle>
            <a:lvl1pPr algn="ctr">
              <a:defRPr sz="1200">
                <a:noFill/>
              </a:defRPr>
            </a:lvl1pPr>
          </a:lstStyle>
          <a:p>
            <a:endParaRPr lang="en-US"/>
          </a:p>
        </p:txBody>
      </p:sp>
      <p:sp>
        <p:nvSpPr>
          <p:cNvPr id="6" name="Slide Number Placeholder 5"/>
          <p:cNvSpPr>
            <a:spLocks noGrp="1"/>
          </p:cNvSpPr>
          <p:nvPr>
            <p:ph type="sldNum" sz="quarter" idx="4"/>
          </p:nvPr>
        </p:nvSpPr>
        <p:spPr>
          <a:xfrm>
            <a:off x="11125786" y="6496467"/>
            <a:ext cx="913228" cy="233892"/>
          </a:xfrm>
          <a:prstGeom prst="rect">
            <a:avLst/>
          </a:prstGeom>
        </p:spPr>
        <p:txBody>
          <a:bodyPr vert="horz" lIns="91440" tIns="45720" rIns="91440" bIns="45720" rtlCol="0" anchor="ctr"/>
          <a:lstStyle>
            <a:lvl1pPr algn="r">
              <a:defRPr sz="1200">
                <a:solidFill>
                  <a:srgbClr val="AB2328"/>
                </a:solidFill>
                <a:latin typeface="+mn-lt"/>
              </a:defRPr>
            </a:lvl1pPr>
          </a:lstStyle>
          <a:p>
            <a:fld id="{E3C10A3F-FD94-6F46-B81C-C62BCA26E41C}" type="slidenum">
              <a:rPr lang="en-US" smtClean="0"/>
              <a:pPr/>
              <a:t>‹#›</a:t>
            </a:fld>
            <a:endParaRPr lang="en-US"/>
          </a:p>
        </p:txBody>
      </p:sp>
      <p:sp>
        <p:nvSpPr>
          <p:cNvPr id="4" name="Date Placeholder 3"/>
          <p:cNvSpPr>
            <a:spLocks noGrp="1"/>
          </p:cNvSpPr>
          <p:nvPr>
            <p:ph type="dt" sz="half" idx="2"/>
          </p:nvPr>
        </p:nvSpPr>
        <p:spPr>
          <a:xfrm>
            <a:off x="4330611" y="6444193"/>
            <a:ext cx="3451516" cy="366183"/>
          </a:xfrm>
          <a:prstGeom prst="rect">
            <a:avLst/>
          </a:prstGeom>
        </p:spPr>
        <p:txBody>
          <a:bodyPr vert="horz" lIns="91440" tIns="45720" rIns="91440" bIns="45720" rtlCol="0" anchor="ctr"/>
          <a:lstStyle>
            <a:lvl1pPr algn="ctr">
              <a:defRPr sz="733">
                <a:solidFill>
                  <a:schemeClr val="accent1"/>
                </a:solidFill>
              </a:defRPr>
            </a:lvl1pPr>
          </a:lstStyle>
          <a:p>
            <a:r>
              <a:rPr lang="en-US"/>
              <a:t>Yakima Products, Inc.  Confidential</a:t>
            </a:r>
          </a:p>
        </p:txBody>
      </p:sp>
      <p:sp>
        <p:nvSpPr>
          <p:cNvPr id="8" name="TextBox 7"/>
          <p:cNvSpPr txBox="1"/>
          <p:nvPr userDrawn="1"/>
        </p:nvSpPr>
        <p:spPr>
          <a:xfrm>
            <a:off x="5613221" y="6571576"/>
            <a:ext cx="184731" cy="461665"/>
          </a:xfrm>
          <a:prstGeom prst="rect">
            <a:avLst/>
          </a:prstGeom>
          <a:noFill/>
        </p:spPr>
        <p:txBody>
          <a:bodyPr wrap="none" rtlCol="0">
            <a:spAutoFit/>
          </a:bodyPr>
          <a:lstStyle/>
          <a:p>
            <a:endParaRPr lang="en-US" sz="2400"/>
          </a:p>
        </p:txBody>
      </p:sp>
    </p:spTree>
    <p:extLst>
      <p:ext uri="{BB962C8B-B14F-4D97-AF65-F5344CB8AC3E}">
        <p14:creationId xmlns:p14="http://schemas.microsoft.com/office/powerpoint/2010/main" val="2335306282"/>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 id="2147483853" r:id="rId18"/>
    <p:sldLayoutId id="2147483854" r:id="rId19"/>
    <p:sldLayoutId id="2147483855" r:id="rId20"/>
    <p:sldLayoutId id="2147483856" r:id="rId21"/>
    <p:sldLayoutId id="2147483857" r:id="rId22"/>
    <p:sldLayoutId id="2147483858" r:id="rId23"/>
    <p:sldLayoutId id="2147483859" r:id="rId24"/>
    <p:sldLayoutId id="2147483860" r:id="rId25"/>
    <p:sldLayoutId id="2147483861" r:id="rId26"/>
    <p:sldLayoutId id="2147483862" r:id="rId27"/>
    <p:sldLayoutId id="2147483863" r:id="rId28"/>
    <p:sldLayoutId id="2147483864" r:id="rId29"/>
    <p:sldLayoutId id="2147483865" r:id="rId30"/>
    <p:sldLayoutId id="2147483866" r:id="rId31"/>
    <p:sldLayoutId id="2147483867" r:id="rId32"/>
    <p:sldLayoutId id="2147483868" r:id="rId33"/>
    <p:sldLayoutId id="2147483869" r:id="rId34"/>
    <p:sldLayoutId id="2147483870" r:id="rId35"/>
    <p:sldLayoutId id="2147483871" r:id="rId36"/>
    <p:sldLayoutId id="2147483872" r:id="rId37"/>
    <p:sldLayoutId id="2147483873" r:id="rId38"/>
  </p:sldLayoutIdLst>
  <p:hf hdr="0"/>
  <p:txStyles>
    <p:titleStyle>
      <a:lvl1pPr algn="l" defTabSz="609585" rtl="0" eaLnBrk="1" latinLnBrk="0" hangingPunct="1">
        <a:spcBef>
          <a:spcPct val="0"/>
        </a:spcBef>
        <a:buNone/>
        <a:defRPr sz="5333" b="0" i="0" kern="1200">
          <a:solidFill>
            <a:schemeClr val="tx1"/>
          </a:solidFill>
          <a:latin typeface="+mj-lt"/>
          <a:ea typeface="+mj-ea"/>
          <a:cs typeface="Mark OT Black"/>
        </a:defRPr>
      </a:lvl1pPr>
    </p:titleStyle>
    <p:bodyStyle>
      <a:lvl1pPr marL="457189" indent="-457189" algn="l" defTabSz="609585" rtl="0" eaLnBrk="1" latinLnBrk="0" hangingPunct="1">
        <a:spcBef>
          <a:spcPct val="20000"/>
        </a:spcBef>
        <a:buFont typeface="Arial"/>
        <a:buChar char="•"/>
        <a:defRPr sz="3200"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2667"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24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133"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52.xml"/></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13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 Id="rId9"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5.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6.png"/><Relationship Id="rId3" Type="http://schemas.openxmlformats.org/officeDocument/2006/relationships/image" Target="../media/image29.jpeg"/><Relationship Id="rId7" Type="http://schemas.openxmlformats.org/officeDocument/2006/relationships/image" Target="../media/image32.png"/><Relationship Id="rId12" Type="http://schemas.openxmlformats.org/officeDocument/2006/relationships/image" Target="../media/image15.jpeg"/><Relationship Id="rId2" Type="http://schemas.openxmlformats.org/officeDocument/2006/relationships/notesSlide" Target="../notesSlides/notesSlide3.xml"/><Relationship Id="rId16" Type="http://schemas.openxmlformats.org/officeDocument/2006/relationships/image" Target="../media/image23.jpeg"/><Relationship Id="rId1" Type="http://schemas.openxmlformats.org/officeDocument/2006/relationships/slideLayout" Target="../slideLayouts/slideLayout141.xml"/><Relationship Id="rId6" Type="http://schemas.openxmlformats.org/officeDocument/2006/relationships/image" Target="../media/image31.png"/><Relationship Id="rId11" Type="http://schemas.openxmlformats.org/officeDocument/2006/relationships/image" Target="../media/image14.jpeg"/><Relationship Id="rId5" Type="http://schemas.openxmlformats.org/officeDocument/2006/relationships/image" Target="../media/image22.jpeg"/><Relationship Id="rId15" Type="http://schemas.openxmlformats.org/officeDocument/2006/relationships/image" Target="../media/image11.jpeg"/><Relationship Id="rId10" Type="http://schemas.openxmlformats.org/officeDocument/2006/relationships/image" Target="../media/image21.png"/><Relationship Id="rId4" Type="http://schemas.openxmlformats.org/officeDocument/2006/relationships/image" Target="../media/image30.jpeg"/><Relationship Id="rId9" Type="http://schemas.openxmlformats.org/officeDocument/2006/relationships/image" Target="../media/image33.jpeg"/><Relationship Id="rId1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5.xml"/></Relationships>
</file>

<file path=ppt/slides/_rels/slide14.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jpeg"/><Relationship Id="rId3" Type="http://schemas.openxmlformats.org/officeDocument/2006/relationships/image" Target="../media/image36.png"/><Relationship Id="rId7" Type="http://schemas.openxmlformats.org/officeDocument/2006/relationships/image" Target="../media/image40.jpeg"/><Relationship Id="rId12" Type="http://schemas.openxmlformats.org/officeDocument/2006/relationships/image" Target="../media/image45.jpeg"/><Relationship Id="rId2" Type="http://schemas.openxmlformats.org/officeDocument/2006/relationships/image" Target="../media/image35.png"/><Relationship Id="rId1" Type="http://schemas.openxmlformats.org/officeDocument/2006/relationships/slideLayout" Target="../slideLayouts/slideLayout141.xml"/><Relationship Id="rId6" Type="http://schemas.openxmlformats.org/officeDocument/2006/relationships/image" Target="../media/image39.png"/><Relationship Id="rId11" Type="http://schemas.openxmlformats.org/officeDocument/2006/relationships/image" Target="../media/image44.jpeg"/><Relationship Id="rId5" Type="http://schemas.openxmlformats.org/officeDocument/2006/relationships/image" Target="../media/image38.png"/><Relationship Id="rId10" Type="http://schemas.openxmlformats.org/officeDocument/2006/relationships/image" Target="../media/image43.jpeg"/><Relationship Id="rId4" Type="http://schemas.openxmlformats.org/officeDocument/2006/relationships/image" Target="../media/image37.png"/><Relationship Id="rId9" Type="http://schemas.openxmlformats.org/officeDocument/2006/relationships/image" Target="../media/image42.jpe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image" Target="../media/image47.jpeg"/><Relationship Id="rId1" Type="http://schemas.openxmlformats.org/officeDocument/2006/relationships/slideLayout" Target="../slideLayouts/slideLayout14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 Id="rId9" Type="http://schemas.openxmlformats.org/officeDocument/2006/relationships/image" Target="../media/image54.png"/></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jpeg"/><Relationship Id="rId12" Type="http://schemas.openxmlformats.org/officeDocument/2006/relationships/image" Target="../media/image65.jpeg"/><Relationship Id="rId2" Type="http://schemas.openxmlformats.org/officeDocument/2006/relationships/image" Target="../media/image55.jpeg"/><Relationship Id="rId1" Type="http://schemas.openxmlformats.org/officeDocument/2006/relationships/slideLayout" Target="../slideLayouts/slideLayout141.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27.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14.xml"/></Relationships>
</file>

<file path=ppt/slides/_rels/slide2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2.xml"/></Relationships>
</file>

<file path=ppt/slides/_rels/slide2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71.jpeg"/><Relationship Id="rId2" Type="http://schemas.openxmlformats.org/officeDocument/2006/relationships/image" Target="../media/image67.png"/><Relationship Id="rId1" Type="http://schemas.openxmlformats.org/officeDocument/2006/relationships/slideLayout" Target="../slideLayouts/slideLayout132.xml"/><Relationship Id="rId6" Type="http://schemas.openxmlformats.org/officeDocument/2006/relationships/diagramColors" Target="../diagrams/colors1.xml"/><Relationship Id="rId11" Type="http://schemas.openxmlformats.org/officeDocument/2006/relationships/image" Target="../media/image33.jpeg"/><Relationship Id="rId5" Type="http://schemas.openxmlformats.org/officeDocument/2006/relationships/diagramQuickStyle" Target="../diagrams/quickStyle1.xml"/><Relationship Id="rId10" Type="http://schemas.openxmlformats.org/officeDocument/2006/relationships/image" Target="../media/image70.jpeg"/><Relationship Id="rId4" Type="http://schemas.openxmlformats.org/officeDocument/2006/relationships/diagramLayout" Target="../diagrams/layout1.xml"/><Relationship Id="rId9" Type="http://schemas.openxmlformats.org/officeDocument/2006/relationships/image" Target="../media/image69.png"/></Relationships>
</file>

<file path=ppt/slides/_rels/slide2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67.png"/><Relationship Id="rId1" Type="http://schemas.openxmlformats.org/officeDocument/2006/relationships/slideLayout" Target="../slideLayouts/slideLayout13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png"/></Relationships>
</file>

<file path=ppt/slides/_rels/slide2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41.xml"/></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114.xml"/></Relationships>
</file>

<file path=ppt/slides/_rels/slide2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141.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2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41.xml"/><Relationship Id="rId6" Type="http://schemas.microsoft.com/office/2007/relationships/hdphoto" Target="../media/hdphoto4.wdp"/><Relationship Id="rId5" Type="http://schemas.openxmlformats.org/officeDocument/2006/relationships/image" Target="../media/image91.png"/><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xml"/><Relationship Id="rId1" Type="http://schemas.openxmlformats.org/officeDocument/2006/relationships/slideLayout" Target="../slideLayouts/slideLayout141.xml"/><Relationship Id="rId6" Type="http://schemas.openxmlformats.org/officeDocument/2006/relationships/image" Target="../media/image95.png"/><Relationship Id="rId5" Type="http://schemas.openxmlformats.org/officeDocument/2006/relationships/image" Target="../media/image94.jpeg"/><Relationship Id="rId4" Type="http://schemas.openxmlformats.org/officeDocument/2006/relationships/image" Target="../media/image93.png"/></Relationships>
</file>

<file path=ppt/slides/_rels/slide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xml"/><Relationship Id="rId1" Type="http://schemas.openxmlformats.org/officeDocument/2006/relationships/slideLayout" Target="../slideLayouts/slideLayout141.xml"/><Relationship Id="rId6" Type="http://schemas.openxmlformats.org/officeDocument/2006/relationships/image" Target="../media/image97.png"/><Relationship Id="rId5" Type="http://schemas.microsoft.com/office/2007/relationships/hdphoto" Target="../media/hdphoto5.wdp"/><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98.jpeg"/><Relationship Id="rId1" Type="http://schemas.openxmlformats.org/officeDocument/2006/relationships/slideLayout" Target="../slideLayouts/slideLayout114.xml"/></Relationships>
</file>

<file path=ppt/slides/_rels/slide31.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9.png"/><Relationship Id="rId7" Type="http://schemas.microsoft.com/office/2007/relationships/hdphoto" Target="../media/hdphoto7.wdp"/><Relationship Id="rId2" Type="http://schemas.openxmlformats.org/officeDocument/2006/relationships/notesSlide" Target="../notesSlides/notesSlide7.xml"/><Relationship Id="rId1" Type="http://schemas.openxmlformats.org/officeDocument/2006/relationships/slideLayout" Target="../slideLayouts/slideLayout146.xml"/><Relationship Id="rId6" Type="http://schemas.openxmlformats.org/officeDocument/2006/relationships/image" Target="../media/image101.png"/><Relationship Id="rId5" Type="http://schemas.microsoft.com/office/2007/relationships/hdphoto" Target="../media/hdphoto6.wdp"/><Relationship Id="rId4" Type="http://schemas.openxmlformats.org/officeDocument/2006/relationships/image" Target="../media/image100.png"/><Relationship Id="rId9" Type="http://schemas.openxmlformats.org/officeDocument/2006/relationships/image" Target="../media/image103.png"/></Relationships>
</file>

<file path=ppt/slides/_rels/slide3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9.png"/><Relationship Id="rId7" Type="http://schemas.openxmlformats.org/officeDocument/2006/relationships/image" Target="../media/image105.png"/><Relationship Id="rId2" Type="http://schemas.openxmlformats.org/officeDocument/2006/relationships/notesSlide" Target="../notesSlides/notesSlide8.xml"/><Relationship Id="rId1" Type="http://schemas.openxmlformats.org/officeDocument/2006/relationships/slideLayout" Target="../slideLayouts/slideLayout146.xml"/><Relationship Id="rId6" Type="http://schemas.openxmlformats.org/officeDocument/2006/relationships/image" Target="../media/image104.png"/><Relationship Id="rId5" Type="http://schemas.microsoft.com/office/2007/relationships/hdphoto" Target="../media/hdphoto6.wdp"/><Relationship Id="rId4" Type="http://schemas.openxmlformats.org/officeDocument/2006/relationships/image" Target="../media/image100.png"/></Relationships>
</file>

<file path=ppt/slides/_rels/slide3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xml"/><Relationship Id="rId1" Type="http://schemas.openxmlformats.org/officeDocument/2006/relationships/slideLayout" Target="../slideLayouts/slideLayout129.xml"/><Relationship Id="rId6" Type="http://schemas.openxmlformats.org/officeDocument/2006/relationships/image" Target="../media/image106.png"/><Relationship Id="rId5" Type="http://schemas.openxmlformats.org/officeDocument/2006/relationships/hyperlink" Target="https://showroom.yakima.com/Video/Watch?videoId=1929" TargetMode="External"/><Relationship Id="rId4" Type="http://schemas.microsoft.com/office/2007/relationships/hdphoto" Target="../media/hdphoto6.wdp"/></Relationships>
</file>

<file path=ppt/slides/_rels/slide34.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7.png"/><Relationship Id="rId7" Type="http://schemas.openxmlformats.org/officeDocument/2006/relationships/image" Target="../media/image109.jpeg"/><Relationship Id="rId2" Type="http://schemas.openxmlformats.org/officeDocument/2006/relationships/notesSlide" Target="../notesSlides/notesSlide10.xml"/><Relationship Id="rId1" Type="http://schemas.openxmlformats.org/officeDocument/2006/relationships/slideLayout" Target="../slideLayouts/slideLayout146.xml"/><Relationship Id="rId6" Type="http://schemas.openxmlformats.org/officeDocument/2006/relationships/image" Target="../media/image108.jpeg"/><Relationship Id="rId5" Type="http://schemas.microsoft.com/office/2007/relationships/hdphoto" Target="../media/hdphoto6.wdp"/><Relationship Id="rId4" Type="http://schemas.openxmlformats.org/officeDocument/2006/relationships/image" Target="../media/image100.png"/></Relationships>
</file>

<file path=ppt/slides/_rels/slide3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xml"/><Relationship Id="rId1" Type="http://schemas.openxmlformats.org/officeDocument/2006/relationships/slideLayout" Target="../slideLayouts/slideLayout146.xml"/><Relationship Id="rId5" Type="http://schemas.microsoft.com/office/2007/relationships/hdphoto" Target="../media/hdphoto6.wdp"/><Relationship Id="rId4" Type="http://schemas.openxmlformats.org/officeDocument/2006/relationships/image" Target="../media/image100.png"/></Relationships>
</file>

<file path=ppt/slides/_rels/slide3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2.xml"/><Relationship Id="rId1" Type="http://schemas.openxmlformats.org/officeDocument/2006/relationships/slideLayout" Target="../slideLayouts/slideLayout141.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jpeg"/></Relationships>
</file>

<file path=ppt/slides/_rels/slide3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3.xml"/><Relationship Id="rId1" Type="http://schemas.openxmlformats.org/officeDocument/2006/relationships/slideLayout" Target="../slideLayouts/slideLayout141.xml"/><Relationship Id="rId5" Type="http://schemas.openxmlformats.org/officeDocument/2006/relationships/image" Target="../media/image118.jpeg"/><Relationship Id="rId4" Type="http://schemas.openxmlformats.org/officeDocument/2006/relationships/image" Target="../media/image117.jpeg"/></Relationships>
</file>

<file path=ppt/slides/_rels/slide3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19.jpeg"/><Relationship Id="rId7" Type="http://schemas.openxmlformats.org/officeDocument/2006/relationships/image" Target="../media/image122.png"/><Relationship Id="rId2" Type="http://schemas.openxmlformats.org/officeDocument/2006/relationships/notesSlide" Target="../notesSlides/notesSlide14.xml"/><Relationship Id="rId1" Type="http://schemas.openxmlformats.org/officeDocument/2006/relationships/slideLayout" Target="../slideLayouts/slideLayout141.xml"/><Relationship Id="rId6" Type="http://schemas.microsoft.com/office/2007/relationships/hdphoto" Target="../media/hdphoto8.wdp"/><Relationship Id="rId5" Type="http://schemas.openxmlformats.org/officeDocument/2006/relationships/image" Target="../media/image121.png"/><Relationship Id="rId4" Type="http://schemas.openxmlformats.org/officeDocument/2006/relationships/image" Target="../media/image120.jpeg"/><Relationship Id="rId9" Type="http://schemas.openxmlformats.org/officeDocument/2006/relationships/image" Target="../media/image123.png"/></Relationships>
</file>

<file path=ppt/slides/_rels/slide3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5.xml"/><Relationship Id="rId1" Type="http://schemas.openxmlformats.org/officeDocument/2006/relationships/slideLayout" Target="../slideLayouts/slideLayout141.xml"/><Relationship Id="rId4" Type="http://schemas.openxmlformats.org/officeDocument/2006/relationships/image" Target="../media/image125.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14.xml"/></Relationships>
</file>

<file path=ppt/slides/_rels/slide4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6.xml"/><Relationship Id="rId1" Type="http://schemas.openxmlformats.org/officeDocument/2006/relationships/slideLayout" Target="../slideLayouts/slideLayout141.xml"/><Relationship Id="rId5" Type="http://schemas.openxmlformats.org/officeDocument/2006/relationships/image" Target="../media/image128.png"/><Relationship Id="rId4" Type="http://schemas.openxmlformats.org/officeDocument/2006/relationships/image" Target="../media/image127.png"/></Relationships>
</file>

<file path=ppt/slides/_rels/slide4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29.png"/><Relationship Id="rId7" Type="http://schemas.openxmlformats.org/officeDocument/2006/relationships/image" Target="../media/image100.png"/><Relationship Id="rId2" Type="http://schemas.openxmlformats.org/officeDocument/2006/relationships/notesSlide" Target="../notesSlides/notesSlide17.xml"/><Relationship Id="rId1" Type="http://schemas.openxmlformats.org/officeDocument/2006/relationships/slideLayout" Target="../slideLayouts/slideLayout146.xml"/><Relationship Id="rId6" Type="http://schemas.openxmlformats.org/officeDocument/2006/relationships/image" Target="../media/image131.png"/><Relationship Id="rId5" Type="http://schemas.openxmlformats.org/officeDocument/2006/relationships/image" Target="../media/image105.png"/><Relationship Id="rId4" Type="http://schemas.openxmlformats.org/officeDocument/2006/relationships/image" Target="../media/image130.png"/><Relationship Id="rId9" Type="http://schemas.openxmlformats.org/officeDocument/2006/relationships/image" Target="../media/image132.png"/></Relationships>
</file>

<file path=ppt/slides/_rels/slide42.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1.png"/><Relationship Id="rId7" Type="http://schemas.openxmlformats.org/officeDocument/2006/relationships/image" Target="../media/image134.png"/><Relationship Id="rId2" Type="http://schemas.openxmlformats.org/officeDocument/2006/relationships/notesSlide" Target="../notesSlides/notesSlide18.xml"/><Relationship Id="rId1" Type="http://schemas.openxmlformats.org/officeDocument/2006/relationships/slideLayout" Target="../slideLayouts/slideLayout146.xml"/><Relationship Id="rId6" Type="http://schemas.openxmlformats.org/officeDocument/2006/relationships/image" Target="../media/image133.png"/><Relationship Id="rId5" Type="http://schemas.microsoft.com/office/2007/relationships/hdphoto" Target="../media/hdphoto6.wdp"/><Relationship Id="rId4" Type="http://schemas.openxmlformats.org/officeDocument/2006/relationships/image" Target="../media/image100.png"/><Relationship Id="rId9" Type="http://schemas.openxmlformats.org/officeDocument/2006/relationships/image" Target="../media/image136.png"/></Relationships>
</file>

<file path=ppt/slides/_rels/slide4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9.xml"/><Relationship Id="rId1" Type="http://schemas.openxmlformats.org/officeDocument/2006/relationships/slideLayout" Target="../slideLayouts/slideLayout129.xml"/><Relationship Id="rId5" Type="http://schemas.microsoft.com/office/2007/relationships/hdphoto" Target="../media/hdphoto6.wdp"/><Relationship Id="rId4" Type="http://schemas.openxmlformats.org/officeDocument/2006/relationships/image" Target="../media/image100.png"/></Relationships>
</file>

<file path=ppt/slides/_rels/slide44.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7.png"/><Relationship Id="rId7" Type="http://schemas.openxmlformats.org/officeDocument/2006/relationships/image" Target="../media/image139.jpeg"/><Relationship Id="rId2" Type="http://schemas.openxmlformats.org/officeDocument/2006/relationships/notesSlide" Target="../notesSlides/notesSlide20.xml"/><Relationship Id="rId1" Type="http://schemas.openxmlformats.org/officeDocument/2006/relationships/slideLayout" Target="../slideLayouts/slideLayout146.xml"/><Relationship Id="rId6" Type="http://schemas.microsoft.com/office/2007/relationships/hdphoto" Target="../media/hdphoto6.wdp"/><Relationship Id="rId5" Type="http://schemas.openxmlformats.org/officeDocument/2006/relationships/image" Target="../media/image100.png"/><Relationship Id="rId4" Type="http://schemas.openxmlformats.org/officeDocument/2006/relationships/image" Target="../media/image138.jpeg"/></Relationships>
</file>

<file path=ppt/slides/_rels/slide4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1.xml"/><Relationship Id="rId1" Type="http://schemas.openxmlformats.org/officeDocument/2006/relationships/slideLayout" Target="../slideLayouts/slideLayout146.xml"/><Relationship Id="rId5" Type="http://schemas.openxmlformats.org/officeDocument/2006/relationships/image" Target="../media/image140.png"/><Relationship Id="rId4" Type="http://schemas.microsoft.com/office/2007/relationships/hdphoto" Target="../media/hdphoto6.wdp"/></Relationships>
</file>

<file path=ppt/slides/_rels/slide4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2.xml"/><Relationship Id="rId1" Type="http://schemas.openxmlformats.org/officeDocument/2006/relationships/slideLayout" Target="../slideLayouts/slideLayout141.xml"/><Relationship Id="rId5" Type="http://schemas.openxmlformats.org/officeDocument/2006/relationships/image" Target="../media/image142.png"/><Relationship Id="rId4" Type="http://schemas.openxmlformats.org/officeDocument/2006/relationships/image" Target="../media/image141.png"/></Relationships>
</file>

<file path=ppt/slides/_rels/slide4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3.xml"/><Relationship Id="rId1" Type="http://schemas.openxmlformats.org/officeDocument/2006/relationships/slideLayout" Target="../slideLayouts/slideLayout141.xml"/><Relationship Id="rId5" Type="http://schemas.openxmlformats.org/officeDocument/2006/relationships/image" Target="../media/image144.png"/><Relationship Id="rId4" Type="http://schemas.openxmlformats.org/officeDocument/2006/relationships/image" Target="../media/image143.png"/></Relationships>
</file>

<file path=ppt/slides/_rels/slide4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4.xml"/><Relationship Id="rId1" Type="http://schemas.openxmlformats.org/officeDocument/2006/relationships/slideLayout" Target="../slideLayouts/slideLayout141.xml"/><Relationship Id="rId5" Type="http://schemas.openxmlformats.org/officeDocument/2006/relationships/image" Target="../media/image146.png"/><Relationship Id="rId4" Type="http://schemas.openxmlformats.org/officeDocument/2006/relationships/image" Target="../media/image145.png"/></Relationships>
</file>

<file path=ppt/slides/_rels/slide4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5.xml"/><Relationship Id="rId1" Type="http://schemas.openxmlformats.org/officeDocument/2006/relationships/slideLayout" Target="../slideLayouts/slideLayout141.xml"/><Relationship Id="rId6" Type="http://schemas.microsoft.com/office/2007/relationships/hdphoto" Target="../media/hdphoto10.wdp"/><Relationship Id="rId5" Type="http://schemas.openxmlformats.org/officeDocument/2006/relationships/image" Target="../media/image148.png"/><Relationship Id="rId4" Type="http://schemas.openxmlformats.org/officeDocument/2006/relationships/image" Target="../media/image14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32.xml"/></Relationships>
</file>

<file path=ppt/slides/_rels/slide50.xml.rels><?xml version="1.0" encoding="UTF-8" standalone="yes"?>
<Relationships xmlns="http://schemas.openxmlformats.org/package/2006/relationships"><Relationship Id="rId8" Type="http://schemas.openxmlformats.org/officeDocument/2006/relationships/image" Target="../media/image151.jpeg"/><Relationship Id="rId3" Type="http://schemas.openxmlformats.org/officeDocument/2006/relationships/image" Target="../media/image131.png"/><Relationship Id="rId7" Type="http://schemas.openxmlformats.org/officeDocument/2006/relationships/image" Target="../media/image150.png"/><Relationship Id="rId2" Type="http://schemas.openxmlformats.org/officeDocument/2006/relationships/notesSlide" Target="../notesSlides/notesSlide26.xml"/><Relationship Id="rId1" Type="http://schemas.openxmlformats.org/officeDocument/2006/relationships/slideLayout" Target="../slideLayouts/slideLayout146.xml"/><Relationship Id="rId6" Type="http://schemas.openxmlformats.org/officeDocument/2006/relationships/image" Target="../media/image149.png"/><Relationship Id="rId5" Type="http://schemas.microsoft.com/office/2007/relationships/hdphoto" Target="../media/hdphoto6.wdp"/><Relationship Id="rId4" Type="http://schemas.openxmlformats.org/officeDocument/2006/relationships/image" Target="../media/image100.png"/><Relationship Id="rId9" Type="http://schemas.openxmlformats.org/officeDocument/2006/relationships/image" Target="../media/image152.png"/></Relationships>
</file>

<file path=ppt/slides/_rels/slide51.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notesSlide" Target="../notesSlides/notesSlide27.xml"/><Relationship Id="rId1" Type="http://schemas.openxmlformats.org/officeDocument/2006/relationships/slideLayout" Target="../slideLayouts/slideLayout132.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 Id="rId9" Type="http://schemas.microsoft.com/office/2007/relationships/hdphoto" Target="../media/hdphoto6.wdp"/></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159.png"/><Relationship Id="rId2" Type="http://schemas.openxmlformats.org/officeDocument/2006/relationships/notesSlide" Target="../notesSlides/notesSlide28.xml"/><Relationship Id="rId1" Type="http://schemas.openxmlformats.org/officeDocument/2006/relationships/slideLayout" Target="../slideLayouts/slideLayout146.xml"/><Relationship Id="rId6" Type="http://schemas.openxmlformats.org/officeDocument/2006/relationships/image" Target="../media/image158.jpeg"/><Relationship Id="rId5" Type="http://schemas.microsoft.com/office/2007/relationships/hdphoto" Target="../media/hdphoto6.wdp"/><Relationship Id="rId4" Type="http://schemas.openxmlformats.org/officeDocument/2006/relationships/image" Target="../media/image100.png"/></Relationships>
</file>

<file path=ppt/slides/_rels/slide53.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92.png"/><Relationship Id="rId7" Type="http://schemas.openxmlformats.org/officeDocument/2006/relationships/image" Target="../media/image161.png"/><Relationship Id="rId2" Type="http://schemas.openxmlformats.org/officeDocument/2006/relationships/notesSlide" Target="../notesSlides/notesSlide29.xml"/><Relationship Id="rId1" Type="http://schemas.openxmlformats.org/officeDocument/2006/relationships/slideLayout" Target="../slideLayouts/slideLayout146.xml"/><Relationship Id="rId6" Type="http://schemas.openxmlformats.org/officeDocument/2006/relationships/image" Target="../media/image160.jpeg"/><Relationship Id="rId5" Type="http://schemas.microsoft.com/office/2007/relationships/hdphoto" Target="../media/hdphoto6.wdp"/><Relationship Id="rId10" Type="http://schemas.microsoft.com/office/2007/relationships/hdphoto" Target="../media/hdphoto12.wdp"/><Relationship Id="rId4" Type="http://schemas.openxmlformats.org/officeDocument/2006/relationships/image" Target="../media/image100.png"/><Relationship Id="rId9" Type="http://schemas.openxmlformats.org/officeDocument/2006/relationships/image" Target="../media/image162.png"/></Relationships>
</file>

<file path=ppt/slides/_rels/slide54.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92.png"/><Relationship Id="rId7" Type="http://schemas.microsoft.com/office/2007/relationships/hdphoto" Target="../media/hdphoto6.wdp"/><Relationship Id="rId2" Type="http://schemas.openxmlformats.org/officeDocument/2006/relationships/notesSlide" Target="../notesSlides/notesSlide30.xml"/><Relationship Id="rId1" Type="http://schemas.openxmlformats.org/officeDocument/2006/relationships/slideLayout" Target="../slideLayouts/slideLayout146.xml"/><Relationship Id="rId6" Type="http://schemas.openxmlformats.org/officeDocument/2006/relationships/image" Target="../media/image100.png"/><Relationship Id="rId5" Type="http://schemas.openxmlformats.org/officeDocument/2006/relationships/image" Target="../media/image164.png"/><Relationship Id="rId4" Type="http://schemas.openxmlformats.org/officeDocument/2006/relationships/image" Target="../media/image163.png"/></Relationships>
</file>

<file path=ppt/slides/_rels/slide55.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41.xml"/></Relationships>
</file>

<file path=ppt/slides/_rels/slide5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image" Target="../media/image168.png"/></Relationships>
</file>

<file path=ppt/slides/_rels/slide5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32.xml"/><Relationship Id="rId1" Type="http://schemas.openxmlformats.org/officeDocument/2006/relationships/slideLayout" Target="../slideLayouts/slideLayout28.xml"/><Relationship Id="rId5" Type="http://schemas.openxmlformats.org/officeDocument/2006/relationships/image" Target="../media/image171.png"/><Relationship Id="rId4" Type="http://schemas.openxmlformats.org/officeDocument/2006/relationships/image" Target="../media/image170.png"/></Relationships>
</file>

<file path=ppt/slides/_rels/slide5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174.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27.xml"/></Relationships>
</file>

<file path=ppt/slides/_rels/slide60.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5.png"/><Relationship Id="rId7" Type="http://schemas.openxmlformats.org/officeDocument/2006/relationships/image" Target="../media/image179.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78.png"/><Relationship Id="rId5" Type="http://schemas.openxmlformats.org/officeDocument/2006/relationships/image" Target="../media/image177.png"/><Relationship Id="rId10" Type="http://schemas.openxmlformats.org/officeDocument/2006/relationships/image" Target="../media/image182.png"/><Relationship Id="rId4" Type="http://schemas.openxmlformats.org/officeDocument/2006/relationships/image" Target="../media/image176.png"/><Relationship Id="rId9" Type="http://schemas.openxmlformats.org/officeDocument/2006/relationships/image" Target="../media/image181.png"/></Relationships>
</file>

<file path=ppt/slides/_rels/slide6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36.xml"/><Relationship Id="rId1" Type="http://schemas.openxmlformats.org/officeDocument/2006/relationships/slideLayout" Target="../slideLayouts/slideLayout8.xml"/><Relationship Id="rId5" Type="http://schemas.openxmlformats.org/officeDocument/2006/relationships/image" Target="../media/image185.png"/><Relationship Id="rId4" Type="http://schemas.openxmlformats.org/officeDocument/2006/relationships/image" Target="../media/image184.png"/></Relationships>
</file>

<file path=ppt/slides/_rels/slide6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86.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yakima.hubsoft.com/documents/"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88.png"/></Relationships>
</file>

<file path=ppt/slides/_rels/slide65.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39.xml"/><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7.xml"/><Relationship Id="rId4" Type="http://schemas.openxmlformats.org/officeDocument/2006/relationships/image" Target="../media/image193.png"/></Relationships>
</file>

<file path=ppt/slides/_rels/slide68.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94.png"/><Relationship Id="rId7" Type="http://schemas.openxmlformats.org/officeDocument/2006/relationships/image" Target="../media/image198.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5.png"/><Relationship Id="rId9" Type="http://schemas.openxmlformats.org/officeDocument/2006/relationships/image" Target="../media/image200.png"/></Relationships>
</file>

<file path=ppt/slides/_rels/slide69.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41.xml"/><Relationship Id="rId1" Type="http://schemas.openxmlformats.org/officeDocument/2006/relationships/slideLayout" Target="../slideLayouts/slideLayout54.xml"/><Relationship Id="rId4" Type="http://schemas.openxmlformats.org/officeDocument/2006/relationships/image" Target="../media/image20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27.xml"/></Relationships>
</file>

<file path=ppt/slides/_rels/slide73.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38.xml"/></Relationships>
</file>

<file path=ppt/slides/_rels/slide74.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3" Type="http://schemas.openxmlformats.org/officeDocument/2006/relationships/image" Target="../media/image211.emf"/><Relationship Id="rId2" Type="http://schemas.openxmlformats.org/officeDocument/2006/relationships/image" Target="../media/image210.emf"/><Relationship Id="rId1" Type="http://schemas.openxmlformats.org/officeDocument/2006/relationships/slideLayout" Target="../slideLayouts/slideLayout17.xml"/><Relationship Id="rId4" Type="http://schemas.openxmlformats.org/officeDocument/2006/relationships/image" Target="../media/image212.jpeg"/></Relationships>
</file>

<file path=ppt/slides/_rels/slide7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27.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13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7A2989-ADFB-994E-AE49-878C6703E9D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91" y="840"/>
            <a:ext cx="12189020" cy="6856323"/>
          </a:xfrm>
          <a:prstGeom prst="rect">
            <a:avLst/>
          </a:prstGeom>
        </p:spPr>
      </p:pic>
      <p:sp>
        <p:nvSpPr>
          <p:cNvPr id="5" name="TextBox 4">
            <a:extLst>
              <a:ext uri="{FF2B5EF4-FFF2-40B4-BE49-F238E27FC236}">
                <a16:creationId xmlns:a16="http://schemas.microsoft.com/office/drawing/2014/main" id="{40D1AB1B-7D27-8F1A-99AC-67C580219BB0}"/>
              </a:ext>
            </a:extLst>
          </p:cNvPr>
          <p:cNvSpPr txBox="1"/>
          <p:nvPr/>
        </p:nvSpPr>
        <p:spPr>
          <a:xfrm>
            <a:off x="362378" y="5976513"/>
            <a:ext cx="11467244" cy="482120"/>
          </a:xfrm>
          <a:prstGeom prst="rect">
            <a:avLst/>
          </a:prstGeom>
          <a:noFill/>
        </p:spPr>
        <p:txBody>
          <a:bodyPr wrap="square" rtlCol="0" anchor="ctr">
            <a:spAutoFit/>
          </a:bodyPr>
          <a:lstStyle/>
          <a:p>
            <a:pPr algn="ctr"/>
            <a:r>
              <a:rPr lang="en-US" sz="2533">
                <a:solidFill>
                  <a:schemeClr val="bg2"/>
                </a:solidFill>
                <a:latin typeface="+mj-lt"/>
              </a:rPr>
              <a:t>S26 – SUMMER SALES MEETING</a:t>
            </a:r>
          </a:p>
        </p:txBody>
      </p:sp>
      <p:pic>
        <p:nvPicPr>
          <p:cNvPr id="9" name="Picture 8" descr="YakimaTakeItEasy_LockUp.png">
            <a:extLst>
              <a:ext uri="{FF2B5EF4-FFF2-40B4-BE49-F238E27FC236}">
                <a16:creationId xmlns:a16="http://schemas.microsoft.com/office/drawing/2014/main" id="{FF4B4268-165B-3D81-3FEA-13A9F43B3525}"/>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r="-1"/>
          <a:stretch/>
        </p:blipFill>
        <p:spPr>
          <a:xfrm>
            <a:off x="4697683" y="374326"/>
            <a:ext cx="2833579" cy="576924"/>
          </a:xfrm>
          <a:prstGeom prst="rect">
            <a:avLst/>
          </a:prstGeom>
        </p:spPr>
      </p:pic>
    </p:spTree>
    <p:extLst>
      <p:ext uri="{BB962C8B-B14F-4D97-AF65-F5344CB8AC3E}">
        <p14:creationId xmlns:p14="http://schemas.microsoft.com/office/powerpoint/2010/main" val="3802060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F9C84B27-DD9F-F4C8-F1E9-6759ECBFA1C0}"/>
              </a:ext>
            </a:extLst>
          </p:cNvPr>
          <p:cNvSpPr txBox="1">
            <a:spLocks/>
          </p:cNvSpPr>
          <p:nvPr/>
        </p:nvSpPr>
        <p:spPr>
          <a:xfrm>
            <a:off x="935859" y="260533"/>
            <a:ext cx="6530628" cy="970175"/>
          </a:xfrm>
          <a:prstGeom prst="rect">
            <a:avLst/>
          </a:prstGeom>
        </p:spPr>
        <p:txBody>
          <a:bodyPr vert="horz" lIns="121920" tIns="60960" rIns="121920" bIns="60960" rtlCol="0" anchor="b">
            <a:noAutofit/>
          </a:bodyPr>
          <a:lstStyle>
            <a:lvl1pPr algn="l" defTabSz="457200" rtl="0" eaLnBrk="1" latinLnBrk="0" hangingPunct="1">
              <a:spcBef>
                <a:spcPct val="0"/>
              </a:spcBef>
              <a:buNone/>
              <a:defRPr sz="4400" b="0" i="0" kern="1200">
                <a:solidFill>
                  <a:schemeClr val="tx1"/>
                </a:solidFill>
                <a:latin typeface="+mj-lt"/>
                <a:ea typeface="+mj-ea"/>
                <a:cs typeface="Mark OT Black"/>
              </a:defRPr>
            </a:lvl1pPr>
          </a:lstStyle>
          <a:p>
            <a:pPr defTabSz="609585"/>
            <a:r>
              <a:rPr lang="en-US" sz="3733" noProof="0">
                <a:solidFill>
                  <a:srgbClr val="64686B"/>
                </a:solidFill>
                <a:latin typeface="Mark OT Heavy"/>
              </a:rPr>
              <a:t>Recent Price Adjustments</a:t>
            </a:r>
          </a:p>
        </p:txBody>
      </p:sp>
      <p:sp>
        <p:nvSpPr>
          <p:cNvPr id="17" name="Text Placeholder 5">
            <a:extLst>
              <a:ext uri="{FF2B5EF4-FFF2-40B4-BE49-F238E27FC236}">
                <a16:creationId xmlns:a16="http://schemas.microsoft.com/office/drawing/2014/main" id="{D3A592DB-479E-3D5C-219C-3038B3B56156}"/>
              </a:ext>
            </a:extLst>
          </p:cNvPr>
          <p:cNvSpPr txBox="1">
            <a:spLocks/>
          </p:cNvSpPr>
          <p:nvPr/>
        </p:nvSpPr>
        <p:spPr>
          <a:xfrm>
            <a:off x="935858" y="1102815"/>
            <a:ext cx="4386991" cy="391584"/>
          </a:xfrm>
          <a:prstGeom prst="rect">
            <a:avLst/>
          </a:prstGeom>
        </p:spPr>
        <p:txBody>
          <a:bodyPr vert="horz" lIns="121920" tIns="60960" rIns="121920" bIns="60960" rtlCol="0" anchor="b">
            <a:noAutofit/>
          </a:bodyPr>
          <a:lstStyle>
            <a:lvl1pPr marL="0" indent="0" algn="l" defTabSz="457200" rtl="0" eaLnBrk="1" latinLnBrk="0" hangingPunct="1">
              <a:spcBef>
                <a:spcPct val="20000"/>
              </a:spcBef>
              <a:buFont typeface="Arial"/>
              <a:buNone/>
              <a:defRPr sz="1400" kern="1200">
                <a:solidFill>
                  <a:srgbClr val="AB2328"/>
                </a:solidFill>
                <a:latin typeface="+mj-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09585"/>
            <a:r>
              <a:rPr lang="en-US" sz="1867" noProof="0">
                <a:latin typeface="Mark OT Heavy"/>
              </a:rPr>
              <a:t>YAKIMA VS COMPETITORS</a:t>
            </a:r>
          </a:p>
        </p:txBody>
      </p:sp>
      <p:sp>
        <p:nvSpPr>
          <p:cNvPr id="3" name="Footer Placeholder 2"/>
          <p:cNvSpPr>
            <a:spLocks noGrp="1"/>
          </p:cNvSpPr>
          <p:nvPr>
            <p:ph type="ftr" sz="quarter" idx="10"/>
          </p:nvPr>
        </p:nvSpPr>
        <p:spPr/>
        <p:txBody>
          <a:bodyPr/>
          <a:lstStyle/>
          <a:p>
            <a:pPr defTabSz="609585"/>
            <a:endParaRPr lang="en-US" noProof="0">
              <a:latin typeface="Mark OT"/>
            </a:endParaRPr>
          </a:p>
        </p:txBody>
      </p:sp>
      <p:sp>
        <p:nvSpPr>
          <p:cNvPr id="4" name="Slide Number Placeholder 3"/>
          <p:cNvSpPr>
            <a:spLocks noGrp="1"/>
          </p:cNvSpPr>
          <p:nvPr>
            <p:ph type="sldNum" sz="quarter" idx="11"/>
          </p:nvPr>
        </p:nvSpPr>
        <p:spPr/>
        <p:txBody>
          <a:bodyPr/>
          <a:lstStyle/>
          <a:p>
            <a:pPr defTabSz="609585"/>
            <a:fld id="{E3C10A3F-FD94-6F46-B81C-C62BCA26E41C}" type="slidenum">
              <a:rPr lang="en-US" noProof="0">
                <a:latin typeface="Mark OT"/>
              </a:rPr>
              <a:pPr defTabSz="609585"/>
              <a:t>10</a:t>
            </a:fld>
            <a:endParaRPr lang="en-US" noProof="0">
              <a:latin typeface="Mark OT"/>
            </a:endParaRPr>
          </a:p>
        </p:txBody>
      </p:sp>
      <p:sp>
        <p:nvSpPr>
          <p:cNvPr id="5" name="Text Placeholder 4"/>
          <p:cNvSpPr>
            <a:spLocks noGrp="1"/>
          </p:cNvSpPr>
          <p:nvPr>
            <p:ph type="body" sz="quarter" idx="12"/>
          </p:nvPr>
        </p:nvSpPr>
        <p:spPr>
          <a:xfrm>
            <a:off x="948559" y="1701175"/>
            <a:ext cx="3451516" cy="381901"/>
          </a:xfrm>
        </p:spPr>
        <p:txBody>
          <a:bodyPr>
            <a:normAutofit/>
          </a:bodyPr>
          <a:lstStyle/>
          <a:p>
            <a:r>
              <a:rPr lang="en-US" noProof="0">
                <a:solidFill>
                  <a:srgbClr val="D98009"/>
                </a:solidFill>
              </a:rPr>
              <a:t>KUAT</a:t>
            </a:r>
            <a:endParaRPr lang="en-US" noProof="0">
              <a:solidFill>
                <a:schemeClr val="tx2"/>
              </a:solidFill>
            </a:endParaRPr>
          </a:p>
        </p:txBody>
      </p:sp>
      <p:sp>
        <p:nvSpPr>
          <p:cNvPr id="6" name="Text Placeholder 5"/>
          <p:cNvSpPr>
            <a:spLocks noGrp="1"/>
          </p:cNvSpPr>
          <p:nvPr>
            <p:ph type="body" sz="quarter" idx="14"/>
          </p:nvPr>
        </p:nvSpPr>
        <p:spPr>
          <a:xfrm>
            <a:off x="961261" y="2083076"/>
            <a:ext cx="5738961" cy="2833589"/>
          </a:xfrm>
        </p:spPr>
        <p:txBody>
          <a:bodyPr/>
          <a:lstStyle/>
          <a:p>
            <a:pPr marL="0" indent="0">
              <a:buNone/>
            </a:pPr>
            <a:r>
              <a:rPr lang="en-US" sz="1600" noProof="0">
                <a:latin typeface="+mj-lt"/>
              </a:rPr>
              <a:t>Heavily impacted by China tariffs, they finally increased prices broadly, more heavily on premium products.</a:t>
            </a:r>
          </a:p>
          <a:p>
            <a:r>
              <a:rPr lang="en-US" sz="1600" noProof="0"/>
              <a:t>New prices effective 6/16</a:t>
            </a:r>
          </a:p>
          <a:p>
            <a:r>
              <a:rPr lang="en-US" sz="1600" noProof="0"/>
              <a:t>Yakima still has price advantages, after increases</a:t>
            </a:r>
          </a:p>
          <a:p>
            <a:r>
              <a:rPr lang="en-US" sz="1600" noProof="0"/>
              <a:t>Also announced new Piston ION e-bike rack, available in Fall/Winter 2025, $1,289 (…for now)</a:t>
            </a:r>
          </a:p>
          <a:p>
            <a:endParaRPr lang="en-US" sz="1600" noProof="0"/>
          </a:p>
        </p:txBody>
      </p:sp>
      <p:sp>
        <p:nvSpPr>
          <p:cNvPr id="9" name="Date Placeholder 8"/>
          <p:cNvSpPr>
            <a:spLocks noGrp="1"/>
          </p:cNvSpPr>
          <p:nvPr>
            <p:ph type="dt" sz="half" idx="2"/>
          </p:nvPr>
        </p:nvSpPr>
        <p:spPr/>
        <p:txBody>
          <a:bodyPr/>
          <a:lstStyle/>
          <a:p>
            <a:pPr defTabSz="609585"/>
            <a:r>
              <a:rPr lang="en-US" noProof="0">
                <a:solidFill>
                  <a:srgbClr val="AB2328"/>
                </a:solidFill>
                <a:latin typeface="Mark OT"/>
              </a:rPr>
              <a:t>Yakima Products, Inc.  Confidential</a:t>
            </a:r>
          </a:p>
        </p:txBody>
      </p:sp>
      <p:sp>
        <p:nvSpPr>
          <p:cNvPr id="2" name="Text Placeholder 6">
            <a:extLst>
              <a:ext uri="{FF2B5EF4-FFF2-40B4-BE49-F238E27FC236}">
                <a16:creationId xmlns:a16="http://schemas.microsoft.com/office/drawing/2014/main" id="{599F8E5D-EA91-36B4-44A0-91D4690547A6}"/>
              </a:ext>
            </a:extLst>
          </p:cNvPr>
          <p:cNvSpPr txBox="1">
            <a:spLocks/>
          </p:cNvSpPr>
          <p:nvPr/>
        </p:nvSpPr>
        <p:spPr>
          <a:xfrm>
            <a:off x="8025414" y="2153934"/>
            <a:ext cx="3782219" cy="534101"/>
          </a:xfrm>
          <a:prstGeom prst="rect">
            <a:avLst/>
          </a:prstGeom>
        </p:spPr>
        <p:txBody>
          <a:bodyPr vert="horz" lIns="121920" tIns="60960" rIns="121920" bIns="60960" rtlCol="0">
            <a:normAutofit/>
          </a:bodyPr>
          <a:lstStyle>
            <a:lvl1pPr marL="0" indent="0" algn="l" defTabSz="457200" rtl="0" eaLnBrk="1" latinLnBrk="0" hangingPunct="1">
              <a:spcBef>
                <a:spcPct val="20000"/>
              </a:spcBef>
              <a:buFont typeface="Arial"/>
              <a:buNone/>
              <a:defRPr sz="1400" kern="1200">
                <a:solidFill>
                  <a:srgbClr val="54585A"/>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54585A"/>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54585A"/>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54585A"/>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rgbClr val="54585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80990" indent="-380990" defTabSz="609585">
              <a:buFont typeface="Arial" panose="020B0604020202020204" pitchFamily="34" charset="0"/>
              <a:buChar char="•"/>
              <a:defRPr/>
            </a:pPr>
            <a:r>
              <a:rPr lang="en-US" sz="1333" noProof="0">
                <a:solidFill>
                  <a:schemeClr val="tx2"/>
                </a:solidFill>
                <a:latin typeface="Mark OT" panose="020B0504020201010104" pitchFamily="34" charset="0"/>
              </a:rPr>
              <a:t>IBEX truck rack, +$100</a:t>
            </a:r>
          </a:p>
        </p:txBody>
      </p:sp>
      <p:pic>
        <p:nvPicPr>
          <p:cNvPr id="5122" name="Picture 2" descr="Kuat Piston Pro x 2&quot; Hitch 2-Bike Rack">
            <a:extLst>
              <a:ext uri="{FF2B5EF4-FFF2-40B4-BE49-F238E27FC236}">
                <a16:creationId xmlns:a16="http://schemas.microsoft.com/office/drawing/2014/main" id="{13D9BF26-F6FF-8880-2EE9-3F3801454FA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9341" y="4114641"/>
            <a:ext cx="2257157" cy="135076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6">
            <a:extLst>
              <a:ext uri="{FF2B5EF4-FFF2-40B4-BE49-F238E27FC236}">
                <a16:creationId xmlns:a16="http://schemas.microsoft.com/office/drawing/2014/main" id="{B8BDDE11-660B-85B8-42D0-CC31EEA3D859}"/>
              </a:ext>
            </a:extLst>
          </p:cNvPr>
          <p:cNvSpPr txBox="1">
            <a:spLocks/>
          </p:cNvSpPr>
          <p:nvPr/>
        </p:nvSpPr>
        <p:spPr>
          <a:xfrm>
            <a:off x="546126" y="5528397"/>
            <a:ext cx="2449077" cy="366183"/>
          </a:xfrm>
          <a:prstGeom prst="rect">
            <a:avLst/>
          </a:prstGeom>
        </p:spPr>
        <p:txBody>
          <a:bodyPr vert="horz" lIns="121920" tIns="60960" rIns="121920" bIns="60960" rtlCol="0">
            <a:normAutofit/>
          </a:bodyPr>
          <a:lstStyle>
            <a:lvl1pPr marL="0" indent="0" algn="l" defTabSz="457200" rtl="0" eaLnBrk="1" latinLnBrk="0" hangingPunct="1">
              <a:spcBef>
                <a:spcPct val="20000"/>
              </a:spcBef>
              <a:buFont typeface="Arial"/>
              <a:buNone/>
              <a:defRPr sz="1400" kern="1200">
                <a:solidFill>
                  <a:srgbClr val="54585A"/>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54585A"/>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54585A"/>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54585A"/>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rgbClr val="54585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80990" indent="-380990" defTabSz="609585">
              <a:buFont typeface="Arial" panose="020B0604020202020204" pitchFamily="34" charset="0"/>
              <a:buChar char="•"/>
              <a:defRPr/>
            </a:pPr>
            <a:r>
              <a:rPr lang="en-US" sz="1333" noProof="0">
                <a:solidFill>
                  <a:schemeClr val="tx2"/>
                </a:solidFill>
                <a:latin typeface="Mark OT" panose="020B0504020201010104" pitchFamily="34" charset="0"/>
              </a:rPr>
              <a:t>Piston Pro/X, +$200</a:t>
            </a:r>
          </a:p>
        </p:txBody>
      </p:sp>
      <p:pic>
        <p:nvPicPr>
          <p:cNvPr id="5124" name="Picture 4" descr="Kuat NV 2.0 2 Bike 2 inch - Black Metallic Bike Rack">
            <a:extLst>
              <a:ext uri="{FF2B5EF4-FFF2-40B4-BE49-F238E27FC236}">
                <a16:creationId xmlns:a16="http://schemas.microsoft.com/office/drawing/2014/main" id="{82DC5DA7-CAE1-7387-DF0E-E826A10377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0545" y="4122381"/>
            <a:ext cx="1963147" cy="970175"/>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6">
            <a:extLst>
              <a:ext uri="{FF2B5EF4-FFF2-40B4-BE49-F238E27FC236}">
                <a16:creationId xmlns:a16="http://schemas.microsoft.com/office/drawing/2014/main" id="{9B7D1E71-4F54-0D62-7C9E-9F1775C86F35}"/>
              </a:ext>
            </a:extLst>
          </p:cNvPr>
          <p:cNvSpPr txBox="1">
            <a:spLocks/>
          </p:cNvSpPr>
          <p:nvPr/>
        </p:nvSpPr>
        <p:spPr>
          <a:xfrm>
            <a:off x="3506812" y="5164141"/>
            <a:ext cx="3200176" cy="366183"/>
          </a:xfrm>
          <a:prstGeom prst="rect">
            <a:avLst/>
          </a:prstGeom>
        </p:spPr>
        <p:txBody>
          <a:bodyPr vert="horz" lIns="121920" tIns="60960" rIns="121920" bIns="60960" rtlCol="0">
            <a:normAutofit/>
          </a:bodyPr>
          <a:lstStyle>
            <a:lvl1pPr marL="0" indent="0" algn="l" defTabSz="457200" rtl="0" eaLnBrk="1" latinLnBrk="0" hangingPunct="1">
              <a:spcBef>
                <a:spcPct val="20000"/>
              </a:spcBef>
              <a:buFont typeface="Arial"/>
              <a:buNone/>
              <a:defRPr sz="1400" kern="1200">
                <a:solidFill>
                  <a:srgbClr val="54585A"/>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54585A"/>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54585A"/>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54585A"/>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rgbClr val="54585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80990" indent="-380990" defTabSz="609585">
              <a:buFont typeface="Arial" panose="020B0604020202020204" pitchFamily="34" charset="0"/>
              <a:buChar char="•"/>
              <a:defRPr/>
            </a:pPr>
            <a:r>
              <a:rPr lang="en-US" sz="1333" noProof="0">
                <a:solidFill>
                  <a:schemeClr val="tx2"/>
                </a:solidFill>
                <a:latin typeface="Mark OT" panose="020B0504020201010104" pitchFamily="34" charset="0"/>
              </a:rPr>
              <a:t>NV 2.0 &amp; NV Base 2.0, +$100</a:t>
            </a:r>
          </a:p>
        </p:txBody>
      </p:sp>
      <p:pic>
        <p:nvPicPr>
          <p:cNvPr id="13" name="Picture 10" descr="Kuat NV Base 2.0 Hitch Bike Rack">
            <a:extLst>
              <a:ext uri="{FF2B5EF4-FFF2-40B4-BE49-F238E27FC236}">
                <a16:creationId xmlns:a16="http://schemas.microsoft.com/office/drawing/2014/main" id="{C4250EAD-5DB8-9F65-8855-74614B06ED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8728" y="5555072"/>
            <a:ext cx="1997301" cy="8891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Kuat Sherpa 2.0 Hitch Rack 2-Bike 2&quot; Pearl">
            <a:extLst>
              <a:ext uri="{FF2B5EF4-FFF2-40B4-BE49-F238E27FC236}">
                <a16:creationId xmlns:a16="http://schemas.microsoft.com/office/drawing/2014/main" id="{8F0F4A42-EBC8-C9F5-D9C0-AEBEE464D757}"/>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7196578" y="4329087"/>
            <a:ext cx="1922065" cy="1272823"/>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6">
            <a:extLst>
              <a:ext uri="{FF2B5EF4-FFF2-40B4-BE49-F238E27FC236}">
                <a16:creationId xmlns:a16="http://schemas.microsoft.com/office/drawing/2014/main" id="{96FD6E00-F9D9-DAE9-88E5-5106406F62F1}"/>
              </a:ext>
            </a:extLst>
          </p:cNvPr>
          <p:cNvSpPr txBox="1">
            <a:spLocks/>
          </p:cNvSpPr>
          <p:nvPr/>
        </p:nvSpPr>
        <p:spPr>
          <a:xfrm>
            <a:off x="6945066" y="5637199"/>
            <a:ext cx="2449077" cy="366183"/>
          </a:xfrm>
          <a:prstGeom prst="rect">
            <a:avLst/>
          </a:prstGeom>
        </p:spPr>
        <p:txBody>
          <a:bodyPr vert="horz" lIns="121920" tIns="60960" rIns="121920" bIns="60960" rtlCol="0">
            <a:normAutofit/>
          </a:bodyPr>
          <a:lstStyle>
            <a:lvl1pPr marL="0" indent="0" algn="l" defTabSz="457200" rtl="0" eaLnBrk="1" latinLnBrk="0" hangingPunct="1">
              <a:spcBef>
                <a:spcPct val="20000"/>
              </a:spcBef>
              <a:buFont typeface="Arial"/>
              <a:buNone/>
              <a:defRPr sz="1400" kern="1200">
                <a:solidFill>
                  <a:srgbClr val="54585A"/>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54585A"/>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54585A"/>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54585A"/>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rgbClr val="54585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80990" indent="-380990" defTabSz="609585">
              <a:buFont typeface="Arial" panose="020B0604020202020204" pitchFamily="34" charset="0"/>
              <a:buChar char="•"/>
              <a:defRPr/>
            </a:pPr>
            <a:r>
              <a:rPr lang="en-US" sz="1333" noProof="0">
                <a:solidFill>
                  <a:schemeClr val="tx2"/>
                </a:solidFill>
                <a:latin typeface="Mark OT" panose="020B0504020201010104" pitchFamily="34" charset="0"/>
              </a:rPr>
              <a:t>Sherpa 2.0, +$70</a:t>
            </a:r>
          </a:p>
        </p:txBody>
      </p:sp>
      <p:sp>
        <p:nvSpPr>
          <p:cNvPr id="18" name="Text Placeholder 6">
            <a:extLst>
              <a:ext uri="{FF2B5EF4-FFF2-40B4-BE49-F238E27FC236}">
                <a16:creationId xmlns:a16="http://schemas.microsoft.com/office/drawing/2014/main" id="{0A02DAEF-E011-888D-C041-65D4A8C4689C}"/>
              </a:ext>
            </a:extLst>
          </p:cNvPr>
          <p:cNvSpPr txBox="1">
            <a:spLocks/>
          </p:cNvSpPr>
          <p:nvPr/>
        </p:nvSpPr>
        <p:spPr>
          <a:xfrm>
            <a:off x="9589936" y="5693843"/>
            <a:ext cx="2449077" cy="366183"/>
          </a:xfrm>
          <a:prstGeom prst="rect">
            <a:avLst/>
          </a:prstGeom>
        </p:spPr>
        <p:txBody>
          <a:bodyPr vert="horz" lIns="121920" tIns="60960" rIns="121920" bIns="60960" rtlCol="0">
            <a:normAutofit/>
          </a:bodyPr>
          <a:lstStyle>
            <a:lvl1pPr marL="0" indent="0" algn="l" defTabSz="457200" rtl="0" eaLnBrk="1" latinLnBrk="0" hangingPunct="1">
              <a:spcBef>
                <a:spcPct val="20000"/>
              </a:spcBef>
              <a:buFont typeface="Arial"/>
              <a:buNone/>
              <a:defRPr sz="1400" kern="1200">
                <a:solidFill>
                  <a:srgbClr val="54585A"/>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54585A"/>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54585A"/>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54585A"/>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rgbClr val="54585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80990" indent="-380990" defTabSz="609585">
              <a:buFont typeface="Arial" panose="020B0604020202020204" pitchFamily="34" charset="0"/>
              <a:buChar char="•"/>
              <a:defRPr/>
            </a:pPr>
            <a:r>
              <a:rPr lang="en-US" sz="1333" noProof="0">
                <a:solidFill>
                  <a:schemeClr val="tx2"/>
                </a:solidFill>
                <a:latin typeface="Mark OT" panose="020B0504020201010104" pitchFamily="34" charset="0"/>
              </a:rPr>
              <a:t>Transfer v2, +$60</a:t>
            </a:r>
          </a:p>
        </p:txBody>
      </p:sp>
      <p:pic>
        <p:nvPicPr>
          <p:cNvPr id="19" name="Picture 4" descr="Kuat Transfer V2 2-Bike 1.25&quot; Hitch Rack">
            <a:extLst>
              <a:ext uri="{FF2B5EF4-FFF2-40B4-BE49-F238E27FC236}">
                <a16:creationId xmlns:a16="http://schemas.microsoft.com/office/drawing/2014/main" id="{77567CE4-F9E1-EEE2-F91B-BB995CE7AFDD}"/>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841176" y="4149503"/>
            <a:ext cx="1701483" cy="157962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bex – Kuat Racks">
            <a:extLst>
              <a:ext uri="{FF2B5EF4-FFF2-40B4-BE49-F238E27FC236}">
                <a16:creationId xmlns:a16="http://schemas.microsoft.com/office/drawing/2014/main" id="{99C7F388-6B40-D609-F6C1-151A318062CD}"/>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7283571" y="2618018"/>
            <a:ext cx="1974255" cy="115881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Piston ION™ – Kuat Racks">
            <a:extLst>
              <a:ext uri="{FF2B5EF4-FFF2-40B4-BE49-F238E27FC236}">
                <a16:creationId xmlns:a16="http://schemas.microsoft.com/office/drawing/2014/main" id="{C911E9E3-2666-4493-20F7-98428A87187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8208330" y="231624"/>
            <a:ext cx="2190656" cy="1416184"/>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Kuat Ibex Panel Kit Just Side Panels / No - Get Only the Panel Kit">
            <a:extLst>
              <a:ext uri="{FF2B5EF4-FFF2-40B4-BE49-F238E27FC236}">
                <a16:creationId xmlns:a16="http://schemas.microsoft.com/office/drawing/2014/main" id="{07E9AE30-7464-973A-5327-779BD196190D}"/>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394143" y="2442619"/>
            <a:ext cx="1973040" cy="1579629"/>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a:extLst>
              <a:ext uri="{FF2B5EF4-FFF2-40B4-BE49-F238E27FC236}">
                <a16:creationId xmlns:a16="http://schemas.microsoft.com/office/drawing/2014/main" id="{35CDF925-1B07-5956-68F6-13F75EA2002A}"/>
              </a:ext>
            </a:extLst>
          </p:cNvPr>
          <p:cNvSpPr txBox="1">
            <a:spLocks/>
          </p:cNvSpPr>
          <p:nvPr/>
        </p:nvSpPr>
        <p:spPr>
          <a:xfrm>
            <a:off x="8025414" y="1749954"/>
            <a:ext cx="3782219" cy="352496"/>
          </a:xfrm>
          <a:prstGeom prst="rect">
            <a:avLst/>
          </a:prstGeom>
        </p:spPr>
        <p:txBody>
          <a:bodyPr vert="horz" lIns="121920" tIns="60960" rIns="121920" bIns="60960" rtlCol="0">
            <a:normAutofit/>
          </a:bodyPr>
          <a:lstStyle>
            <a:lvl1pPr marL="0" indent="0" algn="l" defTabSz="457200" rtl="0" eaLnBrk="1" latinLnBrk="0" hangingPunct="1">
              <a:spcBef>
                <a:spcPct val="20000"/>
              </a:spcBef>
              <a:buFont typeface="Arial"/>
              <a:buNone/>
              <a:defRPr sz="1400" kern="1200">
                <a:solidFill>
                  <a:srgbClr val="54585A"/>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54585A"/>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54585A"/>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54585A"/>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rgbClr val="54585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80990" indent="-380990" defTabSz="609585">
              <a:buFont typeface="Arial" panose="020B0604020202020204" pitchFamily="34" charset="0"/>
              <a:buChar char="•"/>
              <a:defRPr/>
            </a:pPr>
            <a:r>
              <a:rPr lang="en-US" sz="1333" noProof="0">
                <a:solidFill>
                  <a:schemeClr val="tx2"/>
                </a:solidFill>
                <a:latin typeface="Mark OT" panose="020B0504020201010104" pitchFamily="34" charset="0"/>
              </a:rPr>
              <a:t>Piston ION e-bike rack</a:t>
            </a:r>
          </a:p>
        </p:txBody>
      </p:sp>
    </p:spTree>
    <p:extLst>
      <p:ext uri="{BB962C8B-B14F-4D97-AF65-F5344CB8AC3E}">
        <p14:creationId xmlns:p14="http://schemas.microsoft.com/office/powerpoint/2010/main" val="3132427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3CEA9B2D-EFAC-BFA3-9420-B8248EC9B51C}"/>
              </a:ext>
            </a:extLst>
          </p:cNvPr>
          <p:cNvSpPr/>
          <p:nvPr/>
        </p:nvSpPr>
        <p:spPr>
          <a:xfrm>
            <a:off x="1019420" y="4365629"/>
            <a:ext cx="1589859" cy="256545"/>
          </a:xfrm>
          <a:prstGeom prst="rect">
            <a:avLst/>
          </a:prstGeom>
          <a:noFill/>
        </p:spPr>
        <p:txBody>
          <a:bodyPr wrap="none" lIns="60960" rIns="60960">
            <a:spAutoFit/>
          </a:bodyPr>
          <a:lstStyle/>
          <a:p>
            <a:pPr defTabSz="914354">
              <a:defRPr/>
            </a:pPr>
            <a:r>
              <a:rPr lang="en-US" sz="1067" noProof="0">
                <a:solidFill>
                  <a:srgbClr val="C00000"/>
                </a:solidFill>
                <a:latin typeface="Mark OT"/>
              </a:rPr>
              <a:t>2026 Yakima HoldUp $599</a:t>
            </a:r>
          </a:p>
        </p:txBody>
      </p:sp>
      <p:sp>
        <p:nvSpPr>
          <p:cNvPr id="36" name="Rectangle 35">
            <a:extLst>
              <a:ext uri="{FF2B5EF4-FFF2-40B4-BE49-F238E27FC236}">
                <a16:creationId xmlns:a16="http://schemas.microsoft.com/office/drawing/2014/main" id="{711279B3-E4E6-67CD-2CD9-2C71C8521549}"/>
              </a:ext>
            </a:extLst>
          </p:cNvPr>
          <p:cNvSpPr/>
          <p:nvPr/>
        </p:nvSpPr>
        <p:spPr>
          <a:xfrm>
            <a:off x="957666" y="4407445"/>
            <a:ext cx="2677615" cy="169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
        <p:nvSpPr>
          <p:cNvPr id="31" name="Rectangle 30">
            <a:extLst>
              <a:ext uri="{FF2B5EF4-FFF2-40B4-BE49-F238E27FC236}">
                <a16:creationId xmlns:a16="http://schemas.microsoft.com/office/drawing/2014/main" id="{CA47F944-F1AF-E1BB-FF2C-EA5E34919F44}"/>
              </a:ext>
            </a:extLst>
          </p:cNvPr>
          <p:cNvSpPr/>
          <p:nvPr/>
        </p:nvSpPr>
        <p:spPr>
          <a:xfrm>
            <a:off x="2742353" y="3910754"/>
            <a:ext cx="1577035" cy="256545"/>
          </a:xfrm>
          <a:prstGeom prst="rect">
            <a:avLst/>
          </a:prstGeom>
          <a:noFill/>
          <a:ln>
            <a:noFill/>
          </a:ln>
        </p:spPr>
        <p:txBody>
          <a:bodyPr wrap="none" lIns="60960" rIns="60960">
            <a:spAutoFit/>
          </a:bodyPr>
          <a:lstStyle/>
          <a:p>
            <a:pPr defTabSz="914354">
              <a:defRPr/>
            </a:pPr>
            <a:r>
              <a:rPr lang="en-US" sz="1067" noProof="0">
                <a:solidFill>
                  <a:srgbClr val="C00000"/>
                </a:solidFill>
                <a:latin typeface="Mark OT"/>
              </a:rPr>
              <a:t>2026 Yakima StepUp $699</a:t>
            </a:r>
          </a:p>
        </p:txBody>
      </p:sp>
      <p:sp>
        <p:nvSpPr>
          <p:cNvPr id="43" name="Rectangle 42">
            <a:extLst>
              <a:ext uri="{FF2B5EF4-FFF2-40B4-BE49-F238E27FC236}">
                <a16:creationId xmlns:a16="http://schemas.microsoft.com/office/drawing/2014/main" id="{C06C7CC0-BDA6-FEFF-16E0-25DB41D8A6B0}"/>
              </a:ext>
            </a:extLst>
          </p:cNvPr>
          <p:cNvSpPr/>
          <p:nvPr/>
        </p:nvSpPr>
        <p:spPr>
          <a:xfrm>
            <a:off x="2742354" y="2504778"/>
            <a:ext cx="1936107" cy="256545"/>
          </a:xfrm>
          <a:prstGeom prst="rect">
            <a:avLst/>
          </a:prstGeom>
          <a:noFill/>
          <a:ln>
            <a:noFill/>
          </a:ln>
        </p:spPr>
        <p:txBody>
          <a:bodyPr wrap="none" lIns="60960" rIns="60960">
            <a:spAutoFit/>
          </a:bodyPr>
          <a:lstStyle/>
          <a:p>
            <a:pPr defTabSz="914354">
              <a:defRPr/>
            </a:pPr>
            <a:r>
              <a:rPr lang="en-US" sz="1067" noProof="0">
                <a:solidFill>
                  <a:srgbClr val="C00000"/>
                </a:solidFill>
                <a:latin typeface="Mark OT"/>
              </a:rPr>
              <a:t>2026 Yakima StepUp Swing $999</a:t>
            </a:r>
          </a:p>
        </p:txBody>
      </p:sp>
      <p:sp>
        <p:nvSpPr>
          <p:cNvPr id="29" name="Rectangle 28">
            <a:extLst>
              <a:ext uri="{FF2B5EF4-FFF2-40B4-BE49-F238E27FC236}">
                <a16:creationId xmlns:a16="http://schemas.microsoft.com/office/drawing/2014/main" id="{07413B03-7BAA-25BF-2369-C42B3AB4AD70}"/>
              </a:ext>
            </a:extLst>
          </p:cNvPr>
          <p:cNvSpPr/>
          <p:nvPr/>
        </p:nvSpPr>
        <p:spPr>
          <a:xfrm>
            <a:off x="2589689" y="2566614"/>
            <a:ext cx="2677615" cy="169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
        <p:nvSpPr>
          <p:cNvPr id="33" name="Rectangle 32">
            <a:extLst>
              <a:ext uri="{FF2B5EF4-FFF2-40B4-BE49-F238E27FC236}">
                <a16:creationId xmlns:a16="http://schemas.microsoft.com/office/drawing/2014/main" id="{5DA809CC-2C5C-625D-40CE-A0FB6A0D9C85}"/>
              </a:ext>
            </a:extLst>
          </p:cNvPr>
          <p:cNvSpPr/>
          <p:nvPr/>
        </p:nvSpPr>
        <p:spPr>
          <a:xfrm>
            <a:off x="2436521" y="3963494"/>
            <a:ext cx="2677615" cy="169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cxnSp>
        <p:nvCxnSpPr>
          <p:cNvPr id="81" name="Straight Connector 80"/>
          <p:cNvCxnSpPr/>
          <p:nvPr/>
        </p:nvCxnSpPr>
        <p:spPr>
          <a:xfrm>
            <a:off x="895139" y="4092440"/>
            <a:ext cx="10920508" cy="2428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727BD7DE-4F62-FA08-676A-CD47D3255896}"/>
              </a:ext>
            </a:extLst>
          </p:cNvPr>
          <p:cNvPicPr>
            <a:picLocks noChangeAspect="1"/>
          </p:cNvPicPr>
          <p:nvPr/>
        </p:nvPicPr>
        <p:blipFill>
          <a:blip r:embed="rId2">
            <a:alphaModFix amt="16000"/>
            <a:extLst>
              <a:ext uri="{28A0092B-C50C-407E-A947-70E740481C1C}">
                <a14:useLocalDpi xmlns:a14="http://schemas.microsoft.com/office/drawing/2010/main" val="0"/>
              </a:ext>
            </a:extLst>
          </a:blip>
          <a:srcRect/>
          <a:stretch/>
        </p:blipFill>
        <p:spPr>
          <a:xfrm>
            <a:off x="888611" y="730449"/>
            <a:ext cx="11303389" cy="4748641"/>
          </a:xfrm>
          <a:prstGeom prst="rect">
            <a:avLst/>
          </a:prstGeom>
        </p:spPr>
      </p:pic>
      <p:grpSp>
        <p:nvGrpSpPr>
          <p:cNvPr id="53" name="Group 52"/>
          <p:cNvGrpSpPr/>
          <p:nvPr/>
        </p:nvGrpSpPr>
        <p:grpSpPr>
          <a:xfrm>
            <a:off x="1312484" y="5501410"/>
            <a:ext cx="776941" cy="339681"/>
            <a:chOff x="2052918" y="5877333"/>
            <a:chExt cx="804188" cy="374817"/>
          </a:xfrm>
        </p:grpSpPr>
        <p:sp>
          <p:nvSpPr>
            <p:cNvPr id="54" name="5-Point Star 53"/>
            <p:cNvSpPr/>
            <p:nvPr/>
          </p:nvSpPr>
          <p:spPr>
            <a:xfrm>
              <a:off x="2052918" y="5877333"/>
              <a:ext cx="367553" cy="365760"/>
            </a:xfrm>
            <a:prstGeom prst="star5">
              <a:avLst/>
            </a:prstGeom>
          </p:spPr>
          <p:style>
            <a:lnRef idx="1">
              <a:schemeClr val="dk1"/>
            </a:lnRef>
            <a:fillRef idx="3">
              <a:schemeClr val="dk1"/>
            </a:fillRef>
            <a:effectRef idx="2">
              <a:schemeClr val="dk1"/>
            </a:effectRef>
            <a:fontRef idx="minor">
              <a:schemeClr val="lt1"/>
            </a:fontRef>
          </p:style>
          <p:txBody>
            <a:bodyPr rtlCol="0" anchor="ctr"/>
            <a:lstStyle/>
            <a:p>
              <a:pPr algn="ctr" defTabSz="914354">
                <a:defRPr/>
              </a:pPr>
              <a:endParaRPr lang="en-US" sz="2400" noProof="0">
                <a:solidFill>
                  <a:prstClr val="white"/>
                </a:solidFill>
                <a:latin typeface="Calibri"/>
              </a:endParaRPr>
            </a:p>
          </p:txBody>
        </p:sp>
        <p:sp>
          <p:nvSpPr>
            <p:cNvPr id="55" name="5-Point Star 54"/>
            <p:cNvSpPr/>
            <p:nvPr/>
          </p:nvSpPr>
          <p:spPr>
            <a:xfrm>
              <a:off x="2489553" y="5886390"/>
              <a:ext cx="367553" cy="365760"/>
            </a:xfrm>
            <a:prstGeom prst="star5">
              <a:avLst/>
            </a:prstGeom>
          </p:spPr>
          <p:style>
            <a:lnRef idx="1">
              <a:schemeClr val="dk1"/>
            </a:lnRef>
            <a:fillRef idx="3">
              <a:schemeClr val="dk1"/>
            </a:fillRef>
            <a:effectRef idx="2">
              <a:schemeClr val="dk1"/>
            </a:effectRef>
            <a:fontRef idx="minor">
              <a:schemeClr val="lt1"/>
            </a:fontRef>
          </p:style>
          <p:txBody>
            <a:bodyPr rtlCol="0" anchor="ctr"/>
            <a:lstStyle/>
            <a:p>
              <a:pPr algn="ctr" defTabSz="914354">
                <a:defRPr/>
              </a:pPr>
              <a:endParaRPr lang="en-US" sz="2400" noProof="0">
                <a:solidFill>
                  <a:prstClr val="white"/>
                </a:solidFill>
                <a:latin typeface="Calibri"/>
              </a:endParaRPr>
            </a:p>
          </p:txBody>
        </p:sp>
      </p:grpSp>
      <p:grpSp>
        <p:nvGrpSpPr>
          <p:cNvPr id="56" name="Group 55"/>
          <p:cNvGrpSpPr/>
          <p:nvPr/>
        </p:nvGrpSpPr>
        <p:grpSpPr>
          <a:xfrm>
            <a:off x="3324197" y="5518893"/>
            <a:ext cx="1198785" cy="339681"/>
            <a:chOff x="5495362" y="5834232"/>
            <a:chExt cx="1240826" cy="374817"/>
          </a:xfrm>
        </p:grpSpPr>
        <p:sp>
          <p:nvSpPr>
            <p:cNvPr id="57" name="5-Point Star 56"/>
            <p:cNvSpPr/>
            <p:nvPr/>
          </p:nvSpPr>
          <p:spPr>
            <a:xfrm>
              <a:off x="5495362" y="5834232"/>
              <a:ext cx="367553" cy="365760"/>
            </a:xfrm>
            <a:prstGeom prst="star5">
              <a:avLst/>
            </a:prstGeom>
          </p:spPr>
          <p:style>
            <a:lnRef idx="1">
              <a:schemeClr val="dk1"/>
            </a:lnRef>
            <a:fillRef idx="3">
              <a:schemeClr val="dk1"/>
            </a:fillRef>
            <a:effectRef idx="2">
              <a:schemeClr val="dk1"/>
            </a:effectRef>
            <a:fontRef idx="minor">
              <a:schemeClr val="lt1"/>
            </a:fontRef>
          </p:style>
          <p:txBody>
            <a:bodyPr rtlCol="0" anchor="ctr"/>
            <a:lstStyle/>
            <a:p>
              <a:pPr algn="ctr" defTabSz="914354">
                <a:defRPr/>
              </a:pPr>
              <a:endParaRPr lang="en-US" sz="2400" noProof="0">
                <a:solidFill>
                  <a:prstClr val="white"/>
                </a:solidFill>
                <a:latin typeface="Calibri"/>
              </a:endParaRPr>
            </a:p>
          </p:txBody>
        </p:sp>
        <p:sp>
          <p:nvSpPr>
            <p:cNvPr id="58" name="5-Point Star 57"/>
            <p:cNvSpPr/>
            <p:nvPr/>
          </p:nvSpPr>
          <p:spPr>
            <a:xfrm>
              <a:off x="5932000" y="5843289"/>
              <a:ext cx="367553" cy="365760"/>
            </a:xfrm>
            <a:prstGeom prst="star5">
              <a:avLst/>
            </a:prstGeom>
          </p:spPr>
          <p:style>
            <a:lnRef idx="1">
              <a:schemeClr val="dk1"/>
            </a:lnRef>
            <a:fillRef idx="3">
              <a:schemeClr val="dk1"/>
            </a:fillRef>
            <a:effectRef idx="2">
              <a:schemeClr val="dk1"/>
            </a:effectRef>
            <a:fontRef idx="minor">
              <a:schemeClr val="lt1"/>
            </a:fontRef>
          </p:style>
          <p:txBody>
            <a:bodyPr rtlCol="0" anchor="ctr"/>
            <a:lstStyle/>
            <a:p>
              <a:pPr algn="ctr" defTabSz="914354">
                <a:defRPr/>
              </a:pPr>
              <a:endParaRPr lang="en-US" sz="2400" noProof="0">
                <a:solidFill>
                  <a:prstClr val="white"/>
                </a:solidFill>
                <a:latin typeface="Calibri"/>
              </a:endParaRPr>
            </a:p>
          </p:txBody>
        </p:sp>
        <p:sp>
          <p:nvSpPr>
            <p:cNvPr id="59" name="5-Point Star 58"/>
            <p:cNvSpPr/>
            <p:nvPr/>
          </p:nvSpPr>
          <p:spPr>
            <a:xfrm>
              <a:off x="6368635" y="5843289"/>
              <a:ext cx="367553" cy="365760"/>
            </a:xfrm>
            <a:prstGeom prst="star5">
              <a:avLst/>
            </a:prstGeom>
          </p:spPr>
          <p:style>
            <a:lnRef idx="1">
              <a:schemeClr val="dk1"/>
            </a:lnRef>
            <a:fillRef idx="3">
              <a:schemeClr val="dk1"/>
            </a:fillRef>
            <a:effectRef idx="2">
              <a:schemeClr val="dk1"/>
            </a:effectRef>
            <a:fontRef idx="minor">
              <a:schemeClr val="lt1"/>
            </a:fontRef>
          </p:style>
          <p:txBody>
            <a:bodyPr rtlCol="0" anchor="ctr"/>
            <a:lstStyle/>
            <a:p>
              <a:pPr algn="ctr" defTabSz="914354">
                <a:defRPr/>
              </a:pPr>
              <a:endParaRPr lang="en-US" sz="2400" noProof="0">
                <a:solidFill>
                  <a:prstClr val="white"/>
                </a:solidFill>
                <a:latin typeface="Calibri"/>
              </a:endParaRPr>
            </a:p>
          </p:txBody>
        </p:sp>
      </p:grpSp>
      <p:grpSp>
        <p:nvGrpSpPr>
          <p:cNvPr id="60" name="Group 59"/>
          <p:cNvGrpSpPr/>
          <p:nvPr/>
        </p:nvGrpSpPr>
        <p:grpSpPr>
          <a:xfrm>
            <a:off x="5513467" y="5527486"/>
            <a:ext cx="1620623" cy="340351"/>
            <a:chOff x="8910129" y="5834232"/>
            <a:chExt cx="1677458" cy="375556"/>
          </a:xfrm>
        </p:grpSpPr>
        <p:sp>
          <p:nvSpPr>
            <p:cNvPr id="61" name="5-Point Star 60"/>
            <p:cNvSpPr/>
            <p:nvPr/>
          </p:nvSpPr>
          <p:spPr>
            <a:xfrm>
              <a:off x="8910129" y="5834232"/>
              <a:ext cx="367553" cy="365760"/>
            </a:xfrm>
            <a:prstGeom prst="star5">
              <a:avLst/>
            </a:prstGeom>
          </p:spPr>
          <p:style>
            <a:lnRef idx="1">
              <a:schemeClr val="dk1"/>
            </a:lnRef>
            <a:fillRef idx="3">
              <a:schemeClr val="dk1"/>
            </a:fillRef>
            <a:effectRef idx="2">
              <a:schemeClr val="dk1"/>
            </a:effectRef>
            <a:fontRef idx="minor">
              <a:schemeClr val="lt1"/>
            </a:fontRef>
          </p:style>
          <p:txBody>
            <a:bodyPr rtlCol="0" anchor="ctr"/>
            <a:lstStyle/>
            <a:p>
              <a:pPr algn="ctr" defTabSz="914354">
                <a:defRPr/>
              </a:pPr>
              <a:endParaRPr lang="en-US" sz="2400" noProof="0">
                <a:solidFill>
                  <a:prstClr val="white"/>
                </a:solidFill>
                <a:latin typeface="Calibri"/>
              </a:endParaRPr>
            </a:p>
          </p:txBody>
        </p:sp>
        <p:sp>
          <p:nvSpPr>
            <p:cNvPr id="62" name="5-Point Star 61"/>
            <p:cNvSpPr/>
            <p:nvPr/>
          </p:nvSpPr>
          <p:spPr>
            <a:xfrm>
              <a:off x="9346764" y="5843289"/>
              <a:ext cx="367553" cy="365760"/>
            </a:xfrm>
            <a:prstGeom prst="star5">
              <a:avLst/>
            </a:prstGeom>
          </p:spPr>
          <p:style>
            <a:lnRef idx="1">
              <a:schemeClr val="dk1"/>
            </a:lnRef>
            <a:fillRef idx="3">
              <a:schemeClr val="dk1"/>
            </a:fillRef>
            <a:effectRef idx="2">
              <a:schemeClr val="dk1"/>
            </a:effectRef>
            <a:fontRef idx="minor">
              <a:schemeClr val="lt1"/>
            </a:fontRef>
          </p:style>
          <p:txBody>
            <a:bodyPr rtlCol="0" anchor="ctr"/>
            <a:lstStyle/>
            <a:p>
              <a:pPr algn="ctr" defTabSz="914354">
                <a:defRPr/>
              </a:pPr>
              <a:endParaRPr lang="en-US" sz="2400" noProof="0">
                <a:solidFill>
                  <a:prstClr val="white"/>
                </a:solidFill>
                <a:latin typeface="Calibri"/>
              </a:endParaRPr>
            </a:p>
          </p:txBody>
        </p:sp>
        <p:sp>
          <p:nvSpPr>
            <p:cNvPr id="63" name="5-Point Star 62"/>
            <p:cNvSpPr/>
            <p:nvPr/>
          </p:nvSpPr>
          <p:spPr>
            <a:xfrm>
              <a:off x="9783399" y="5843289"/>
              <a:ext cx="367553" cy="365760"/>
            </a:xfrm>
            <a:prstGeom prst="star5">
              <a:avLst/>
            </a:prstGeom>
          </p:spPr>
          <p:style>
            <a:lnRef idx="1">
              <a:schemeClr val="dk1"/>
            </a:lnRef>
            <a:fillRef idx="3">
              <a:schemeClr val="dk1"/>
            </a:fillRef>
            <a:effectRef idx="2">
              <a:schemeClr val="dk1"/>
            </a:effectRef>
            <a:fontRef idx="minor">
              <a:schemeClr val="lt1"/>
            </a:fontRef>
          </p:style>
          <p:txBody>
            <a:bodyPr rtlCol="0" anchor="ctr"/>
            <a:lstStyle/>
            <a:p>
              <a:pPr algn="ctr" defTabSz="914354">
                <a:defRPr/>
              </a:pPr>
              <a:endParaRPr lang="en-US" sz="2400" noProof="0">
                <a:solidFill>
                  <a:prstClr val="white"/>
                </a:solidFill>
                <a:latin typeface="Calibri"/>
              </a:endParaRPr>
            </a:p>
          </p:txBody>
        </p:sp>
        <p:sp>
          <p:nvSpPr>
            <p:cNvPr id="64" name="5-Point Star 63"/>
            <p:cNvSpPr/>
            <p:nvPr/>
          </p:nvSpPr>
          <p:spPr>
            <a:xfrm>
              <a:off x="10220034" y="5844028"/>
              <a:ext cx="367553" cy="365760"/>
            </a:xfrm>
            <a:prstGeom prst="star5">
              <a:avLst/>
            </a:prstGeom>
          </p:spPr>
          <p:style>
            <a:lnRef idx="1">
              <a:schemeClr val="dk1"/>
            </a:lnRef>
            <a:fillRef idx="3">
              <a:schemeClr val="dk1"/>
            </a:fillRef>
            <a:effectRef idx="2">
              <a:schemeClr val="dk1"/>
            </a:effectRef>
            <a:fontRef idx="minor">
              <a:schemeClr val="lt1"/>
            </a:fontRef>
          </p:style>
          <p:txBody>
            <a:bodyPr rtlCol="0" anchor="ctr"/>
            <a:lstStyle/>
            <a:p>
              <a:pPr algn="ctr" defTabSz="914354">
                <a:defRPr/>
              </a:pPr>
              <a:endParaRPr lang="en-US" sz="2400" noProof="0">
                <a:solidFill>
                  <a:prstClr val="white"/>
                </a:solidFill>
                <a:latin typeface="Calibri"/>
              </a:endParaRPr>
            </a:p>
          </p:txBody>
        </p:sp>
      </p:grpSp>
      <p:cxnSp>
        <p:nvCxnSpPr>
          <p:cNvPr id="65" name="Straight Connector 64"/>
          <p:cNvCxnSpPr/>
          <p:nvPr/>
        </p:nvCxnSpPr>
        <p:spPr>
          <a:xfrm>
            <a:off x="895139" y="2716528"/>
            <a:ext cx="10920508" cy="2428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895138" y="5474872"/>
            <a:ext cx="10920508" cy="24280"/>
          </a:xfrm>
          <a:prstGeom prst="line">
            <a:avLst/>
          </a:prstGeom>
          <a:ln/>
        </p:spPr>
        <p:style>
          <a:lnRef idx="1">
            <a:schemeClr val="accent6"/>
          </a:lnRef>
          <a:fillRef idx="0">
            <a:schemeClr val="accent6"/>
          </a:fillRef>
          <a:effectRef idx="0">
            <a:schemeClr val="accent6"/>
          </a:effectRef>
          <a:fontRef idx="minor">
            <a:schemeClr val="tx1"/>
          </a:fontRef>
        </p:style>
      </p:cxnSp>
      <p:cxnSp>
        <p:nvCxnSpPr>
          <p:cNvPr id="72" name="Straight Connector 71"/>
          <p:cNvCxnSpPr>
            <a:cxnSpLocks/>
          </p:cNvCxnSpPr>
          <p:nvPr/>
        </p:nvCxnSpPr>
        <p:spPr>
          <a:xfrm flipH="1" flipV="1">
            <a:off x="895136" y="790115"/>
            <a:ext cx="3" cy="4682508"/>
          </a:xfrm>
          <a:prstGeom prst="line">
            <a:avLst/>
          </a:prstGeom>
          <a:ln/>
        </p:spPr>
        <p:style>
          <a:lnRef idx="1">
            <a:schemeClr val="accent6"/>
          </a:lnRef>
          <a:fillRef idx="0">
            <a:schemeClr val="accent6"/>
          </a:fillRef>
          <a:effectRef idx="0">
            <a:schemeClr val="accent6"/>
          </a:effectRef>
          <a:fontRef idx="minor">
            <a:schemeClr val="tx1"/>
          </a:fontRef>
        </p:style>
      </p:cxnSp>
      <p:cxnSp>
        <p:nvCxnSpPr>
          <p:cNvPr id="79" name="Straight Connector 78"/>
          <p:cNvCxnSpPr/>
          <p:nvPr/>
        </p:nvCxnSpPr>
        <p:spPr>
          <a:xfrm>
            <a:off x="895139" y="5014061"/>
            <a:ext cx="10920508" cy="2428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895139" y="4553251"/>
            <a:ext cx="10920508" cy="2428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895139" y="3633672"/>
            <a:ext cx="10920508" cy="2428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88611" y="3177339"/>
            <a:ext cx="10920508" cy="2428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895135" y="2267857"/>
            <a:ext cx="10920508" cy="2428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910131" y="1814791"/>
            <a:ext cx="10920508" cy="2428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2" name="Text Placeholder 5"/>
          <p:cNvSpPr>
            <a:spLocks noGrp="1"/>
          </p:cNvSpPr>
          <p:nvPr>
            <p:ph type="body" sz="quarter" idx="4294967295"/>
          </p:nvPr>
        </p:nvSpPr>
        <p:spPr>
          <a:xfrm>
            <a:off x="220590" y="3930684"/>
            <a:ext cx="766047" cy="379725"/>
          </a:xfrm>
          <a:prstGeom prst="rect">
            <a:avLst/>
          </a:prstGeom>
        </p:spPr>
        <p:txBody>
          <a:bodyPr/>
          <a:lstStyle/>
          <a:p>
            <a:pPr marL="0" indent="0">
              <a:buNone/>
            </a:pPr>
            <a:r>
              <a:rPr lang="en-US" sz="1200" noProof="0"/>
              <a:t>  $700</a:t>
            </a:r>
          </a:p>
        </p:txBody>
      </p:sp>
      <p:sp>
        <p:nvSpPr>
          <p:cNvPr id="93" name="Text Placeholder 5"/>
          <p:cNvSpPr>
            <a:spLocks noGrp="1"/>
          </p:cNvSpPr>
          <p:nvPr>
            <p:ph type="body" sz="quarter" idx="4294967295"/>
          </p:nvPr>
        </p:nvSpPr>
        <p:spPr>
          <a:xfrm>
            <a:off x="228126" y="3494452"/>
            <a:ext cx="766047" cy="379725"/>
          </a:xfrm>
          <a:prstGeom prst="rect">
            <a:avLst/>
          </a:prstGeom>
        </p:spPr>
        <p:txBody>
          <a:bodyPr>
            <a:normAutofit/>
          </a:bodyPr>
          <a:lstStyle/>
          <a:p>
            <a:pPr marL="0" indent="0">
              <a:buNone/>
            </a:pPr>
            <a:r>
              <a:rPr lang="en-US" sz="1200" noProof="0"/>
              <a:t>  $800</a:t>
            </a:r>
          </a:p>
        </p:txBody>
      </p:sp>
      <p:sp>
        <p:nvSpPr>
          <p:cNvPr id="94" name="Text Placeholder 5"/>
          <p:cNvSpPr>
            <a:spLocks noGrp="1"/>
          </p:cNvSpPr>
          <p:nvPr>
            <p:ph type="body" sz="quarter" idx="4294967295"/>
          </p:nvPr>
        </p:nvSpPr>
        <p:spPr>
          <a:xfrm>
            <a:off x="205030" y="3011756"/>
            <a:ext cx="766047" cy="379725"/>
          </a:xfrm>
          <a:prstGeom prst="rect">
            <a:avLst/>
          </a:prstGeom>
        </p:spPr>
        <p:txBody>
          <a:bodyPr>
            <a:normAutofit/>
          </a:bodyPr>
          <a:lstStyle/>
          <a:p>
            <a:pPr marL="0" indent="0">
              <a:buNone/>
            </a:pPr>
            <a:r>
              <a:rPr lang="en-US" sz="1200" noProof="0"/>
              <a:t>   $900</a:t>
            </a:r>
          </a:p>
        </p:txBody>
      </p:sp>
      <p:sp>
        <p:nvSpPr>
          <p:cNvPr id="95" name="Text Placeholder 5"/>
          <p:cNvSpPr>
            <a:spLocks noGrp="1"/>
          </p:cNvSpPr>
          <p:nvPr>
            <p:ph type="body" sz="quarter" idx="4294967295"/>
          </p:nvPr>
        </p:nvSpPr>
        <p:spPr>
          <a:xfrm>
            <a:off x="219658" y="4387316"/>
            <a:ext cx="766047" cy="379725"/>
          </a:xfrm>
          <a:prstGeom prst="rect">
            <a:avLst/>
          </a:prstGeom>
        </p:spPr>
        <p:txBody>
          <a:bodyPr>
            <a:normAutofit/>
          </a:bodyPr>
          <a:lstStyle/>
          <a:p>
            <a:pPr marL="0" indent="0">
              <a:buNone/>
            </a:pPr>
            <a:r>
              <a:rPr lang="en-US" sz="1200" noProof="0"/>
              <a:t>  $600</a:t>
            </a:r>
          </a:p>
        </p:txBody>
      </p:sp>
      <p:sp>
        <p:nvSpPr>
          <p:cNvPr id="96" name="Text Placeholder 5"/>
          <p:cNvSpPr>
            <a:spLocks noGrp="1"/>
          </p:cNvSpPr>
          <p:nvPr>
            <p:ph type="body" sz="quarter" idx="4294967295"/>
          </p:nvPr>
        </p:nvSpPr>
        <p:spPr>
          <a:xfrm>
            <a:off x="220587" y="4848480"/>
            <a:ext cx="766047" cy="379725"/>
          </a:xfrm>
          <a:prstGeom prst="rect">
            <a:avLst/>
          </a:prstGeom>
        </p:spPr>
        <p:txBody>
          <a:bodyPr/>
          <a:lstStyle/>
          <a:p>
            <a:pPr marL="0" indent="0">
              <a:buNone/>
            </a:pPr>
            <a:r>
              <a:rPr lang="en-US" sz="1200" noProof="0"/>
              <a:t>  $500</a:t>
            </a:r>
          </a:p>
        </p:txBody>
      </p:sp>
      <p:sp>
        <p:nvSpPr>
          <p:cNvPr id="97" name="Text Placeholder 5"/>
          <p:cNvSpPr>
            <a:spLocks noGrp="1"/>
          </p:cNvSpPr>
          <p:nvPr>
            <p:ph type="body" sz="quarter" idx="4294967295"/>
          </p:nvPr>
        </p:nvSpPr>
        <p:spPr>
          <a:xfrm>
            <a:off x="228343" y="2579052"/>
            <a:ext cx="766047" cy="379725"/>
          </a:xfrm>
          <a:prstGeom prst="rect">
            <a:avLst/>
          </a:prstGeom>
        </p:spPr>
        <p:txBody>
          <a:bodyPr>
            <a:normAutofit/>
          </a:bodyPr>
          <a:lstStyle/>
          <a:p>
            <a:pPr marL="0" indent="0">
              <a:buNone/>
            </a:pPr>
            <a:r>
              <a:rPr lang="en-US" sz="1200" noProof="0"/>
              <a:t>$1000</a:t>
            </a:r>
          </a:p>
        </p:txBody>
      </p:sp>
      <p:sp>
        <p:nvSpPr>
          <p:cNvPr id="98" name="Text Placeholder 5"/>
          <p:cNvSpPr>
            <a:spLocks noGrp="1"/>
          </p:cNvSpPr>
          <p:nvPr>
            <p:ph type="body" sz="quarter" idx="4294967295"/>
          </p:nvPr>
        </p:nvSpPr>
        <p:spPr>
          <a:xfrm>
            <a:off x="219878" y="2137244"/>
            <a:ext cx="766047" cy="379725"/>
          </a:xfrm>
          <a:prstGeom prst="rect">
            <a:avLst/>
          </a:prstGeom>
        </p:spPr>
        <p:txBody>
          <a:bodyPr>
            <a:normAutofit/>
          </a:bodyPr>
          <a:lstStyle/>
          <a:p>
            <a:pPr marL="0" indent="0">
              <a:buNone/>
            </a:pPr>
            <a:r>
              <a:rPr lang="en-US" sz="1200" noProof="0"/>
              <a:t>$1100</a:t>
            </a:r>
          </a:p>
        </p:txBody>
      </p:sp>
      <p:sp>
        <p:nvSpPr>
          <p:cNvPr id="99" name="Text Placeholder 5"/>
          <p:cNvSpPr>
            <a:spLocks noGrp="1"/>
          </p:cNvSpPr>
          <p:nvPr>
            <p:ph type="body" sz="quarter" idx="4294967295"/>
          </p:nvPr>
        </p:nvSpPr>
        <p:spPr>
          <a:xfrm>
            <a:off x="228343" y="1676080"/>
            <a:ext cx="766047" cy="379725"/>
          </a:xfrm>
          <a:prstGeom prst="rect">
            <a:avLst/>
          </a:prstGeom>
        </p:spPr>
        <p:txBody>
          <a:bodyPr>
            <a:normAutofit/>
          </a:bodyPr>
          <a:lstStyle/>
          <a:p>
            <a:pPr marL="0" indent="0">
              <a:buNone/>
            </a:pPr>
            <a:r>
              <a:rPr lang="en-US" sz="1200" noProof="0"/>
              <a:t>$1200</a:t>
            </a:r>
          </a:p>
        </p:txBody>
      </p:sp>
      <p:sp>
        <p:nvSpPr>
          <p:cNvPr id="5" name="Date Placeholder 4"/>
          <p:cNvSpPr>
            <a:spLocks noGrp="1"/>
          </p:cNvSpPr>
          <p:nvPr>
            <p:ph type="dt" sz="half" idx="2"/>
          </p:nvPr>
        </p:nvSpPr>
        <p:spPr/>
        <p:txBody>
          <a:bodyPr/>
          <a:lstStyle/>
          <a:p>
            <a:pPr algn="l" defTabSz="914354">
              <a:defRPr/>
            </a:pPr>
            <a:r>
              <a:rPr lang="en-US" sz="1400" noProof="0">
                <a:solidFill>
                  <a:srgbClr val="AB2328"/>
                </a:solidFill>
                <a:latin typeface="Mark OT"/>
              </a:rPr>
              <a:t> *June 2025 Summer prices</a:t>
            </a:r>
          </a:p>
        </p:txBody>
      </p:sp>
      <p:grpSp>
        <p:nvGrpSpPr>
          <p:cNvPr id="45" name="Group 44">
            <a:extLst>
              <a:ext uri="{FF2B5EF4-FFF2-40B4-BE49-F238E27FC236}">
                <a16:creationId xmlns:a16="http://schemas.microsoft.com/office/drawing/2014/main" id="{4B39A6A6-FF5C-4E2D-B935-72992E2FEA2E}"/>
              </a:ext>
            </a:extLst>
          </p:cNvPr>
          <p:cNvGrpSpPr/>
          <p:nvPr/>
        </p:nvGrpSpPr>
        <p:grpSpPr>
          <a:xfrm>
            <a:off x="7822878" y="5528960"/>
            <a:ext cx="1620623" cy="340351"/>
            <a:chOff x="8910129" y="5834232"/>
            <a:chExt cx="1677458" cy="375556"/>
          </a:xfrm>
        </p:grpSpPr>
        <p:sp>
          <p:nvSpPr>
            <p:cNvPr id="47" name="5-Point Star 60">
              <a:extLst>
                <a:ext uri="{FF2B5EF4-FFF2-40B4-BE49-F238E27FC236}">
                  <a16:creationId xmlns:a16="http://schemas.microsoft.com/office/drawing/2014/main" id="{CAB958CA-9EFE-4149-AFE0-A9318619EED7}"/>
                </a:ext>
              </a:extLst>
            </p:cNvPr>
            <p:cNvSpPr/>
            <p:nvPr/>
          </p:nvSpPr>
          <p:spPr>
            <a:xfrm>
              <a:off x="8910129" y="5834232"/>
              <a:ext cx="367553" cy="365760"/>
            </a:xfrm>
            <a:prstGeom prst="star5">
              <a:avLst/>
            </a:prstGeom>
          </p:spPr>
          <p:style>
            <a:lnRef idx="1">
              <a:schemeClr val="dk1"/>
            </a:lnRef>
            <a:fillRef idx="3">
              <a:schemeClr val="dk1"/>
            </a:fillRef>
            <a:effectRef idx="2">
              <a:schemeClr val="dk1"/>
            </a:effectRef>
            <a:fontRef idx="minor">
              <a:schemeClr val="lt1"/>
            </a:fontRef>
          </p:style>
          <p:txBody>
            <a:bodyPr rtlCol="0" anchor="ctr"/>
            <a:lstStyle/>
            <a:p>
              <a:pPr algn="ctr" defTabSz="914354">
                <a:defRPr/>
              </a:pPr>
              <a:endParaRPr lang="en-US" sz="2400" noProof="0">
                <a:solidFill>
                  <a:prstClr val="white"/>
                </a:solidFill>
                <a:latin typeface="Calibri"/>
              </a:endParaRPr>
            </a:p>
          </p:txBody>
        </p:sp>
        <p:sp>
          <p:nvSpPr>
            <p:cNvPr id="51" name="5-Point Star 61">
              <a:extLst>
                <a:ext uri="{FF2B5EF4-FFF2-40B4-BE49-F238E27FC236}">
                  <a16:creationId xmlns:a16="http://schemas.microsoft.com/office/drawing/2014/main" id="{42C5EF8F-918B-436D-AB52-4E377D421318}"/>
                </a:ext>
              </a:extLst>
            </p:cNvPr>
            <p:cNvSpPr/>
            <p:nvPr/>
          </p:nvSpPr>
          <p:spPr>
            <a:xfrm>
              <a:off x="9346764" y="5843289"/>
              <a:ext cx="367553" cy="365760"/>
            </a:xfrm>
            <a:prstGeom prst="star5">
              <a:avLst/>
            </a:prstGeom>
          </p:spPr>
          <p:style>
            <a:lnRef idx="1">
              <a:schemeClr val="dk1"/>
            </a:lnRef>
            <a:fillRef idx="3">
              <a:schemeClr val="dk1"/>
            </a:fillRef>
            <a:effectRef idx="2">
              <a:schemeClr val="dk1"/>
            </a:effectRef>
            <a:fontRef idx="minor">
              <a:schemeClr val="lt1"/>
            </a:fontRef>
          </p:style>
          <p:txBody>
            <a:bodyPr rtlCol="0" anchor="ctr"/>
            <a:lstStyle/>
            <a:p>
              <a:pPr algn="ctr" defTabSz="914354">
                <a:defRPr/>
              </a:pPr>
              <a:endParaRPr lang="en-US" sz="2400" noProof="0">
                <a:solidFill>
                  <a:prstClr val="white"/>
                </a:solidFill>
                <a:latin typeface="Calibri"/>
              </a:endParaRPr>
            </a:p>
          </p:txBody>
        </p:sp>
        <p:sp>
          <p:nvSpPr>
            <p:cNvPr id="67" name="5-Point Star 62">
              <a:extLst>
                <a:ext uri="{FF2B5EF4-FFF2-40B4-BE49-F238E27FC236}">
                  <a16:creationId xmlns:a16="http://schemas.microsoft.com/office/drawing/2014/main" id="{1659934C-0FE7-40E3-971B-94740DB4EFDB}"/>
                </a:ext>
              </a:extLst>
            </p:cNvPr>
            <p:cNvSpPr/>
            <p:nvPr/>
          </p:nvSpPr>
          <p:spPr>
            <a:xfrm>
              <a:off x="9783399" y="5843289"/>
              <a:ext cx="367553" cy="365760"/>
            </a:xfrm>
            <a:prstGeom prst="star5">
              <a:avLst/>
            </a:prstGeom>
          </p:spPr>
          <p:style>
            <a:lnRef idx="1">
              <a:schemeClr val="dk1"/>
            </a:lnRef>
            <a:fillRef idx="3">
              <a:schemeClr val="dk1"/>
            </a:fillRef>
            <a:effectRef idx="2">
              <a:schemeClr val="dk1"/>
            </a:effectRef>
            <a:fontRef idx="minor">
              <a:schemeClr val="lt1"/>
            </a:fontRef>
          </p:style>
          <p:txBody>
            <a:bodyPr rtlCol="0" anchor="ctr"/>
            <a:lstStyle/>
            <a:p>
              <a:pPr algn="ctr" defTabSz="914354">
                <a:defRPr/>
              </a:pPr>
              <a:endParaRPr lang="en-US" sz="2400" noProof="0">
                <a:solidFill>
                  <a:prstClr val="white"/>
                </a:solidFill>
                <a:latin typeface="Calibri"/>
              </a:endParaRPr>
            </a:p>
          </p:txBody>
        </p:sp>
        <p:sp>
          <p:nvSpPr>
            <p:cNvPr id="68" name="5-Point Star 63">
              <a:extLst>
                <a:ext uri="{FF2B5EF4-FFF2-40B4-BE49-F238E27FC236}">
                  <a16:creationId xmlns:a16="http://schemas.microsoft.com/office/drawing/2014/main" id="{0722AAAC-1B42-4DAE-BFD8-619798587189}"/>
                </a:ext>
              </a:extLst>
            </p:cNvPr>
            <p:cNvSpPr/>
            <p:nvPr/>
          </p:nvSpPr>
          <p:spPr>
            <a:xfrm>
              <a:off x="10220034" y="5844028"/>
              <a:ext cx="367553" cy="365760"/>
            </a:xfrm>
            <a:prstGeom prst="star5">
              <a:avLst/>
            </a:prstGeom>
          </p:spPr>
          <p:style>
            <a:lnRef idx="1">
              <a:schemeClr val="dk1"/>
            </a:lnRef>
            <a:fillRef idx="3">
              <a:schemeClr val="dk1"/>
            </a:fillRef>
            <a:effectRef idx="2">
              <a:schemeClr val="dk1"/>
            </a:effectRef>
            <a:fontRef idx="minor">
              <a:schemeClr val="lt1"/>
            </a:fontRef>
          </p:style>
          <p:txBody>
            <a:bodyPr rtlCol="0" anchor="ctr"/>
            <a:lstStyle/>
            <a:p>
              <a:pPr algn="ctr" defTabSz="914354">
                <a:defRPr/>
              </a:pPr>
              <a:endParaRPr lang="en-US" sz="2400" noProof="0">
                <a:solidFill>
                  <a:prstClr val="white"/>
                </a:solidFill>
                <a:latin typeface="Calibri"/>
              </a:endParaRPr>
            </a:p>
          </p:txBody>
        </p:sp>
      </p:grpSp>
      <p:sp>
        <p:nvSpPr>
          <p:cNvPr id="69" name="5-Point Star 63">
            <a:extLst>
              <a:ext uri="{FF2B5EF4-FFF2-40B4-BE49-F238E27FC236}">
                <a16:creationId xmlns:a16="http://schemas.microsoft.com/office/drawing/2014/main" id="{03730EEC-B7F7-47AF-926C-2B24799D7EB0}"/>
              </a:ext>
            </a:extLst>
          </p:cNvPr>
          <p:cNvSpPr/>
          <p:nvPr/>
        </p:nvSpPr>
        <p:spPr>
          <a:xfrm>
            <a:off x="9510250" y="5535690"/>
            <a:ext cx="355100" cy="331473"/>
          </a:xfrm>
          <a:prstGeom prst="star5">
            <a:avLst/>
          </a:prstGeom>
        </p:spPr>
        <p:style>
          <a:lnRef idx="1">
            <a:schemeClr val="dk1"/>
          </a:lnRef>
          <a:fillRef idx="3">
            <a:schemeClr val="dk1"/>
          </a:fillRef>
          <a:effectRef idx="2">
            <a:schemeClr val="dk1"/>
          </a:effectRef>
          <a:fontRef idx="minor">
            <a:schemeClr val="lt1"/>
          </a:fontRef>
        </p:style>
        <p:txBody>
          <a:bodyPr rtlCol="0" anchor="ctr"/>
          <a:lstStyle/>
          <a:p>
            <a:pPr algn="ctr" defTabSz="914354">
              <a:defRPr/>
            </a:pPr>
            <a:endParaRPr lang="en-US" sz="2400" noProof="0">
              <a:solidFill>
                <a:prstClr val="white"/>
              </a:solidFill>
              <a:latin typeface="Calibri"/>
            </a:endParaRPr>
          </a:p>
        </p:txBody>
      </p:sp>
      <p:cxnSp>
        <p:nvCxnSpPr>
          <p:cNvPr id="70" name="Straight Connector 69">
            <a:extLst>
              <a:ext uri="{FF2B5EF4-FFF2-40B4-BE49-F238E27FC236}">
                <a16:creationId xmlns:a16="http://schemas.microsoft.com/office/drawing/2014/main" id="{BEE5F883-9036-4FB5-9595-F20A2EEF8EAD}"/>
              </a:ext>
            </a:extLst>
          </p:cNvPr>
          <p:cNvCxnSpPr>
            <a:cxnSpLocks/>
          </p:cNvCxnSpPr>
          <p:nvPr/>
        </p:nvCxnSpPr>
        <p:spPr>
          <a:xfrm>
            <a:off x="921536" y="1378911"/>
            <a:ext cx="10866187"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C1FC77D-BD1B-4CE4-A5DB-956A7557A410}"/>
              </a:ext>
            </a:extLst>
          </p:cNvPr>
          <p:cNvCxnSpPr/>
          <p:nvPr/>
        </p:nvCxnSpPr>
        <p:spPr>
          <a:xfrm>
            <a:off x="902727" y="937373"/>
            <a:ext cx="10920508" cy="2428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4" name="Text Placeholder 5">
            <a:extLst>
              <a:ext uri="{FF2B5EF4-FFF2-40B4-BE49-F238E27FC236}">
                <a16:creationId xmlns:a16="http://schemas.microsoft.com/office/drawing/2014/main" id="{BAE1732A-4E4D-41C2-AE3A-53664C9DB25B}"/>
              </a:ext>
            </a:extLst>
          </p:cNvPr>
          <p:cNvSpPr txBox="1">
            <a:spLocks/>
          </p:cNvSpPr>
          <p:nvPr/>
        </p:nvSpPr>
        <p:spPr>
          <a:xfrm>
            <a:off x="238695" y="1233668"/>
            <a:ext cx="766047" cy="379725"/>
          </a:xfrm>
          <a:prstGeom prst="rect">
            <a:avLst/>
          </a:prstGeom>
        </p:spPr>
        <p:txBody>
          <a:bodyPr vert="horz" lIns="91440" tIns="45720" rIns="91440" bIns="45720" rtlCol="0">
            <a:normAutofit/>
          </a:bodyPr>
          <a:lstStyle>
            <a:lvl1pPr marL="457189" indent="-457189" algn="l" defTabSz="609585" rtl="0" eaLnBrk="1" latinLnBrk="0" hangingPunct="1">
              <a:spcBef>
                <a:spcPct val="20000"/>
              </a:spcBef>
              <a:buFont typeface="Arial"/>
              <a:buChar char="•"/>
              <a:defRPr sz="3200" kern="1200">
                <a:solidFill>
                  <a:srgbClr val="54585A"/>
                </a:solidFill>
                <a:latin typeface="+mn-lt"/>
                <a:ea typeface="+mn-ea"/>
                <a:cs typeface="+mn-cs"/>
              </a:defRPr>
            </a:lvl1pPr>
            <a:lvl2pPr marL="990575" indent="-380990" algn="l" defTabSz="609585" rtl="0" eaLnBrk="1" latinLnBrk="0" hangingPunct="1">
              <a:spcBef>
                <a:spcPct val="20000"/>
              </a:spcBef>
              <a:buFont typeface="Arial"/>
              <a:buChar char="–"/>
              <a:defRPr sz="2667" kern="1200">
                <a:solidFill>
                  <a:srgbClr val="54585A"/>
                </a:solidFill>
                <a:latin typeface="+mn-lt"/>
                <a:ea typeface="+mn-ea"/>
                <a:cs typeface="+mn-cs"/>
              </a:defRPr>
            </a:lvl2pPr>
            <a:lvl3pPr marL="1523962" indent="-304792" algn="l" defTabSz="609585" rtl="0" eaLnBrk="1" latinLnBrk="0" hangingPunct="1">
              <a:spcBef>
                <a:spcPct val="20000"/>
              </a:spcBef>
              <a:buFont typeface="Arial"/>
              <a:buChar char="•"/>
              <a:defRPr sz="2400" kern="1200">
                <a:solidFill>
                  <a:srgbClr val="54585A"/>
                </a:solidFill>
                <a:latin typeface="+mn-lt"/>
                <a:ea typeface="+mn-ea"/>
                <a:cs typeface="+mn-cs"/>
              </a:defRPr>
            </a:lvl3pPr>
            <a:lvl4pPr marL="2133547" indent="-304792" algn="l" defTabSz="609585" rtl="0" eaLnBrk="1" latinLnBrk="0" hangingPunct="1">
              <a:spcBef>
                <a:spcPct val="20000"/>
              </a:spcBef>
              <a:buFont typeface="Arial"/>
              <a:buChar char="–"/>
              <a:defRPr sz="2133" kern="1200">
                <a:solidFill>
                  <a:srgbClr val="54585A"/>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54585A"/>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defTabSz="609555">
              <a:buNone/>
              <a:defRPr/>
            </a:pPr>
            <a:r>
              <a:rPr lang="en-US" sz="1200" noProof="0">
                <a:latin typeface="Mark OT"/>
              </a:rPr>
              <a:t>$1300</a:t>
            </a:r>
          </a:p>
        </p:txBody>
      </p:sp>
      <p:sp>
        <p:nvSpPr>
          <p:cNvPr id="75" name="Text Placeholder 5">
            <a:extLst>
              <a:ext uri="{FF2B5EF4-FFF2-40B4-BE49-F238E27FC236}">
                <a16:creationId xmlns:a16="http://schemas.microsoft.com/office/drawing/2014/main" id="{CBBC1DA3-BF35-4E73-A97E-271492342B6B}"/>
              </a:ext>
            </a:extLst>
          </p:cNvPr>
          <p:cNvSpPr txBox="1">
            <a:spLocks/>
          </p:cNvSpPr>
          <p:nvPr/>
        </p:nvSpPr>
        <p:spPr>
          <a:xfrm>
            <a:off x="238695" y="789783"/>
            <a:ext cx="766047" cy="379725"/>
          </a:xfrm>
          <a:prstGeom prst="rect">
            <a:avLst/>
          </a:prstGeom>
        </p:spPr>
        <p:txBody>
          <a:bodyPr vert="horz" lIns="91440" tIns="45720" rIns="91440" bIns="45720" rtlCol="0">
            <a:normAutofit/>
          </a:bodyPr>
          <a:lstStyle>
            <a:lvl1pPr marL="457189" indent="-457189" algn="l" defTabSz="609585" rtl="0" eaLnBrk="1" latinLnBrk="0" hangingPunct="1">
              <a:spcBef>
                <a:spcPct val="20000"/>
              </a:spcBef>
              <a:buFont typeface="Arial"/>
              <a:buChar char="•"/>
              <a:defRPr sz="3200" kern="1200">
                <a:solidFill>
                  <a:srgbClr val="54585A"/>
                </a:solidFill>
                <a:latin typeface="+mn-lt"/>
                <a:ea typeface="+mn-ea"/>
                <a:cs typeface="+mn-cs"/>
              </a:defRPr>
            </a:lvl1pPr>
            <a:lvl2pPr marL="990575" indent="-380990" algn="l" defTabSz="609585" rtl="0" eaLnBrk="1" latinLnBrk="0" hangingPunct="1">
              <a:spcBef>
                <a:spcPct val="20000"/>
              </a:spcBef>
              <a:buFont typeface="Arial"/>
              <a:buChar char="–"/>
              <a:defRPr sz="2667" kern="1200">
                <a:solidFill>
                  <a:srgbClr val="54585A"/>
                </a:solidFill>
                <a:latin typeface="+mn-lt"/>
                <a:ea typeface="+mn-ea"/>
                <a:cs typeface="+mn-cs"/>
              </a:defRPr>
            </a:lvl2pPr>
            <a:lvl3pPr marL="1523962" indent="-304792" algn="l" defTabSz="609585" rtl="0" eaLnBrk="1" latinLnBrk="0" hangingPunct="1">
              <a:spcBef>
                <a:spcPct val="20000"/>
              </a:spcBef>
              <a:buFont typeface="Arial"/>
              <a:buChar char="•"/>
              <a:defRPr sz="2400" kern="1200">
                <a:solidFill>
                  <a:srgbClr val="54585A"/>
                </a:solidFill>
                <a:latin typeface="+mn-lt"/>
                <a:ea typeface="+mn-ea"/>
                <a:cs typeface="+mn-cs"/>
              </a:defRPr>
            </a:lvl3pPr>
            <a:lvl4pPr marL="2133547" indent="-304792" algn="l" defTabSz="609585" rtl="0" eaLnBrk="1" latinLnBrk="0" hangingPunct="1">
              <a:spcBef>
                <a:spcPct val="20000"/>
              </a:spcBef>
              <a:buFont typeface="Arial"/>
              <a:buChar char="–"/>
              <a:defRPr sz="2133" kern="1200">
                <a:solidFill>
                  <a:srgbClr val="54585A"/>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54585A"/>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defTabSz="609555">
              <a:buNone/>
              <a:defRPr/>
            </a:pPr>
            <a:r>
              <a:rPr lang="en-US" sz="1200" noProof="0">
                <a:latin typeface="Mark OT"/>
              </a:rPr>
              <a:t>$1400</a:t>
            </a:r>
          </a:p>
        </p:txBody>
      </p:sp>
      <p:sp>
        <p:nvSpPr>
          <p:cNvPr id="88" name="Rectangle 87">
            <a:extLst>
              <a:ext uri="{FF2B5EF4-FFF2-40B4-BE49-F238E27FC236}">
                <a16:creationId xmlns:a16="http://schemas.microsoft.com/office/drawing/2014/main" id="{9AD8B717-B19D-4CE5-8CD0-B1B6D9AB2D44}"/>
              </a:ext>
            </a:extLst>
          </p:cNvPr>
          <p:cNvSpPr/>
          <p:nvPr/>
        </p:nvSpPr>
        <p:spPr>
          <a:xfrm>
            <a:off x="1019421" y="4551983"/>
            <a:ext cx="1948931" cy="256545"/>
          </a:xfrm>
          <a:prstGeom prst="rect">
            <a:avLst/>
          </a:prstGeom>
          <a:noFill/>
        </p:spPr>
        <p:txBody>
          <a:bodyPr wrap="none" lIns="60960" rIns="60960">
            <a:spAutoFit/>
          </a:bodyPr>
          <a:lstStyle/>
          <a:p>
            <a:pPr defTabSz="914354">
              <a:defRPr/>
            </a:pPr>
            <a:r>
              <a:rPr lang="en-US" sz="1067" noProof="0">
                <a:solidFill>
                  <a:srgbClr val="C00000"/>
                </a:solidFill>
                <a:latin typeface="Mark OT"/>
              </a:rPr>
              <a:t>Yakima HoldUp $569 (+$50+$20)</a:t>
            </a:r>
          </a:p>
        </p:txBody>
      </p:sp>
      <p:sp>
        <p:nvSpPr>
          <p:cNvPr id="15" name="TextBox 14">
            <a:extLst>
              <a:ext uri="{FF2B5EF4-FFF2-40B4-BE49-F238E27FC236}">
                <a16:creationId xmlns:a16="http://schemas.microsoft.com/office/drawing/2014/main" id="{69856757-9884-4776-B99B-423FEF60B788}"/>
              </a:ext>
            </a:extLst>
          </p:cNvPr>
          <p:cNvSpPr txBox="1"/>
          <p:nvPr/>
        </p:nvSpPr>
        <p:spPr>
          <a:xfrm>
            <a:off x="1244739" y="5945514"/>
            <a:ext cx="10773639" cy="369332"/>
          </a:xfrm>
          <a:prstGeom prst="rect">
            <a:avLst/>
          </a:prstGeom>
          <a:noFill/>
        </p:spPr>
        <p:txBody>
          <a:bodyPr wrap="square" rtlCol="0">
            <a:spAutoFit/>
          </a:bodyPr>
          <a:lstStyle/>
          <a:p>
            <a:pPr defTabSz="914354">
              <a:defRPr/>
            </a:pPr>
            <a:r>
              <a:rPr lang="en-US" noProof="0">
                <a:solidFill>
                  <a:srgbClr val="393939"/>
                </a:solidFill>
                <a:latin typeface="Mark OT"/>
              </a:rPr>
              <a:t>Good		      Better		  Best		         Premium		   eBike</a:t>
            </a:r>
          </a:p>
        </p:txBody>
      </p:sp>
      <p:sp>
        <p:nvSpPr>
          <p:cNvPr id="3" name="Rectangle 2">
            <a:extLst>
              <a:ext uri="{FF2B5EF4-FFF2-40B4-BE49-F238E27FC236}">
                <a16:creationId xmlns:a16="http://schemas.microsoft.com/office/drawing/2014/main" id="{5A0E7306-7EC4-43EB-51E1-8F50397B52D7}"/>
              </a:ext>
            </a:extLst>
          </p:cNvPr>
          <p:cNvSpPr/>
          <p:nvPr/>
        </p:nvSpPr>
        <p:spPr>
          <a:xfrm>
            <a:off x="5366559" y="2847097"/>
            <a:ext cx="2070760" cy="256545"/>
          </a:xfrm>
          <a:prstGeom prst="rect">
            <a:avLst/>
          </a:prstGeom>
          <a:noFill/>
        </p:spPr>
        <p:txBody>
          <a:bodyPr wrap="none" lIns="60960" rIns="60960">
            <a:spAutoFit/>
          </a:bodyPr>
          <a:lstStyle/>
          <a:p>
            <a:pPr defTabSz="914354">
              <a:defRPr/>
            </a:pPr>
            <a:r>
              <a:rPr lang="en-US" sz="1067" noProof="0">
                <a:solidFill>
                  <a:srgbClr val="C00000"/>
                </a:solidFill>
                <a:latin typeface="Mark OT"/>
              </a:rPr>
              <a:t>Yakima StageTwo $949 (+$50+$50)</a:t>
            </a:r>
          </a:p>
        </p:txBody>
      </p:sp>
      <p:sp>
        <p:nvSpPr>
          <p:cNvPr id="4" name="Rectangle 3">
            <a:extLst>
              <a:ext uri="{FF2B5EF4-FFF2-40B4-BE49-F238E27FC236}">
                <a16:creationId xmlns:a16="http://schemas.microsoft.com/office/drawing/2014/main" id="{96D1E684-44CB-CFFD-E340-9B5459C8AF9F}"/>
              </a:ext>
            </a:extLst>
          </p:cNvPr>
          <p:cNvSpPr/>
          <p:nvPr/>
        </p:nvSpPr>
        <p:spPr>
          <a:xfrm>
            <a:off x="9573890" y="2672163"/>
            <a:ext cx="2170146" cy="256545"/>
          </a:xfrm>
          <a:prstGeom prst="rect">
            <a:avLst/>
          </a:prstGeom>
          <a:noFill/>
        </p:spPr>
        <p:txBody>
          <a:bodyPr wrap="none" lIns="60960" rIns="60960">
            <a:spAutoFit/>
          </a:bodyPr>
          <a:lstStyle/>
          <a:p>
            <a:pPr defTabSz="914354">
              <a:defRPr/>
            </a:pPr>
            <a:r>
              <a:rPr lang="en-US" sz="1067" noProof="0">
                <a:solidFill>
                  <a:srgbClr val="C00000"/>
                </a:solidFill>
                <a:latin typeface="Mark OT"/>
              </a:rPr>
              <a:t>Yakima OnRamp LX $999 (+$50+$50)</a:t>
            </a:r>
          </a:p>
        </p:txBody>
      </p:sp>
      <p:sp>
        <p:nvSpPr>
          <p:cNvPr id="6" name="Rectangle 5">
            <a:extLst>
              <a:ext uri="{FF2B5EF4-FFF2-40B4-BE49-F238E27FC236}">
                <a16:creationId xmlns:a16="http://schemas.microsoft.com/office/drawing/2014/main" id="{A4613C1A-ADED-1919-6CA9-1B6870390CB8}"/>
              </a:ext>
            </a:extLst>
          </p:cNvPr>
          <p:cNvSpPr/>
          <p:nvPr/>
        </p:nvSpPr>
        <p:spPr>
          <a:xfrm>
            <a:off x="9573891" y="2070782"/>
            <a:ext cx="1596271" cy="256545"/>
          </a:xfrm>
          <a:prstGeom prst="rect">
            <a:avLst/>
          </a:prstGeom>
          <a:noFill/>
        </p:spPr>
        <p:txBody>
          <a:bodyPr wrap="none" lIns="60960" rIns="60960">
            <a:spAutoFit/>
          </a:bodyPr>
          <a:lstStyle/>
          <a:p>
            <a:pPr defTabSz="914354">
              <a:defRPr/>
            </a:pPr>
            <a:r>
              <a:rPr lang="en-US" sz="1067" noProof="0">
                <a:solidFill>
                  <a:srgbClr val="24333C"/>
                </a:solidFill>
                <a:latin typeface="Mark OT"/>
              </a:rPr>
              <a:t>Thule Epos $1,099 (+$100)</a:t>
            </a:r>
          </a:p>
        </p:txBody>
      </p:sp>
      <p:sp>
        <p:nvSpPr>
          <p:cNvPr id="7" name="Rectangle 6">
            <a:extLst>
              <a:ext uri="{FF2B5EF4-FFF2-40B4-BE49-F238E27FC236}">
                <a16:creationId xmlns:a16="http://schemas.microsoft.com/office/drawing/2014/main" id="{C0258100-334D-A32F-7797-A5188B31C509}"/>
              </a:ext>
            </a:extLst>
          </p:cNvPr>
          <p:cNvSpPr/>
          <p:nvPr/>
        </p:nvSpPr>
        <p:spPr>
          <a:xfrm>
            <a:off x="5366559" y="2518817"/>
            <a:ext cx="1472839" cy="256545"/>
          </a:xfrm>
          <a:prstGeom prst="rect">
            <a:avLst/>
          </a:prstGeom>
          <a:noFill/>
        </p:spPr>
        <p:txBody>
          <a:bodyPr wrap="none" lIns="60960" rIns="60960">
            <a:spAutoFit/>
          </a:bodyPr>
          <a:lstStyle/>
          <a:p>
            <a:pPr defTabSz="914354">
              <a:defRPr/>
            </a:pPr>
            <a:r>
              <a:rPr lang="en-US" sz="1067" noProof="0">
                <a:solidFill>
                  <a:srgbClr val="24333C"/>
                </a:solidFill>
                <a:latin typeface="Mark OT"/>
              </a:rPr>
              <a:t>Thule Verse $999 (+$50)</a:t>
            </a:r>
          </a:p>
        </p:txBody>
      </p:sp>
      <p:sp>
        <p:nvSpPr>
          <p:cNvPr id="8" name="Rectangle 7">
            <a:extLst>
              <a:ext uri="{FF2B5EF4-FFF2-40B4-BE49-F238E27FC236}">
                <a16:creationId xmlns:a16="http://schemas.microsoft.com/office/drawing/2014/main" id="{5C15C16B-B285-4D3F-0D74-0D8F00E523D5}"/>
              </a:ext>
            </a:extLst>
          </p:cNvPr>
          <p:cNvSpPr/>
          <p:nvPr/>
        </p:nvSpPr>
        <p:spPr>
          <a:xfrm>
            <a:off x="5366559" y="3339517"/>
            <a:ext cx="1593065" cy="256545"/>
          </a:xfrm>
          <a:prstGeom prst="rect">
            <a:avLst/>
          </a:prstGeom>
          <a:noFill/>
        </p:spPr>
        <p:txBody>
          <a:bodyPr wrap="none" lIns="60960" rIns="60960">
            <a:spAutoFit/>
          </a:bodyPr>
          <a:lstStyle/>
          <a:p>
            <a:pPr defTabSz="914354">
              <a:defRPr/>
            </a:pPr>
            <a:r>
              <a:rPr lang="en-US" sz="1067" noProof="0">
                <a:solidFill>
                  <a:srgbClr val="24333C"/>
                </a:solidFill>
                <a:latin typeface="Mark OT"/>
              </a:rPr>
              <a:t>Thule Pro XTR $849 (+$50)</a:t>
            </a:r>
          </a:p>
        </p:txBody>
      </p:sp>
      <p:sp>
        <p:nvSpPr>
          <p:cNvPr id="9" name="Rectangle 8">
            <a:extLst>
              <a:ext uri="{FF2B5EF4-FFF2-40B4-BE49-F238E27FC236}">
                <a16:creationId xmlns:a16="http://schemas.microsoft.com/office/drawing/2014/main" id="{C1234794-F4FE-94A5-A9F9-CF4EA84B0DA9}"/>
              </a:ext>
            </a:extLst>
          </p:cNvPr>
          <p:cNvSpPr/>
          <p:nvPr/>
        </p:nvSpPr>
        <p:spPr>
          <a:xfrm>
            <a:off x="5366559" y="3667801"/>
            <a:ext cx="1557799" cy="256545"/>
          </a:xfrm>
          <a:prstGeom prst="rect">
            <a:avLst/>
          </a:prstGeom>
          <a:noFill/>
        </p:spPr>
        <p:txBody>
          <a:bodyPr wrap="none" lIns="60960" rIns="60960">
            <a:spAutoFit/>
          </a:bodyPr>
          <a:lstStyle/>
          <a:p>
            <a:pPr defTabSz="914354">
              <a:defRPr/>
            </a:pPr>
            <a:r>
              <a:rPr lang="en-US" sz="1067" noProof="0">
                <a:solidFill>
                  <a:srgbClr val="24333C"/>
                </a:solidFill>
                <a:latin typeface="Mark OT"/>
              </a:rPr>
              <a:t>Thule Helium $799 (+$50)</a:t>
            </a:r>
          </a:p>
        </p:txBody>
      </p:sp>
      <p:sp>
        <p:nvSpPr>
          <p:cNvPr id="10" name="Rectangle 9">
            <a:extLst>
              <a:ext uri="{FF2B5EF4-FFF2-40B4-BE49-F238E27FC236}">
                <a16:creationId xmlns:a16="http://schemas.microsoft.com/office/drawing/2014/main" id="{B866D1DA-1C13-335E-DA88-7161B7DF34B6}"/>
              </a:ext>
            </a:extLst>
          </p:cNvPr>
          <p:cNvSpPr/>
          <p:nvPr/>
        </p:nvSpPr>
        <p:spPr>
          <a:xfrm>
            <a:off x="9570814" y="4354886"/>
            <a:ext cx="2223044" cy="256545"/>
          </a:xfrm>
          <a:prstGeom prst="rect">
            <a:avLst/>
          </a:prstGeom>
          <a:noFill/>
        </p:spPr>
        <p:txBody>
          <a:bodyPr wrap="none" lIns="60960" rIns="60960">
            <a:spAutoFit/>
          </a:bodyPr>
          <a:lstStyle/>
          <a:p>
            <a:pPr defTabSz="914354">
              <a:defRPr/>
            </a:pPr>
            <a:r>
              <a:rPr lang="en-US" sz="1067" noProof="0">
                <a:solidFill>
                  <a:srgbClr val="24333C"/>
                </a:solidFill>
                <a:latin typeface="Mark OT"/>
              </a:rPr>
              <a:t>NEW Thule OutPace $599 (New +$50)</a:t>
            </a:r>
          </a:p>
        </p:txBody>
      </p:sp>
      <p:pic>
        <p:nvPicPr>
          <p:cNvPr id="11" name="Picture 10">
            <a:extLst>
              <a:ext uri="{FF2B5EF4-FFF2-40B4-BE49-F238E27FC236}">
                <a16:creationId xmlns:a16="http://schemas.microsoft.com/office/drawing/2014/main" id="{350D57AC-6650-6874-3894-B449E9354FB5}"/>
              </a:ext>
            </a:extLst>
          </p:cNvPr>
          <p:cNvPicPr>
            <a:picLocks noChangeAspect="1"/>
          </p:cNvPicPr>
          <p:nvPr/>
        </p:nvPicPr>
        <p:blipFill>
          <a:blip r:embed="rId3" cstate="hqprint">
            <a:graysc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812007" y="5569458"/>
            <a:ext cx="307821" cy="376057"/>
          </a:xfrm>
          <a:prstGeom prst="rect">
            <a:avLst/>
          </a:prstGeom>
        </p:spPr>
      </p:pic>
      <p:sp>
        <p:nvSpPr>
          <p:cNvPr id="12" name="Rectangle 11">
            <a:extLst>
              <a:ext uri="{FF2B5EF4-FFF2-40B4-BE49-F238E27FC236}">
                <a16:creationId xmlns:a16="http://schemas.microsoft.com/office/drawing/2014/main" id="{E3CF4700-1E60-67FD-7F39-3787F4BDD683}"/>
              </a:ext>
            </a:extLst>
          </p:cNvPr>
          <p:cNvSpPr/>
          <p:nvPr/>
        </p:nvSpPr>
        <p:spPr>
          <a:xfrm>
            <a:off x="1004741" y="5058173"/>
            <a:ext cx="1724511" cy="256545"/>
          </a:xfrm>
          <a:prstGeom prst="rect">
            <a:avLst/>
          </a:prstGeom>
          <a:noFill/>
        </p:spPr>
        <p:txBody>
          <a:bodyPr wrap="none" lIns="60960" rIns="60960">
            <a:spAutoFit/>
          </a:bodyPr>
          <a:lstStyle/>
          <a:p>
            <a:pPr defTabSz="914354">
              <a:defRPr/>
            </a:pPr>
            <a:r>
              <a:rPr lang="en-US" sz="1067" noProof="0">
                <a:solidFill>
                  <a:srgbClr val="24333C"/>
                </a:solidFill>
                <a:latin typeface="Mark OT"/>
              </a:rPr>
              <a:t>Thule Pro X $549 </a:t>
            </a:r>
            <a:r>
              <a:rPr lang="en-US" sz="1067" noProof="0">
                <a:solidFill>
                  <a:srgbClr val="24333C"/>
                </a:solidFill>
                <a:highlight>
                  <a:srgbClr val="FFFF00"/>
                </a:highlight>
                <a:latin typeface="Mark OT"/>
              </a:rPr>
              <a:t>(-$100 F24)</a:t>
            </a:r>
          </a:p>
        </p:txBody>
      </p:sp>
      <p:sp>
        <p:nvSpPr>
          <p:cNvPr id="13" name="Rectangle 12">
            <a:extLst>
              <a:ext uri="{FF2B5EF4-FFF2-40B4-BE49-F238E27FC236}">
                <a16:creationId xmlns:a16="http://schemas.microsoft.com/office/drawing/2014/main" id="{923DD10B-96D5-007C-87F0-CD478D4F0429}"/>
              </a:ext>
            </a:extLst>
          </p:cNvPr>
          <p:cNvSpPr/>
          <p:nvPr/>
        </p:nvSpPr>
        <p:spPr>
          <a:xfrm>
            <a:off x="9573889" y="2531019"/>
            <a:ext cx="1884811" cy="256545"/>
          </a:xfrm>
          <a:prstGeom prst="rect">
            <a:avLst/>
          </a:prstGeom>
          <a:noFill/>
        </p:spPr>
        <p:txBody>
          <a:bodyPr wrap="none" lIns="60960" rIns="60960">
            <a:spAutoFit/>
          </a:bodyPr>
          <a:lstStyle/>
          <a:p>
            <a:pPr defTabSz="914354">
              <a:defRPr/>
            </a:pPr>
            <a:r>
              <a:rPr lang="en-US" sz="1067" noProof="0">
                <a:solidFill>
                  <a:srgbClr val="24333C"/>
                </a:solidFill>
                <a:latin typeface="Mark OT"/>
              </a:rPr>
              <a:t>Thule </a:t>
            </a:r>
            <a:r>
              <a:rPr lang="en-US" sz="1067" noProof="0" err="1">
                <a:solidFill>
                  <a:srgbClr val="24333C"/>
                </a:solidFill>
                <a:latin typeface="Mark OT"/>
              </a:rPr>
              <a:t>EasyFold</a:t>
            </a:r>
            <a:r>
              <a:rPr lang="en-US" sz="1067" noProof="0">
                <a:solidFill>
                  <a:srgbClr val="24333C"/>
                </a:solidFill>
                <a:latin typeface="Mark OT"/>
              </a:rPr>
              <a:t> XT $999 (+$120)</a:t>
            </a:r>
          </a:p>
        </p:txBody>
      </p:sp>
      <p:sp>
        <p:nvSpPr>
          <p:cNvPr id="14" name="Rectangle 13">
            <a:extLst>
              <a:ext uri="{FF2B5EF4-FFF2-40B4-BE49-F238E27FC236}">
                <a16:creationId xmlns:a16="http://schemas.microsoft.com/office/drawing/2014/main" id="{084A1629-E624-9FAA-C1A3-D27CD594AA0F}"/>
              </a:ext>
            </a:extLst>
          </p:cNvPr>
          <p:cNvSpPr/>
          <p:nvPr/>
        </p:nvSpPr>
        <p:spPr>
          <a:xfrm>
            <a:off x="5380912" y="1820235"/>
            <a:ext cx="2224648" cy="256545"/>
          </a:xfrm>
          <a:prstGeom prst="rect">
            <a:avLst/>
          </a:prstGeom>
          <a:noFill/>
        </p:spPr>
        <p:txBody>
          <a:bodyPr wrap="none" lIns="60960" rIns="60960">
            <a:spAutoFit/>
          </a:bodyPr>
          <a:lstStyle/>
          <a:p>
            <a:pPr defTabSz="914354">
              <a:defRPr/>
            </a:pPr>
            <a:r>
              <a:rPr lang="en-US" sz="1067" noProof="0" err="1">
                <a:solidFill>
                  <a:srgbClr val="0070C0"/>
                </a:solidFill>
                <a:latin typeface="Mark OT"/>
              </a:rPr>
              <a:t>RockyMounts</a:t>
            </a:r>
            <a:r>
              <a:rPr lang="en-US" sz="1067" noProof="0">
                <a:solidFill>
                  <a:srgbClr val="0070C0"/>
                </a:solidFill>
                <a:latin typeface="Mark OT"/>
              </a:rPr>
              <a:t> AfterParty Swing $1179</a:t>
            </a:r>
          </a:p>
        </p:txBody>
      </p:sp>
      <p:sp>
        <p:nvSpPr>
          <p:cNvPr id="16" name="Rectangle 15">
            <a:extLst>
              <a:ext uri="{FF2B5EF4-FFF2-40B4-BE49-F238E27FC236}">
                <a16:creationId xmlns:a16="http://schemas.microsoft.com/office/drawing/2014/main" id="{A460EA50-2DF9-587B-BCF0-8E0586ED6208}"/>
              </a:ext>
            </a:extLst>
          </p:cNvPr>
          <p:cNvSpPr/>
          <p:nvPr/>
        </p:nvSpPr>
        <p:spPr>
          <a:xfrm>
            <a:off x="7261293" y="730450"/>
            <a:ext cx="1944122" cy="256545"/>
          </a:xfrm>
          <a:prstGeom prst="rect">
            <a:avLst/>
          </a:prstGeom>
          <a:noFill/>
        </p:spPr>
        <p:txBody>
          <a:bodyPr wrap="none" lIns="60960" rIns="60960">
            <a:spAutoFit/>
          </a:bodyPr>
          <a:lstStyle/>
          <a:p>
            <a:pPr defTabSz="914354">
              <a:defRPr/>
            </a:pPr>
            <a:r>
              <a:rPr lang="en-US" sz="1067" noProof="0">
                <a:solidFill>
                  <a:srgbClr val="A47500"/>
                </a:solidFill>
                <a:latin typeface="Mark OT"/>
              </a:rPr>
              <a:t>Kuat Piston Pro X $1,589 (+$200)</a:t>
            </a:r>
          </a:p>
        </p:txBody>
      </p:sp>
      <p:sp>
        <p:nvSpPr>
          <p:cNvPr id="17" name="Rectangle 16">
            <a:extLst>
              <a:ext uri="{FF2B5EF4-FFF2-40B4-BE49-F238E27FC236}">
                <a16:creationId xmlns:a16="http://schemas.microsoft.com/office/drawing/2014/main" id="{61AA2F22-D6AE-D81F-2B47-568053A8F8B2}"/>
              </a:ext>
            </a:extLst>
          </p:cNvPr>
          <p:cNvSpPr/>
          <p:nvPr/>
        </p:nvSpPr>
        <p:spPr>
          <a:xfrm>
            <a:off x="7354712" y="1298483"/>
            <a:ext cx="1843133" cy="256545"/>
          </a:xfrm>
          <a:prstGeom prst="rect">
            <a:avLst/>
          </a:prstGeom>
          <a:noFill/>
        </p:spPr>
        <p:txBody>
          <a:bodyPr wrap="none" lIns="60960" rIns="60960">
            <a:spAutoFit/>
          </a:bodyPr>
          <a:lstStyle/>
          <a:p>
            <a:pPr defTabSz="914354">
              <a:defRPr/>
            </a:pPr>
            <a:r>
              <a:rPr lang="en-US" sz="1067" noProof="0">
                <a:solidFill>
                  <a:srgbClr val="A47500"/>
                </a:solidFill>
                <a:latin typeface="Mark OT"/>
              </a:rPr>
              <a:t>Kuat Piston Pro $1,298 (+$200)</a:t>
            </a:r>
          </a:p>
        </p:txBody>
      </p:sp>
      <p:sp>
        <p:nvSpPr>
          <p:cNvPr id="18" name="Rectangle 17">
            <a:extLst>
              <a:ext uri="{FF2B5EF4-FFF2-40B4-BE49-F238E27FC236}">
                <a16:creationId xmlns:a16="http://schemas.microsoft.com/office/drawing/2014/main" id="{FADD0F5B-A7A9-1EF6-1B41-594119F2431C}"/>
              </a:ext>
            </a:extLst>
          </p:cNvPr>
          <p:cNvSpPr/>
          <p:nvPr/>
        </p:nvSpPr>
        <p:spPr>
          <a:xfrm>
            <a:off x="5366559" y="2682957"/>
            <a:ext cx="1472839" cy="256545"/>
          </a:xfrm>
          <a:prstGeom prst="rect">
            <a:avLst/>
          </a:prstGeom>
          <a:noFill/>
        </p:spPr>
        <p:txBody>
          <a:bodyPr wrap="none" lIns="60960" rIns="60960">
            <a:spAutoFit/>
          </a:bodyPr>
          <a:lstStyle/>
          <a:p>
            <a:pPr defTabSz="914354">
              <a:defRPr/>
            </a:pPr>
            <a:r>
              <a:rPr lang="en-US" sz="1067" noProof="0">
                <a:solidFill>
                  <a:srgbClr val="A47500"/>
                </a:solidFill>
                <a:latin typeface="Mark OT"/>
              </a:rPr>
              <a:t>Kuat NV 2.0 $989 (+100)</a:t>
            </a:r>
          </a:p>
        </p:txBody>
      </p:sp>
      <p:sp>
        <p:nvSpPr>
          <p:cNvPr id="19" name="Rectangle 18">
            <a:extLst>
              <a:ext uri="{FF2B5EF4-FFF2-40B4-BE49-F238E27FC236}">
                <a16:creationId xmlns:a16="http://schemas.microsoft.com/office/drawing/2014/main" id="{75B017A3-9BDE-27DD-57CD-C904A449E0AE}"/>
              </a:ext>
            </a:extLst>
          </p:cNvPr>
          <p:cNvSpPr/>
          <p:nvPr/>
        </p:nvSpPr>
        <p:spPr>
          <a:xfrm>
            <a:off x="5366559" y="3011237"/>
            <a:ext cx="1831912" cy="256545"/>
          </a:xfrm>
          <a:prstGeom prst="rect">
            <a:avLst/>
          </a:prstGeom>
          <a:noFill/>
        </p:spPr>
        <p:txBody>
          <a:bodyPr wrap="none" lIns="60960" rIns="60960">
            <a:spAutoFit/>
          </a:bodyPr>
          <a:lstStyle/>
          <a:p>
            <a:pPr defTabSz="914354">
              <a:defRPr/>
            </a:pPr>
            <a:r>
              <a:rPr lang="en-US" sz="1067" noProof="0">
                <a:solidFill>
                  <a:srgbClr val="A47500"/>
                </a:solidFill>
                <a:latin typeface="Mark OT"/>
              </a:rPr>
              <a:t>Kuat NV Base 2.0 $898 (+$100)</a:t>
            </a:r>
          </a:p>
        </p:txBody>
      </p:sp>
      <p:sp>
        <p:nvSpPr>
          <p:cNvPr id="20" name="Rectangle 19">
            <a:extLst>
              <a:ext uri="{FF2B5EF4-FFF2-40B4-BE49-F238E27FC236}">
                <a16:creationId xmlns:a16="http://schemas.microsoft.com/office/drawing/2014/main" id="{B7F02CEF-3478-0B81-B568-E36DFD51FC4A}"/>
              </a:ext>
            </a:extLst>
          </p:cNvPr>
          <p:cNvSpPr/>
          <p:nvPr/>
        </p:nvSpPr>
        <p:spPr>
          <a:xfrm>
            <a:off x="2742353" y="3676023"/>
            <a:ext cx="1695657" cy="256545"/>
          </a:xfrm>
          <a:prstGeom prst="rect">
            <a:avLst/>
          </a:prstGeom>
          <a:noFill/>
          <a:ln>
            <a:noFill/>
          </a:ln>
        </p:spPr>
        <p:txBody>
          <a:bodyPr wrap="none" lIns="60960" rIns="60960">
            <a:spAutoFit/>
          </a:bodyPr>
          <a:lstStyle/>
          <a:p>
            <a:pPr defTabSz="914354">
              <a:defRPr/>
            </a:pPr>
            <a:r>
              <a:rPr lang="en-US" sz="1067" noProof="0">
                <a:solidFill>
                  <a:srgbClr val="A47500"/>
                </a:solidFill>
                <a:latin typeface="Mark OT"/>
              </a:rPr>
              <a:t>Kuat Sherpa 2.0 $759 (+$70)</a:t>
            </a:r>
          </a:p>
        </p:txBody>
      </p:sp>
      <p:sp>
        <p:nvSpPr>
          <p:cNvPr id="21" name="Rectangle 20">
            <a:extLst>
              <a:ext uri="{FF2B5EF4-FFF2-40B4-BE49-F238E27FC236}">
                <a16:creationId xmlns:a16="http://schemas.microsoft.com/office/drawing/2014/main" id="{F18FDD23-8ACF-E2E9-D0CF-33D2D93324B0}"/>
              </a:ext>
            </a:extLst>
          </p:cNvPr>
          <p:cNvSpPr/>
          <p:nvPr/>
        </p:nvSpPr>
        <p:spPr>
          <a:xfrm>
            <a:off x="1004741" y="4684946"/>
            <a:ext cx="1567417" cy="256545"/>
          </a:xfrm>
          <a:prstGeom prst="rect">
            <a:avLst/>
          </a:prstGeom>
          <a:noFill/>
        </p:spPr>
        <p:txBody>
          <a:bodyPr wrap="none" lIns="60960" rIns="60960">
            <a:spAutoFit/>
          </a:bodyPr>
          <a:lstStyle/>
          <a:p>
            <a:pPr defTabSz="914354">
              <a:defRPr/>
            </a:pPr>
            <a:r>
              <a:rPr lang="en-US" sz="1067" noProof="0">
                <a:solidFill>
                  <a:srgbClr val="A47500"/>
                </a:solidFill>
                <a:latin typeface="Mark OT"/>
              </a:rPr>
              <a:t>Kuat Transfer $549 (+$60)</a:t>
            </a:r>
          </a:p>
        </p:txBody>
      </p:sp>
      <p:sp>
        <p:nvSpPr>
          <p:cNvPr id="22" name="Rectangle 21">
            <a:extLst>
              <a:ext uri="{FF2B5EF4-FFF2-40B4-BE49-F238E27FC236}">
                <a16:creationId xmlns:a16="http://schemas.microsoft.com/office/drawing/2014/main" id="{4ED14FC1-77E8-7F3B-BBA1-83318D20431D}"/>
              </a:ext>
            </a:extLst>
          </p:cNvPr>
          <p:cNvSpPr/>
          <p:nvPr/>
        </p:nvSpPr>
        <p:spPr>
          <a:xfrm>
            <a:off x="9573891" y="2816134"/>
            <a:ext cx="1750159" cy="256545"/>
          </a:xfrm>
          <a:prstGeom prst="rect">
            <a:avLst/>
          </a:prstGeom>
          <a:noFill/>
        </p:spPr>
        <p:txBody>
          <a:bodyPr wrap="none" lIns="60960" rIns="60960">
            <a:spAutoFit/>
          </a:bodyPr>
          <a:lstStyle/>
          <a:p>
            <a:pPr defTabSz="914354">
              <a:defRPr/>
            </a:pPr>
            <a:r>
              <a:rPr lang="en-US" sz="1067" noProof="0" err="1">
                <a:solidFill>
                  <a:srgbClr val="0070C0"/>
                </a:solidFill>
                <a:latin typeface="Mark OT"/>
              </a:rPr>
              <a:t>RockyMounts</a:t>
            </a:r>
            <a:r>
              <a:rPr lang="en-US" sz="1067" noProof="0">
                <a:solidFill>
                  <a:srgbClr val="0070C0"/>
                </a:solidFill>
                <a:latin typeface="Mark OT"/>
              </a:rPr>
              <a:t> </a:t>
            </a:r>
            <a:r>
              <a:rPr lang="en-US" sz="1067" noProof="0" err="1">
                <a:solidFill>
                  <a:srgbClr val="0070C0"/>
                </a:solidFill>
                <a:latin typeface="Mark OT"/>
              </a:rPr>
              <a:t>GigaWatt</a:t>
            </a:r>
            <a:r>
              <a:rPr lang="en-US" sz="1067" noProof="0">
                <a:solidFill>
                  <a:srgbClr val="0070C0"/>
                </a:solidFill>
                <a:latin typeface="Mark OT"/>
              </a:rPr>
              <a:t> $979</a:t>
            </a:r>
          </a:p>
        </p:txBody>
      </p:sp>
      <p:sp>
        <p:nvSpPr>
          <p:cNvPr id="23" name="Rectangle 22">
            <a:extLst>
              <a:ext uri="{FF2B5EF4-FFF2-40B4-BE49-F238E27FC236}">
                <a16:creationId xmlns:a16="http://schemas.microsoft.com/office/drawing/2014/main" id="{F3008ACB-E782-7748-3B74-26E04050DF1B}"/>
              </a:ext>
            </a:extLst>
          </p:cNvPr>
          <p:cNvSpPr/>
          <p:nvPr/>
        </p:nvSpPr>
        <p:spPr>
          <a:xfrm>
            <a:off x="5366559" y="3175377"/>
            <a:ext cx="1754968" cy="256545"/>
          </a:xfrm>
          <a:prstGeom prst="rect">
            <a:avLst/>
          </a:prstGeom>
          <a:noFill/>
        </p:spPr>
        <p:txBody>
          <a:bodyPr wrap="none" lIns="60960" rIns="60960">
            <a:spAutoFit/>
          </a:bodyPr>
          <a:lstStyle/>
          <a:p>
            <a:pPr defTabSz="914354">
              <a:defRPr/>
            </a:pPr>
            <a:r>
              <a:rPr lang="en-US" sz="1067" noProof="0" err="1">
                <a:solidFill>
                  <a:srgbClr val="0070C0"/>
                </a:solidFill>
                <a:latin typeface="Mark OT"/>
              </a:rPr>
              <a:t>RockyMounts</a:t>
            </a:r>
            <a:r>
              <a:rPr lang="en-US" sz="1067" noProof="0">
                <a:solidFill>
                  <a:srgbClr val="0070C0"/>
                </a:solidFill>
                <a:latin typeface="Mark OT"/>
              </a:rPr>
              <a:t> </a:t>
            </a:r>
            <a:r>
              <a:rPr lang="en-US" sz="1067" noProof="0" err="1">
                <a:solidFill>
                  <a:srgbClr val="0070C0"/>
                </a:solidFill>
                <a:latin typeface="Mark OT"/>
              </a:rPr>
              <a:t>GuideRail</a:t>
            </a:r>
            <a:r>
              <a:rPr lang="en-US" sz="1067" noProof="0">
                <a:solidFill>
                  <a:srgbClr val="0070C0"/>
                </a:solidFill>
                <a:latin typeface="Mark OT"/>
              </a:rPr>
              <a:t> $849</a:t>
            </a:r>
          </a:p>
        </p:txBody>
      </p:sp>
      <p:sp>
        <p:nvSpPr>
          <p:cNvPr id="24" name="Rectangle 23">
            <a:extLst>
              <a:ext uri="{FF2B5EF4-FFF2-40B4-BE49-F238E27FC236}">
                <a16:creationId xmlns:a16="http://schemas.microsoft.com/office/drawing/2014/main" id="{9BA1E667-2551-F0D7-6CF3-B6D5CE18368E}"/>
              </a:ext>
            </a:extLst>
          </p:cNvPr>
          <p:cNvSpPr/>
          <p:nvPr/>
        </p:nvSpPr>
        <p:spPr>
          <a:xfrm>
            <a:off x="2742354" y="3397089"/>
            <a:ext cx="2146100" cy="256545"/>
          </a:xfrm>
          <a:prstGeom prst="rect">
            <a:avLst/>
          </a:prstGeom>
          <a:noFill/>
          <a:ln>
            <a:noFill/>
          </a:ln>
        </p:spPr>
        <p:txBody>
          <a:bodyPr wrap="none" lIns="60960" rIns="60960">
            <a:spAutoFit/>
          </a:bodyPr>
          <a:lstStyle/>
          <a:p>
            <a:pPr defTabSz="914354">
              <a:defRPr/>
            </a:pPr>
            <a:r>
              <a:rPr lang="en-US" sz="1067" noProof="0" err="1">
                <a:solidFill>
                  <a:srgbClr val="0070C0"/>
                </a:solidFill>
                <a:latin typeface="Mark OT"/>
              </a:rPr>
              <a:t>RockyMounts</a:t>
            </a:r>
            <a:r>
              <a:rPr lang="en-US" sz="1067" noProof="0">
                <a:solidFill>
                  <a:srgbClr val="0070C0"/>
                </a:solidFill>
                <a:latin typeface="Mark OT"/>
              </a:rPr>
              <a:t> BackStage Swing $799</a:t>
            </a:r>
          </a:p>
        </p:txBody>
      </p:sp>
      <p:sp>
        <p:nvSpPr>
          <p:cNvPr id="25" name="Rectangle 24">
            <a:extLst>
              <a:ext uri="{FF2B5EF4-FFF2-40B4-BE49-F238E27FC236}">
                <a16:creationId xmlns:a16="http://schemas.microsoft.com/office/drawing/2014/main" id="{FA60E30B-4AAD-F68A-DF8E-13068EDD5676}"/>
              </a:ext>
            </a:extLst>
          </p:cNvPr>
          <p:cNvSpPr/>
          <p:nvPr/>
        </p:nvSpPr>
        <p:spPr>
          <a:xfrm>
            <a:off x="9573891" y="4554830"/>
            <a:ext cx="1945725" cy="256545"/>
          </a:xfrm>
          <a:prstGeom prst="rect">
            <a:avLst/>
          </a:prstGeom>
          <a:noFill/>
        </p:spPr>
        <p:txBody>
          <a:bodyPr wrap="none" lIns="60960" rIns="60960">
            <a:spAutoFit/>
          </a:bodyPr>
          <a:lstStyle/>
          <a:p>
            <a:pPr defTabSz="914354">
              <a:defRPr/>
            </a:pPr>
            <a:r>
              <a:rPr lang="en-US" sz="1067" noProof="0" err="1">
                <a:solidFill>
                  <a:srgbClr val="0070C0"/>
                </a:solidFill>
                <a:latin typeface="Mark OT"/>
              </a:rPr>
              <a:t>RockyMounts</a:t>
            </a:r>
            <a:r>
              <a:rPr lang="en-US" sz="1067" noProof="0">
                <a:solidFill>
                  <a:srgbClr val="0070C0"/>
                </a:solidFill>
                <a:latin typeface="Mark OT"/>
              </a:rPr>
              <a:t> HighNoon FC $599</a:t>
            </a:r>
          </a:p>
        </p:txBody>
      </p:sp>
      <p:sp>
        <p:nvSpPr>
          <p:cNvPr id="26" name="Rectangle 25">
            <a:extLst>
              <a:ext uri="{FF2B5EF4-FFF2-40B4-BE49-F238E27FC236}">
                <a16:creationId xmlns:a16="http://schemas.microsoft.com/office/drawing/2014/main" id="{4EFEB576-4154-BCD7-E6D8-0D9E9C04E1A8}"/>
              </a:ext>
            </a:extLst>
          </p:cNvPr>
          <p:cNvSpPr/>
          <p:nvPr/>
        </p:nvSpPr>
        <p:spPr>
          <a:xfrm>
            <a:off x="1004742" y="5235627"/>
            <a:ext cx="1758174" cy="256545"/>
          </a:xfrm>
          <a:prstGeom prst="rect">
            <a:avLst/>
          </a:prstGeom>
          <a:noFill/>
        </p:spPr>
        <p:txBody>
          <a:bodyPr wrap="none" lIns="60960" rIns="60960">
            <a:spAutoFit/>
          </a:bodyPr>
          <a:lstStyle/>
          <a:p>
            <a:pPr defTabSz="914354">
              <a:defRPr/>
            </a:pPr>
            <a:r>
              <a:rPr lang="en-US" sz="1067" noProof="0" err="1">
                <a:solidFill>
                  <a:srgbClr val="0070C0"/>
                </a:solidFill>
                <a:latin typeface="Mark OT"/>
              </a:rPr>
              <a:t>RockyMounts</a:t>
            </a:r>
            <a:r>
              <a:rPr lang="en-US" sz="1067" noProof="0">
                <a:solidFill>
                  <a:srgbClr val="0070C0"/>
                </a:solidFill>
                <a:latin typeface="Mark OT"/>
              </a:rPr>
              <a:t> MonoRail $499</a:t>
            </a:r>
          </a:p>
        </p:txBody>
      </p:sp>
      <p:sp>
        <p:nvSpPr>
          <p:cNvPr id="27" name="Rectangle 26">
            <a:extLst>
              <a:ext uri="{FF2B5EF4-FFF2-40B4-BE49-F238E27FC236}">
                <a16:creationId xmlns:a16="http://schemas.microsoft.com/office/drawing/2014/main" id="{E3E84F53-A8E0-9A08-5885-D61E0A8DEBB2}"/>
              </a:ext>
            </a:extLst>
          </p:cNvPr>
          <p:cNvSpPr/>
          <p:nvPr/>
        </p:nvSpPr>
        <p:spPr>
          <a:xfrm>
            <a:off x="5366559" y="3503657"/>
            <a:ext cx="1110560" cy="256545"/>
          </a:xfrm>
          <a:prstGeom prst="rect">
            <a:avLst/>
          </a:prstGeom>
          <a:noFill/>
        </p:spPr>
        <p:txBody>
          <a:bodyPr wrap="none" lIns="60960" rIns="60960">
            <a:spAutoFit/>
          </a:bodyPr>
          <a:lstStyle/>
          <a:p>
            <a:pPr defTabSz="914354">
              <a:defRPr/>
            </a:pPr>
            <a:r>
              <a:rPr lang="en-US" sz="1067" noProof="0">
                <a:solidFill>
                  <a:srgbClr val="7030A0"/>
                </a:solidFill>
                <a:latin typeface="Mark OT"/>
              </a:rPr>
              <a:t>1Up </a:t>
            </a:r>
            <a:r>
              <a:rPr lang="en-US" sz="1067" noProof="0" err="1">
                <a:solidFill>
                  <a:srgbClr val="7030A0"/>
                </a:solidFill>
                <a:latin typeface="Mark OT"/>
              </a:rPr>
              <a:t>Equip’d</a:t>
            </a:r>
            <a:r>
              <a:rPr lang="en-US" sz="1067" noProof="0">
                <a:solidFill>
                  <a:srgbClr val="7030A0"/>
                </a:solidFill>
                <a:latin typeface="Mark OT"/>
              </a:rPr>
              <a:t> $805</a:t>
            </a:r>
          </a:p>
        </p:txBody>
      </p:sp>
      <p:sp>
        <p:nvSpPr>
          <p:cNvPr id="30" name="TextBox 29">
            <a:extLst>
              <a:ext uri="{FF2B5EF4-FFF2-40B4-BE49-F238E27FC236}">
                <a16:creationId xmlns:a16="http://schemas.microsoft.com/office/drawing/2014/main" id="{B0D6F452-0B0E-B3AF-60C0-28B176EAB55B}"/>
              </a:ext>
            </a:extLst>
          </p:cNvPr>
          <p:cNvSpPr txBox="1"/>
          <p:nvPr/>
        </p:nvSpPr>
        <p:spPr>
          <a:xfrm>
            <a:off x="916495" y="6208941"/>
            <a:ext cx="10773639" cy="297454"/>
          </a:xfrm>
          <a:prstGeom prst="rect">
            <a:avLst/>
          </a:prstGeom>
          <a:noFill/>
        </p:spPr>
        <p:txBody>
          <a:bodyPr wrap="square" rtlCol="0">
            <a:spAutoFit/>
          </a:bodyPr>
          <a:lstStyle/>
          <a:p>
            <a:pPr defTabSz="914354">
              <a:defRPr/>
            </a:pPr>
            <a:r>
              <a:rPr lang="en-US" sz="1333" noProof="0">
                <a:solidFill>
                  <a:srgbClr val="393939"/>
                </a:solidFill>
                <a:latin typeface="Mark OT"/>
              </a:rPr>
              <a:t>$550-$600 (+$50)	      $750-$800 (+$100)	$800-$1000 (+$100)	                    &gt;$1200 (+$200)</a:t>
            </a:r>
          </a:p>
        </p:txBody>
      </p:sp>
      <p:sp>
        <p:nvSpPr>
          <p:cNvPr id="32" name="Rectangle 31">
            <a:extLst>
              <a:ext uri="{FF2B5EF4-FFF2-40B4-BE49-F238E27FC236}">
                <a16:creationId xmlns:a16="http://schemas.microsoft.com/office/drawing/2014/main" id="{944228EA-A9C3-368C-B5E5-32076FE00D46}"/>
              </a:ext>
            </a:extLst>
          </p:cNvPr>
          <p:cNvSpPr/>
          <p:nvPr/>
        </p:nvSpPr>
        <p:spPr>
          <a:xfrm>
            <a:off x="9573891" y="1322959"/>
            <a:ext cx="1775807" cy="256545"/>
          </a:xfrm>
          <a:prstGeom prst="rect">
            <a:avLst/>
          </a:prstGeom>
          <a:noFill/>
        </p:spPr>
        <p:txBody>
          <a:bodyPr wrap="none" lIns="60960" rIns="60960">
            <a:spAutoFit/>
          </a:bodyPr>
          <a:lstStyle/>
          <a:p>
            <a:pPr defTabSz="914354">
              <a:defRPr/>
            </a:pPr>
            <a:r>
              <a:rPr lang="en-US" sz="1067" noProof="0">
                <a:solidFill>
                  <a:srgbClr val="A47500"/>
                </a:solidFill>
                <a:latin typeface="Mark OT"/>
              </a:rPr>
              <a:t>Kuat Piston ION $1,289 (New)</a:t>
            </a:r>
          </a:p>
        </p:txBody>
      </p:sp>
      <p:sp>
        <p:nvSpPr>
          <p:cNvPr id="2" name="Title 1"/>
          <p:cNvSpPr>
            <a:spLocks noGrp="1"/>
          </p:cNvSpPr>
          <p:nvPr>
            <p:ph type="title"/>
          </p:nvPr>
        </p:nvSpPr>
        <p:spPr>
          <a:xfrm>
            <a:off x="737069" y="-71601"/>
            <a:ext cx="11454931" cy="1051205"/>
          </a:xfrm>
        </p:spPr>
        <p:txBody>
          <a:bodyPr anchor="ctr">
            <a:noAutofit/>
          </a:bodyPr>
          <a:lstStyle/>
          <a:p>
            <a:r>
              <a:rPr lang="en-US" sz="3733" noProof="0"/>
              <a:t>2 Bike Tray Landscape - US</a:t>
            </a:r>
          </a:p>
        </p:txBody>
      </p:sp>
      <p:sp>
        <p:nvSpPr>
          <p:cNvPr id="38" name="TextBox 37">
            <a:extLst>
              <a:ext uri="{FF2B5EF4-FFF2-40B4-BE49-F238E27FC236}">
                <a16:creationId xmlns:a16="http://schemas.microsoft.com/office/drawing/2014/main" id="{DE22C9E2-6F65-3409-7F6A-B8102FCF2515}"/>
              </a:ext>
            </a:extLst>
          </p:cNvPr>
          <p:cNvSpPr txBox="1"/>
          <p:nvPr/>
        </p:nvSpPr>
        <p:spPr>
          <a:xfrm>
            <a:off x="7447347" y="94000"/>
            <a:ext cx="4386991" cy="502573"/>
          </a:xfrm>
          <a:prstGeom prst="rect">
            <a:avLst/>
          </a:prstGeom>
          <a:noFill/>
        </p:spPr>
        <p:txBody>
          <a:bodyPr wrap="square" rtlCol="0">
            <a:spAutoFit/>
          </a:bodyPr>
          <a:lstStyle/>
          <a:p>
            <a:pPr algn="r" defTabSz="609585"/>
            <a:r>
              <a:rPr lang="en-US" sz="1333" noProof="0">
                <a:solidFill>
                  <a:srgbClr val="64686B"/>
                </a:solidFill>
                <a:latin typeface="Mark OT"/>
              </a:rPr>
              <a:t>*Prices shown are after all June price changes</a:t>
            </a:r>
          </a:p>
          <a:p>
            <a:pPr algn="r" defTabSz="609585"/>
            <a:r>
              <a:rPr lang="en-US" sz="1333" noProof="0">
                <a:solidFill>
                  <a:srgbClr val="64686B"/>
                </a:solidFill>
                <a:latin typeface="Mark OT"/>
              </a:rPr>
              <a:t>**Mid-2025 price increases shown as (+$)</a:t>
            </a:r>
          </a:p>
        </p:txBody>
      </p:sp>
    </p:spTree>
    <p:extLst>
      <p:ext uri="{BB962C8B-B14F-4D97-AF65-F5344CB8AC3E}">
        <p14:creationId xmlns:p14="http://schemas.microsoft.com/office/powerpoint/2010/main" val="294361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5860" y="144846"/>
            <a:ext cx="5324741" cy="970175"/>
          </a:xfrm>
        </p:spPr>
        <p:txBody>
          <a:bodyPr/>
          <a:lstStyle/>
          <a:p>
            <a:r>
              <a:rPr lang="en-US" sz="3733" noProof="0"/>
              <a:t>Bike Tray Racks</a:t>
            </a:r>
          </a:p>
        </p:txBody>
      </p:sp>
      <p:sp>
        <p:nvSpPr>
          <p:cNvPr id="3" name="Footer Placeholder 2"/>
          <p:cNvSpPr>
            <a:spLocks noGrp="1"/>
          </p:cNvSpPr>
          <p:nvPr>
            <p:ph type="ftr" sz="quarter" idx="10"/>
          </p:nvPr>
        </p:nvSpPr>
        <p:spPr/>
        <p:txBody>
          <a:bodyPr/>
          <a:lstStyle/>
          <a:p>
            <a:pPr defTabSz="609585"/>
            <a:endParaRPr lang="en-US" noProof="0">
              <a:latin typeface="Mark OT"/>
            </a:endParaRPr>
          </a:p>
        </p:txBody>
      </p:sp>
      <p:sp>
        <p:nvSpPr>
          <p:cNvPr id="4" name="Slide Number Placeholder 3"/>
          <p:cNvSpPr>
            <a:spLocks noGrp="1"/>
          </p:cNvSpPr>
          <p:nvPr>
            <p:ph type="sldNum" sz="quarter" idx="11"/>
          </p:nvPr>
        </p:nvSpPr>
        <p:spPr/>
        <p:txBody>
          <a:bodyPr/>
          <a:lstStyle/>
          <a:p>
            <a:pPr defTabSz="609585"/>
            <a:fld id="{E3C10A3F-FD94-6F46-B81C-C62BCA26E41C}" type="slidenum">
              <a:rPr lang="en-US" noProof="0">
                <a:latin typeface="Mark OT"/>
              </a:rPr>
              <a:pPr defTabSz="609585"/>
              <a:t>12</a:t>
            </a:fld>
            <a:endParaRPr lang="en-US" noProof="0">
              <a:latin typeface="Mark OT"/>
            </a:endParaRPr>
          </a:p>
        </p:txBody>
      </p:sp>
      <p:sp>
        <p:nvSpPr>
          <p:cNvPr id="6" name="Text Placeholder 5"/>
          <p:cNvSpPr>
            <a:spLocks noGrp="1"/>
          </p:cNvSpPr>
          <p:nvPr>
            <p:ph type="body" sz="quarter" idx="13"/>
          </p:nvPr>
        </p:nvSpPr>
        <p:spPr>
          <a:xfrm>
            <a:off x="935858" y="987128"/>
            <a:ext cx="4386991" cy="391584"/>
          </a:xfrm>
        </p:spPr>
        <p:txBody>
          <a:bodyPr>
            <a:noAutofit/>
          </a:bodyPr>
          <a:lstStyle/>
          <a:p>
            <a:r>
              <a:rPr lang="en-US" noProof="0">
                <a:solidFill>
                  <a:schemeClr val="accent1"/>
                </a:solidFill>
              </a:rPr>
              <a:t>COMPETITIVE LANDSCAPE</a:t>
            </a:r>
          </a:p>
        </p:txBody>
      </p:sp>
      <p:sp>
        <p:nvSpPr>
          <p:cNvPr id="5" name="Date Placeholder 4"/>
          <p:cNvSpPr>
            <a:spLocks noGrp="1"/>
          </p:cNvSpPr>
          <p:nvPr>
            <p:ph type="dt" sz="half" idx="2"/>
          </p:nvPr>
        </p:nvSpPr>
        <p:spPr/>
        <p:txBody>
          <a:bodyPr/>
          <a:lstStyle/>
          <a:p>
            <a:pPr defTabSz="609585"/>
            <a:r>
              <a:rPr lang="en-US" noProof="0">
                <a:solidFill>
                  <a:srgbClr val="AB2328"/>
                </a:solidFill>
                <a:latin typeface="Mark OT"/>
              </a:rPr>
              <a:t>Yakima Products, Inc.  Confidential</a:t>
            </a:r>
          </a:p>
        </p:txBody>
      </p:sp>
      <p:sp>
        <p:nvSpPr>
          <p:cNvPr id="12" name="TextBox 11">
            <a:extLst>
              <a:ext uri="{FF2B5EF4-FFF2-40B4-BE49-F238E27FC236}">
                <a16:creationId xmlns:a16="http://schemas.microsoft.com/office/drawing/2014/main" id="{DC4A9C00-41D5-FB93-3FEC-236C75CD8943}"/>
              </a:ext>
            </a:extLst>
          </p:cNvPr>
          <p:cNvSpPr txBox="1"/>
          <p:nvPr/>
        </p:nvSpPr>
        <p:spPr>
          <a:xfrm>
            <a:off x="6869155" y="629932"/>
            <a:ext cx="4386991" cy="502573"/>
          </a:xfrm>
          <a:prstGeom prst="rect">
            <a:avLst/>
          </a:prstGeom>
          <a:noFill/>
        </p:spPr>
        <p:txBody>
          <a:bodyPr wrap="square" rtlCol="0">
            <a:spAutoFit/>
          </a:bodyPr>
          <a:lstStyle/>
          <a:p>
            <a:pPr algn="r" defTabSz="609585"/>
            <a:r>
              <a:rPr lang="en-US" sz="1333" noProof="0">
                <a:solidFill>
                  <a:srgbClr val="64686B"/>
                </a:solidFill>
                <a:latin typeface="Mark OT"/>
              </a:rPr>
              <a:t>*Prices shown are after all June price changes</a:t>
            </a:r>
          </a:p>
          <a:p>
            <a:pPr algn="r" defTabSz="609585"/>
            <a:r>
              <a:rPr lang="en-US" sz="1333" noProof="0">
                <a:solidFill>
                  <a:srgbClr val="64686B"/>
                </a:solidFill>
                <a:latin typeface="Mark OT"/>
              </a:rPr>
              <a:t>**Mid-2025 price increases shown as (+$)</a:t>
            </a:r>
          </a:p>
        </p:txBody>
      </p:sp>
      <p:graphicFrame>
        <p:nvGraphicFramePr>
          <p:cNvPr id="25" name="Table 24">
            <a:extLst>
              <a:ext uri="{FF2B5EF4-FFF2-40B4-BE49-F238E27FC236}">
                <a16:creationId xmlns:a16="http://schemas.microsoft.com/office/drawing/2014/main" id="{88C9A4F3-428C-7409-A87A-ACDFC5947BB1}"/>
              </a:ext>
            </a:extLst>
          </p:cNvPr>
          <p:cNvGraphicFramePr>
            <a:graphicFrameLocks noGrp="1"/>
          </p:cNvGraphicFramePr>
          <p:nvPr>
            <p:extLst>
              <p:ext uri="{D42A27DB-BD31-4B8C-83A1-F6EECF244321}">
                <p14:modId xmlns:p14="http://schemas.microsoft.com/office/powerpoint/2010/main" val="1226415044"/>
              </p:ext>
            </p:extLst>
          </p:nvPr>
        </p:nvGraphicFramePr>
        <p:xfrm>
          <a:off x="6274796" y="2620472"/>
          <a:ext cx="2367513" cy="2838337"/>
        </p:xfrm>
        <a:graphic>
          <a:graphicData uri="http://schemas.openxmlformats.org/drawingml/2006/table">
            <a:tbl>
              <a:tblPr firstRow="1" bandRow="1">
                <a:tableStyleId>{5940675A-B579-460E-94D1-54222C63F5DA}</a:tableStyleId>
              </a:tblPr>
              <a:tblGrid>
                <a:gridCol w="2367513">
                  <a:extLst>
                    <a:ext uri="{9D8B030D-6E8A-4147-A177-3AD203B41FA5}">
                      <a16:colId xmlns:a16="http://schemas.microsoft.com/office/drawing/2014/main" val="20000"/>
                    </a:ext>
                  </a:extLst>
                </a:gridCol>
              </a:tblGrid>
              <a:tr h="5561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j-lt"/>
                          <a:cs typeface="Arial" pitchFamily="34" charset="0"/>
                        </a:rPr>
                        <a:t>Yakima StageTwo $949 (+$50+$50)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rgbClr val="AB2328"/>
                    </a:solidFill>
                  </a:tcPr>
                </a:tc>
                <a:extLst>
                  <a:ext uri="{0D108BD9-81ED-4DB2-BD59-A6C34878D82A}">
                    <a16:rowId xmlns:a16="http://schemas.microsoft.com/office/drawing/2014/main" val="10000"/>
                  </a:ext>
                </a:extLst>
              </a:tr>
              <a:tr h="372707">
                <a:tc>
                  <a:txBody>
                    <a:bodyPr/>
                    <a:lstStyle/>
                    <a:p>
                      <a:pPr algn="ctr" defTabSz="685800">
                        <a:defRPr/>
                      </a:pPr>
                      <a:r>
                        <a:rPr lang="en-US" sz="1200" noProof="0">
                          <a:solidFill>
                            <a:srgbClr val="C00000"/>
                          </a:solidFill>
                          <a:latin typeface="+mn-lt"/>
                        </a:rPr>
                        <a:t>Best</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14553928"/>
                  </a:ext>
                </a:extLst>
              </a:tr>
              <a:tr h="474837">
                <a:tc>
                  <a:txBody>
                    <a:bodyPr/>
                    <a:lstStyle/>
                    <a:p>
                      <a:pPr algn="ctr" defTabSz="685800">
                        <a:defRPr/>
                      </a:pPr>
                      <a:r>
                        <a:rPr lang="en-US" sz="1200" noProof="0">
                          <a:solidFill>
                            <a:srgbClr val="24333C"/>
                          </a:solidFill>
                          <a:latin typeface="+mn-lt"/>
                        </a:rPr>
                        <a:t>Thule Verse $999 </a:t>
                      </a:r>
                    </a:p>
                    <a:p>
                      <a:pPr algn="ctr" defTabSz="685800">
                        <a:defRPr/>
                      </a:pPr>
                      <a:r>
                        <a:rPr lang="en-US" sz="1200" noProof="0">
                          <a:solidFill>
                            <a:srgbClr val="24333C"/>
                          </a:solidFill>
                          <a:latin typeface="+mn-lt"/>
                        </a:rPr>
                        <a:t>(+$50)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3065920952"/>
                  </a:ext>
                </a:extLst>
              </a:tr>
              <a:tr h="474837">
                <a:tc>
                  <a:txBody>
                    <a:bodyPr/>
                    <a:lstStyle/>
                    <a:p>
                      <a:pPr algn="ctr" defTabSz="685800">
                        <a:defRPr/>
                      </a:pPr>
                      <a:r>
                        <a:rPr lang="en-US" sz="1200" noProof="0">
                          <a:solidFill>
                            <a:srgbClr val="24333C"/>
                          </a:solidFill>
                          <a:latin typeface="+mn-lt"/>
                        </a:rPr>
                        <a:t>Kuat NV 2.0 $989 </a:t>
                      </a:r>
                    </a:p>
                    <a:p>
                      <a:pPr algn="ctr" defTabSz="685800">
                        <a:defRPr/>
                      </a:pPr>
                      <a:r>
                        <a:rPr lang="en-US" sz="1200" noProof="0">
                          <a:solidFill>
                            <a:srgbClr val="24333C"/>
                          </a:solidFill>
                          <a:latin typeface="+mn-lt"/>
                        </a:rPr>
                        <a:t>(+100)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2757534909"/>
                  </a:ext>
                </a:extLst>
              </a:tr>
              <a:tr h="474837">
                <a:tc>
                  <a:txBody>
                    <a:bodyPr/>
                    <a:lstStyle/>
                    <a:p>
                      <a:pPr algn="ctr" defTabSz="685800">
                        <a:defRPr/>
                      </a:pPr>
                      <a:r>
                        <a:rPr lang="en-US" sz="1200" noProof="0">
                          <a:solidFill>
                            <a:srgbClr val="24333C"/>
                          </a:solidFill>
                          <a:latin typeface="+mn-lt"/>
                        </a:rPr>
                        <a:t>Kuat NV Base 2.0 $898 (+$100)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699238391"/>
                  </a:ext>
                </a:extLst>
              </a:tr>
              <a:tr h="474837">
                <a:tc>
                  <a:txBody>
                    <a:bodyPr/>
                    <a:lstStyle/>
                    <a:p>
                      <a:pPr algn="ctr" defTabSz="685800">
                        <a:defRPr/>
                      </a:pPr>
                      <a:r>
                        <a:rPr lang="en-US" sz="1200" noProof="0">
                          <a:solidFill>
                            <a:srgbClr val="24333C"/>
                          </a:solidFill>
                          <a:latin typeface="+mn-lt"/>
                        </a:rPr>
                        <a:t>Thule Pro XTR $849 </a:t>
                      </a:r>
                    </a:p>
                    <a:p>
                      <a:pPr algn="ctr" defTabSz="685800">
                        <a:defRPr/>
                      </a:pPr>
                      <a:r>
                        <a:rPr lang="en-US" sz="1200" noProof="0">
                          <a:solidFill>
                            <a:srgbClr val="24333C"/>
                          </a:solidFill>
                          <a:latin typeface="+mn-lt"/>
                        </a:rPr>
                        <a:t>(+$50)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194671840"/>
                  </a:ext>
                </a:extLst>
              </a:tr>
            </a:tbl>
          </a:graphicData>
        </a:graphic>
      </p:graphicFrame>
      <p:graphicFrame>
        <p:nvGraphicFramePr>
          <p:cNvPr id="26" name="Table 25">
            <a:extLst>
              <a:ext uri="{FF2B5EF4-FFF2-40B4-BE49-F238E27FC236}">
                <a16:creationId xmlns:a16="http://schemas.microsoft.com/office/drawing/2014/main" id="{A21F1CCE-B2CE-D9A3-1D96-4F524B7C16FF}"/>
              </a:ext>
            </a:extLst>
          </p:cNvPr>
          <p:cNvGraphicFramePr>
            <a:graphicFrameLocks noGrp="1"/>
          </p:cNvGraphicFramePr>
          <p:nvPr>
            <p:extLst>
              <p:ext uri="{D42A27DB-BD31-4B8C-83A1-F6EECF244321}">
                <p14:modId xmlns:p14="http://schemas.microsoft.com/office/powerpoint/2010/main" val="2572794267"/>
              </p:ext>
            </p:extLst>
          </p:nvPr>
        </p:nvGraphicFramePr>
        <p:xfrm>
          <a:off x="3456714" y="2620473"/>
          <a:ext cx="2367513" cy="1413823"/>
        </p:xfrm>
        <a:graphic>
          <a:graphicData uri="http://schemas.openxmlformats.org/drawingml/2006/table">
            <a:tbl>
              <a:tblPr firstRow="1" bandRow="1">
                <a:tableStyleId>{5940675A-B579-460E-94D1-54222C63F5DA}</a:tableStyleId>
              </a:tblPr>
              <a:tblGrid>
                <a:gridCol w="2367513">
                  <a:extLst>
                    <a:ext uri="{9D8B030D-6E8A-4147-A177-3AD203B41FA5}">
                      <a16:colId xmlns:a16="http://schemas.microsoft.com/office/drawing/2014/main" val="20000"/>
                    </a:ext>
                  </a:extLst>
                </a:gridCol>
              </a:tblGrid>
              <a:tr h="5561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j-lt"/>
                          <a:cs typeface="Arial" pitchFamily="34" charset="0"/>
                        </a:rPr>
                        <a:t>2026 Yakima (NEW) $699</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rgbClr val="AB2328"/>
                    </a:solidFill>
                  </a:tcPr>
                </a:tc>
                <a:extLst>
                  <a:ext uri="{0D108BD9-81ED-4DB2-BD59-A6C34878D82A}">
                    <a16:rowId xmlns:a16="http://schemas.microsoft.com/office/drawing/2014/main" val="10000"/>
                  </a:ext>
                </a:extLst>
              </a:tr>
              <a:tr h="372707">
                <a:tc>
                  <a:txBody>
                    <a:bodyPr/>
                    <a:lstStyle/>
                    <a:p>
                      <a:pPr algn="ctr" defTabSz="685800">
                        <a:defRPr/>
                      </a:pPr>
                      <a:r>
                        <a:rPr lang="en-US" sz="1200" noProof="0">
                          <a:solidFill>
                            <a:srgbClr val="C00000"/>
                          </a:solidFill>
                          <a:latin typeface="+mn-lt"/>
                        </a:rPr>
                        <a:t>Better</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14553928"/>
                  </a:ext>
                </a:extLst>
              </a:tr>
              <a:tr h="474837">
                <a:tc>
                  <a:txBody>
                    <a:bodyPr/>
                    <a:lstStyle/>
                    <a:p>
                      <a:pPr algn="ctr" defTabSz="685800">
                        <a:defRPr/>
                      </a:pPr>
                      <a:r>
                        <a:rPr lang="en-US" sz="1200" noProof="0">
                          <a:solidFill>
                            <a:srgbClr val="24333C"/>
                          </a:solidFill>
                          <a:latin typeface="+mn-lt"/>
                        </a:rPr>
                        <a:t>Kuat Sherpa 2.0 $759 (+$70)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3065920952"/>
                  </a:ext>
                </a:extLst>
              </a:tr>
            </a:tbl>
          </a:graphicData>
        </a:graphic>
      </p:graphicFrame>
      <p:graphicFrame>
        <p:nvGraphicFramePr>
          <p:cNvPr id="27" name="Table 26">
            <a:extLst>
              <a:ext uri="{FF2B5EF4-FFF2-40B4-BE49-F238E27FC236}">
                <a16:creationId xmlns:a16="http://schemas.microsoft.com/office/drawing/2014/main" id="{DFA735D1-3581-CCD7-FD1D-47853F8AFDC4}"/>
              </a:ext>
            </a:extLst>
          </p:cNvPr>
          <p:cNvGraphicFramePr>
            <a:graphicFrameLocks noGrp="1"/>
          </p:cNvGraphicFramePr>
          <p:nvPr>
            <p:extLst>
              <p:ext uri="{D42A27DB-BD31-4B8C-83A1-F6EECF244321}">
                <p14:modId xmlns:p14="http://schemas.microsoft.com/office/powerpoint/2010/main" val="3354052133"/>
              </p:ext>
            </p:extLst>
          </p:nvPr>
        </p:nvGraphicFramePr>
        <p:xfrm>
          <a:off x="638633" y="2620472"/>
          <a:ext cx="2367513" cy="1888661"/>
        </p:xfrm>
        <a:graphic>
          <a:graphicData uri="http://schemas.openxmlformats.org/drawingml/2006/table">
            <a:tbl>
              <a:tblPr firstRow="1" bandRow="1">
                <a:tableStyleId>{5940675A-B579-460E-94D1-54222C63F5DA}</a:tableStyleId>
              </a:tblPr>
              <a:tblGrid>
                <a:gridCol w="2367513">
                  <a:extLst>
                    <a:ext uri="{9D8B030D-6E8A-4147-A177-3AD203B41FA5}">
                      <a16:colId xmlns:a16="http://schemas.microsoft.com/office/drawing/2014/main" val="20000"/>
                    </a:ext>
                  </a:extLst>
                </a:gridCol>
              </a:tblGrid>
              <a:tr h="5561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j-lt"/>
                          <a:cs typeface="Arial" pitchFamily="34" charset="0"/>
                        </a:rPr>
                        <a:t>Yakima HoldUp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j-lt"/>
                          <a:cs typeface="Arial" pitchFamily="34" charset="0"/>
                        </a:rPr>
                        <a:t>$569 (+$50+$20)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rgbClr val="AB2328"/>
                    </a:solidFill>
                  </a:tcPr>
                </a:tc>
                <a:extLst>
                  <a:ext uri="{0D108BD9-81ED-4DB2-BD59-A6C34878D82A}">
                    <a16:rowId xmlns:a16="http://schemas.microsoft.com/office/drawing/2014/main" val="10000"/>
                  </a:ext>
                </a:extLst>
              </a:tr>
              <a:tr h="372707">
                <a:tc>
                  <a:txBody>
                    <a:bodyPr/>
                    <a:lstStyle/>
                    <a:p>
                      <a:pPr algn="ctr" defTabSz="685800">
                        <a:defRPr/>
                      </a:pPr>
                      <a:r>
                        <a:rPr lang="en-US" sz="1200" noProof="0">
                          <a:solidFill>
                            <a:srgbClr val="C00000"/>
                          </a:solidFill>
                          <a:latin typeface="+mn-lt"/>
                        </a:rPr>
                        <a:t>Good</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14553928"/>
                  </a:ext>
                </a:extLst>
              </a:tr>
              <a:tr h="474837">
                <a:tc>
                  <a:txBody>
                    <a:bodyPr/>
                    <a:lstStyle/>
                    <a:p>
                      <a:pPr algn="ctr" defTabSz="685800">
                        <a:defRPr/>
                      </a:pPr>
                      <a:r>
                        <a:rPr lang="en-US" sz="1200" noProof="0">
                          <a:solidFill>
                            <a:srgbClr val="24333C"/>
                          </a:solidFill>
                          <a:latin typeface="+mn-lt"/>
                        </a:rPr>
                        <a:t>Kuat Transfer $549 </a:t>
                      </a:r>
                    </a:p>
                    <a:p>
                      <a:pPr algn="ctr" defTabSz="685800">
                        <a:defRPr/>
                      </a:pPr>
                      <a:r>
                        <a:rPr lang="en-US" sz="1200" noProof="0">
                          <a:solidFill>
                            <a:srgbClr val="24333C"/>
                          </a:solidFill>
                          <a:latin typeface="+mn-lt"/>
                        </a:rPr>
                        <a:t>(+$60)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3065920952"/>
                  </a:ext>
                </a:extLst>
              </a:tr>
              <a:tr h="474837">
                <a:tc>
                  <a:txBody>
                    <a:bodyPr/>
                    <a:lstStyle/>
                    <a:p>
                      <a:pPr algn="ctr" defTabSz="685800">
                        <a:defRPr/>
                      </a:pPr>
                      <a:r>
                        <a:rPr lang="en-US" sz="1200" noProof="0">
                          <a:solidFill>
                            <a:srgbClr val="24333C"/>
                          </a:solidFill>
                          <a:latin typeface="+mn-lt"/>
                        </a:rPr>
                        <a:t>Thule Pro X $549 </a:t>
                      </a:r>
                    </a:p>
                    <a:p>
                      <a:pPr algn="ctr" defTabSz="685800">
                        <a:defRPr/>
                      </a:pPr>
                      <a:r>
                        <a:rPr lang="en-US" sz="1200" noProof="0">
                          <a:solidFill>
                            <a:srgbClr val="24333C"/>
                          </a:solidFill>
                          <a:latin typeface="+mn-lt"/>
                        </a:rPr>
                        <a:t>(-$100 F24)</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2100790353"/>
                  </a:ext>
                </a:extLst>
              </a:tr>
            </a:tbl>
          </a:graphicData>
        </a:graphic>
      </p:graphicFrame>
      <p:graphicFrame>
        <p:nvGraphicFramePr>
          <p:cNvPr id="28" name="Table 27">
            <a:extLst>
              <a:ext uri="{FF2B5EF4-FFF2-40B4-BE49-F238E27FC236}">
                <a16:creationId xmlns:a16="http://schemas.microsoft.com/office/drawing/2014/main" id="{CFF81FAF-0998-EF29-6530-91278DB097CE}"/>
              </a:ext>
            </a:extLst>
          </p:cNvPr>
          <p:cNvGraphicFramePr>
            <a:graphicFrameLocks noGrp="1"/>
          </p:cNvGraphicFramePr>
          <p:nvPr>
            <p:extLst>
              <p:ext uri="{D42A27DB-BD31-4B8C-83A1-F6EECF244321}">
                <p14:modId xmlns:p14="http://schemas.microsoft.com/office/powerpoint/2010/main" val="3098413979"/>
              </p:ext>
            </p:extLst>
          </p:nvPr>
        </p:nvGraphicFramePr>
        <p:xfrm>
          <a:off x="9092878" y="2620472"/>
          <a:ext cx="2367513" cy="2363499"/>
        </p:xfrm>
        <a:graphic>
          <a:graphicData uri="http://schemas.openxmlformats.org/drawingml/2006/table">
            <a:tbl>
              <a:tblPr firstRow="1" bandRow="1">
                <a:tableStyleId>{5940675A-B579-460E-94D1-54222C63F5DA}</a:tableStyleId>
              </a:tblPr>
              <a:tblGrid>
                <a:gridCol w="2367513">
                  <a:extLst>
                    <a:ext uri="{9D8B030D-6E8A-4147-A177-3AD203B41FA5}">
                      <a16:colId xmlns:a16="http://schemas.microsoft.com/office/drawing/2014/main" val="20000"/>
                    </a:ext>
                  </a:extLst>
                </a:gridCol>
              </a:tblGrid>
              <a:tr h="5561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j-lt"/>
                          <a:cs typeface="Arial" pitchFamily="34" charset="0"/>
                        </a:rPr>
                        <a:t>Yakima OnRamp LX $999 (+$50+$50)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rgbClr val="AB2328"/>
                    </a:solidFill>
                  </a:tcPr>
                </a:tc>
                <a:extLst>
                  <a:ext uri="{0D108BD9-81ED-4DB2-BD59-A6C34878D82A}">
                    <a16:rowId xmlns:a16="http://schemas.microsoft.com/office/drawing/2014/main" val="10000"/>
                  </a:ext>
                </a:extLst>
              </a:tr>
              <a:tr h="372707">
                <a:tc>
                  <a:txBody>
                    <a:bodyPr/>
                    <a:lstStyle/>
                    <a:p>
                      <a:pPr algn="ctr" defTabSz="685800">
                        <a:defRPr/>
                      </a:pPr>
                      <a:r>
                        <a:rPr lang="en-US" sz="1200" noProof="0">
                          <a:solidFill>
                            <a:srgbClr val="C00000"/>
                          </a:solidFill>
                          <a:latin typeface="+mn-lt"/>
                        </a:rPr>
                        <a:t>eBike</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14553928"/>
                  </a:ext>
                </a:extLst>
              </a:tr>
              <a:tr h="474837">
                <a:tc>
                  <a:txBody>
                    <a:bodyPr/>
                    <a:lstStyle/>
                    <a:p>
                      <a:pPr algn="ctr" defTabSz="685800">
                        <a:defRPr/>
                      </a:pPr>
                      <a:r>
                        <a:rPr lang="en-US" sz="1200" noProof="0">
                          <a:solidFill>
                            <a:srgbClr val="24333C"/>
                          </a:solidFill>
                          <a:latin typeface="+mn-lt"/>
                        </a:rPr>
                        <a:t>Thule Epos $1,099 </a:t>
                      </a:r>
                    </a:p>
                    <a:p>
                      <a:pPr algn="ctr" defTabSz="685800">
                        <a:defRPr/>
                      </a:pPr>
                      <a:r>
                        <a:rPr lang="en-US" sz="1200" noProof="0">
                          <a:solidFill>
                            <a:srgbClr val="24333C"/>
                          </a:solidFill>
                          <a:latin typeface="+mn-lt"/>
                        </a:rPr>
                        <a:t>(+$100)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3065920952"/>
                  </a:ext>
                </a:extLst>
              </a:tr>
              <a:tr h="474837">
                <a:tc>
                  <a:txBody>
                    <a:bodyPr/>
                    <a:lstStyle/>
                    <a:p>
                      <a:pPr algn="ctr" defTabSz="685800">
                        <a:defRPr/>
                      </a:pPr>
                      <a:r>
                        <a:rPr lang="en-US" sz="1200" noProof="0">
                          <a:solidFill>
                            <a:srgbClr val="24333C"/>
                          </a:solidFill>
                          <a:latin typeface="+mn-lt"/>
                        </a:rPr>
                        <a:t>Thule EasyFold XT $999 (+$120)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2442830218"/>
                  </a:ext>
                </a:extLst>
              </a:tr>
              <a:tr h="474837">
                <a:tc>
                  <a:txBody>
                    <a:bodyPr/>
                    <a:lstStyle/>
                    <a:p>
                      <a:pPr algn="ctr" defTabSz="685800">
                        <a:defRPr/>
                      </a:pPr>
                      <a:r>
                        <a:rPr lang="en-US" sz="1200" noProof="0">
                          <a:solidFill>
                            <a:srgbClr val="24333C"/>
                          </a:solidFill>
                          <a:latin typeface="+mn-lt"/>
                        </a:rPr>
                        <a:t>Thule OutPace $599 </a:t>
                      </a:r>
                    </a:p>
                    <a:p>
                      <a:pPr algn="ctr" defTabSz="685800">
                        <a:defRPr/>
                      </a:pPr>
                      <a:r>
                        <a:rPr lang="en-US" sz="1200" noProof="0">
                          <a:solidFill>
                            <a:srgbClr val="24333C"/>
                          </a:solidFill>
                          <a:latin typeface="+mn-lt"/>
                        </a:rPr>
                        <a:t>(New +$50)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3534224808"/>
                  </a:ext>
                </a:extLst>
              </a:tr>
            </a:tbl>
          </a:graphicData>
        </a:graphic>
      </p:graphicFrame>
      <p:pic>
        <p:nvPicPr>
          <p:cNvPr id="4098" name="Picture 2" descr="HoldUp">
            <a:extLst>
              <a:ext uri="{FF2B5EF4-FFF2-40B4-BE49-F238E27FC236}">
                <a16:creationId xmlns:a16="http://schemas.microsoft.com/office/drawing/2014/main" id="{A202B3EF-894C-336A-D079-CC1537C0092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1264" y="1295440"/>
            <a:ext cx="1782249" cy="1325032"/>
          </a:xfrm>
          <a:prstGeom prst="rect">
            <a:avLst/>
          </a:prstGeom>
          <a:extLst>
            <a:ext uri="{909E8E84-426E-40DD-AFC4-6F175D3DCCD1}">
              <a14:hiddenFill xmlns:a14="http://schemas.microsoft.com/office/drawing/2010/main">
                <a:solidFill>
                  <a:srgbClr val="FFFFFF"/>
                </a:solidFill>
              </a14:hiddenFill>
            </a:ext>
          </a:extLst>
        </p:spPr>
      </p:pic>
      <p:pic>
        <p:nvPicPr>
          <p:cNvPr id="4102" name="Picture 6" descr="Thule T2 Pro X | Thule | United States">
            <a:extLst>
              <a:ext uri="{FF2B5EF4-FFF2-40B4-BE49-F238E27FC236}">
                <a16:creationId xmlns:a16="http://schemas.microsoft.com/office/drawing/2014/main" id="{0B391767-03AE-63AB-AECD-AD401F86214E}"/>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651937" y="5304025"/>
            <a:ext cx="1185935" cy="115946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Kuat Sherpa 2.0 Hitch Rack 2-Bike 2&quot; Pearl">
            <a:extLst>
              <a:ext uri="{FF2B5EF4-FFF2-40B4-BE49-F238E27FC236}">
                <a16:creationId xmlns:a16="http://schemas.microsoft.com/office/drawing/2014/main" id="{463005F3-A725-8198-CFA5-B3FB7B2D6BEC}"/>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4604753" y="4383729"/>
            <a:ext cx="1201664" cy="79576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A black object with a black background&#10;&#10;Description automatically generated">
            <a:extLst>
              <a:ext uri="{FF2B5EF4-FFF2-40B4-BE49-F238E27FC236}">
                <a16:creationId xmlns:a16="http://schemas.microsoft.com/office/drawing/2014/main" id="{4D7DE310-BCF0-E0B4-BEC0-34B79C1CF616}"/>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a:off x="6625021" y="1350036"/>
            <a:ext cx="1606803" cy="1186529"/>
          </a:xfrm>
          <a:prstGeom prst="rect">
            <a:avLst/>
          </a:prstGeom>
        </p:spPr>
      </p:pic>
      <p:pic>
        <p:nvPicPr>
          <p:cNvPr id="38" name="Picture 4">
            <a:extLst>
              <a:ext uri="{FF2B5EF4-FFF2-40B4-BE49-F238E27FC236}">
                <a16:creationId xmlns:a16="http://schemas.microsoft.com/office/drawing/2014/main" id="{E59AFA85-5256-A78D-BD4D-70D49B8540AE}"/>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artisticBlur radius="42"/>
                    </a14:imgEffect>
                  </a14:imgLayer>
                </a14:imgProps>
              </a:ext>
              <a:ext uri="{28A0092B-C50C-407E-A947-70E740481C1C}">
                <a14:useLocalDpi xmlns:a14="http://schemas.microsoft.com/office/drawing/2010/main" val="0"/>
              </a:ext>
            </a:extLst>
          </a:blip>
          <a:srcRect/>
          <a:stretch/>
        </p:blipFill>
        <p:spPr bwMode="auto">
          <a:xfrm>
            <a:off x="3889954" y="1499632"/>
            <a:ext cx="1440717" cy="100600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a:extLst>
              <a:ext uri="{FF2B5EF4-FFF2-40B4-BE49-F238E27FC236}">
                <a16:creationId xmlns:a16="http://schemas.microsoft.com/office/drawing/2014/main" id="{87D0E661-0345-2A1A-3F5D-3FD6C1215CEC}"/>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635147" y="1259899"/>
            <a:ext cx="1213901" cy="1245741"/>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Kuat NV Base 2.0 Hitch Bike Rack">
            <a:extLst>
              <a:ext uri="{FF2B5EF4-FFF2-40B4-BE49-F238E27FC236}">
                <a16:creationId xmlns:a16="http://schemas.microsoft.com/office/drawing/2014/main" id="{0A5F25DC-38C7-7282-B779-320EA77B472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06418" y="5779376"/>
            <a:ext cx="1568007" cy="698016"/>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Thule T2 Pro XT/XTR Hitch Bike Rack">
            <a:extLst>
              <a:ext uri="{FF2B5EF4-FFF2-40B4-BE49-F238E27FC236}">
                <a16:creationId xmlns:a16="http://schemas.microsoft.com/office/drawing/2014/main" id="{D570BF77-4581-A066-15D0-B34435778D73}"/>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31733" y="5485944"/>
            <a:ext cx="1185935" cy="1192931"/>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Thule Verse 2-Bike Hitch Rack Black 2 in">
            <a:extLst>
              <a:ext uri="{FF2B5EF4-FFF2-40B4-BE49-F238E27FC236}">
                <a16:creationId xmlns:a16="http://schemas.microsoft.com/office/drawing/2014/main" id="{EC1C537E-F570-07E8-6715-F7B50C00FCAB}"/>
              </a:ext>
            </a:extLst>
          </p:cNvPr>
          <p:cNvPicPr>
            <a:picLocks noChangeAspect="1" noChangeArrowheads="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4294711" y="5580638"/>
            <a:ext cx="1354399" cy="1095492"/>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Thule Epos | Thule | United States">
            <a:extLst>
              <a:ext uri="{FF2B5EF4-FFF2-40B4-BE49-F238E27FC236}">
                <a16:creationId xmlns:a16="http://schemas.microsoft.com/office/drawing/2014/main" id="{EE7B2501-E10C-80F2-BDAA-773C174A057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99734" y="4973808"/>
            <a:ext cx="1474773" cy="1474773"/>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Thule EasyFold XT | Thule | United States">
            <a:extLst>
              <a:ext uri="{FF2B5EF4-FFF2-40B4-BE49-F238E27FC236}">
                <a16:creationId xmlns:a16="http://schemas.microsoft.com/office/drawing/2014/main" id="{C932B999-FD09-171F-C86E-CEC9109E7A6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245862" y="5088640"/>
            <a:ext cx="1474773" cy="1474773"/>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Thule OutPace Platform Bike Rack">
            <a:extLst>
              <a:ext uri="{FF2B5EF4-FFF2-40B4-BE49-F238E27FC236}">
                <a16:creationId xmlns:a16="http://schemas.microsoft.com/office/drawing/2014/main" id="{5A36D6A0-94B5-6003-09C9-581B28968B0B}"/>
              </a:ext>
            </a:extLst>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03973" y="4609863"/>
            <a:ext cx="1333312" cy="13333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1" name="Table 40">
            <a:extLst>
              <a:ext uri="{FF2B5EF4-FFF2-40B4-BE49-F238E27FC236}">
                <a16:creationId xmlns:a16="http://schemas.microsoft.com/office/drawing/2014/main" id="{B2FA9EB4-E279-FB2D-5EF6-A6A9832093B6}"/>
              </a:ext>
            </a:extLst>
          </p:cNvPr>
          <p:cNvGraphicFramePr>
            <a:graphicFrameLocks noGrp="1"/>
          </p:cNvGraphicFramePr>
          <p:nvPr>
            <p:extLst>
              <p:ext uri="{D42A27DB-BD31-4B8C-83A1-F6EECF244321}">
                <p14:modId xmlns:p14="http://schemas.microsoft.com/office/powerpoint/2010/main" val="4056377838"/>
              </p:ext>
            </p:extLst>
          </p:nvPr>
        </p:nvGraphicFramePr>
        <p:xfrm>
          <a:off x="3456714" y="4037734"/>
          <a:ext cx="2367513" cy="291958"/>
        </p:xfrm>
        <a:graphic>
          <a:graphicData uri="http://schemas.openxmlformats.org/drawingml/2006/table">
            <a:tbl>
              <a:tblPr firstRow="1" bandRow="1">
                <a:tableStyleId>{5940675A-B579-460E-94D1-54222C63F5DA}</a:tableStyleId>
              </a:tblPr>
              <a:tblGrid>
                <a:gridCol w="2367513">
                  <a:extLst>
                    <a:ext uri="{9D8B030D-6E8A-4147-A177-3AD203B41FA5}">
                      <a16:colId xmlns:a16="http://schemas.microsoft.com/office/drawing/2014/main" val="20000"/>
                    </a:ext>
                  </a:extLst>
                </a:gridCol>
              </a:tblGrid>
              <a:tr h="291957">
                <a:tc>
                  <a:txBody>
                    <a:bodyPr/>
                    <a:lstStyle/>
                    <a:p>
                      <a:pPr algn="ctr" defTabSz="685800">
                        <a:defRPr/>
                      </a:pPr>
                      <a:r>
                        <a:rPr lang="en-US" sz="1200" noProof="0">
                          <a:solidFill>
                            <a:srgbClr val="24333C"/>
                          </a:solidFill>
                          <a:latin typeface="+mn-lt"/>
                        </a:rPr>
                        <a:t>Thule OutPace $599 (+$50) </a:t>
                      </a:r>
                    </a:p>
                  </a:txBody>
                  <a:tcPr marL="109076" marR="109076" marT="54539" marB="54539" anchor="ctr">
                    <a:lnL w="9525" cap="flat" cmpd="sng" algn="ctr">
                      <a:solidFill>
                        <a:schemeClr val="tx1">
                          <a:lumMod val="40000"/>
                          <a:lumOff val="60000"/>
                        </a:schemeClr>
                      </a:solidFill>
                      <a:prstDash val="dash"/>
                      <a:round/>
                      <a:headEnd type="none" w="med" len="med"/>
                      <a:tailEnd type="none" w="med" len="med"/>
                    </a:lnL>
                    <a:lnR w="9525" cap="flat" cmpd="sng" algn="ctr">
                      <a:solidFill>
                        <a:schemeClr val="tx1">
                          <a:lumMod val="40000"/>
                          <a:lumOff val="60000"/>
                        </a:schemeClr>
                      </a:solidFill>
                      <a:prstDash val="dash"/>
                      <a:round/>
                      <a:headEnd type="none" w="med" len="med"/>
                      <a:tailEnd type="none" w="med" len="med"/>
                    </a:lnR>
                    <a:lnT w="9525" cap="flat" cmpd="sng" algn="ctr">
                      <a:solidFill>
                        <a:schemeClr val="tx1">
                          <a:lumMod val="40000"/>
                          <a:lumOff val="60000"/>
                        </a:schemeClr>
                      </a:solidFill>
                      <a:prstDash val="dash"/>
                      <a:round/>
                      <a:headEnd type="none" w="med" len="med"/>
                      <a:tailEnd type="none" w="med" len="med"/>
                    </a:lnT>
                    <a:lnB w="9525" cap="flat" cmpd="sng" algn="ctr">
                      <a:solidFill>
                        <a:schemeClr val="tx1">
                          <a:lumMod val="40000"/>
                          <a:lumOff val="60000"/>
                        </a:schemeClr>
                      </a:solidFill>
                      <a:prstDash val="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065920952"/>
                  </a:ext>
                </a:extLst>
              </a:tr>
            </a:tbl>
          </a:graphicData>
        </a:graphic>
      </p:graphicFrame>
      <p:sp>
        <p:nvSpPr>
          <p:cNvPr id="42" name="Rectangle 41">
            <a:extLst>
              <a:ext uri="{FF2B5EF4-FFF2-40B4-BE49-F238E27FC236}">
                <a16:creationId xmlns:a16="http://schemas.microsoft.com/office/drawing/2014/main" id="{3BEFF6DB-2CDF-DB3F-7845-A0759316AA65}"/>
              </a:ext>
            </a:extLst>
          </p:cNvPr>
          <p:cNvSpPr/>
          <p:nvPr/>
        </p:nvSpPr>
        <p:spPr>
          <a:xfrm>
            <a:off x="514349" y="3561254"/>
            <a:ext cx="2606439" cy="102936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
        <p:nvSpPr>
          <p:cNvPr id="43" name="Rectangle 42">
            <a:extLst>
              <a:ext uri="{FF2B5EF4-FFF2-40B4-BE49-F238E27FC236}">
                <a16:creationId xmlns:a16="http://schemas.microsoft.com/office/drawing/2014/main" id="{3ACD0B40-A18C-751D-4CBB-FE49C285E9E0}"/>
              </a:ext>
            </a:extLst>
          </p:cNvPr>
          <p:cNvSpPr/>
          <p:nvPr/>
        </p:nvSpPr>
        <p:spPr>
          <a:xfrm>
            <a:off x="3346073" y="3561253"/>
            <a:ext cx="2606439" cy="48814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
        <p:nvSpPr>
          <p:cNvPr id="44" name="Rectangle 43">
            <a:extLst>
              <a:ext uri="{FF2B5EF4-FFF2-40B4-BE49-F238E27FC236}">
                <a16:creationId xmlns:a16="http://schemas.microsoft.com/office/drawing/2014/main" id="{2995051B-0BBE-AD44-D142-75C299420399}"/>
              </a:ext>
            </a:extLst>
          </p:cNvPr>
          <p:cNvSpPr/>
          <p:nvPr/>
        </p:nvSpPr>
        <p:spPr>
          <a:xfrm>
            <a:off x="6157975" y="3561253"/>
            <a:ext cx="2606439" cy="193374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
        <p:nvSpPr>
          <p:cNvPr id="45" name="Rectangle 44">
            <a:extLst>
              <a:ext uri="{FF2B5EF4-FFF2-40B4-BE49-F238E27FC236}">
                <a16:creationId xmlns:a16="http://schemas.microsoft.com/office/drawing/2014/main" id="{A8CD92A4-473C-57C4-E95F-164FC6318B7E}"/>
              </a:ext>
            </a:extLst>
          </p:cNvPr>
          <p:cNvSpPr/>
          <p:nvPr/>
        </p:nvSpPr>
        <p:spPr>
          <a:xfrm>
            <a:off x="8989699" y="3561253"/>
            <a:ext cx="2606439" cy="145976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
        <p:nvSpPr>
          <p:cNvPr id="46" name="Rectangle 45">
            <a:extLst>
              <a:ext uri="{FF2B5EF4-FFF2-40B4-BE49-F238E27FC236}">
                <a16:creationId xmlns:a16="http://schemas.microsoft.com/office/drawing/2014/main" id="{1D2FA1FB-9E49-09DE-6066-A9B55DBFB4F6}"/>
              </a:ext>
            </a:extLst>
          </p:cNvPr>
          <p:cNvSpPr/>
          <p:nvPr/>
        </p:nvSpPr>
        <p:spPr>
          <a:xfrm>
            <a:off x="3374785" y="4034560"/>
            <a:ext cx="2606439" cy="34916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graphicFrame>
        <p:nvGraphicFramePr>
          <p:cNvPr id="47" name="Table 46">
            <a:extLst>
              <a:ext uri="{FF2B5EF4-FFF2-40B4-BE49-F238E27FC236}">
                <a16:creationId xmlns:a16="http://schemas.microsoft.com/office/drawing/2014/main" id="{29770272-FD32-7548-D057-62FF98734D3C}"/>
              </a:ext>
            </a:extLst>
          </p:cNvPr>
          <p:cNvGraphicFramePr>
            <a:graphicFrameLocks noGrp="1"/>
          </p:cNvGraphicFramePr>
          <p:nvPr>
            <p:extLst>
              <p:ext uri="{D42A27DB-BD31-4B8C-83A1-F6EECF244321}">
                <p14:modId xmlns:p14="http://schemas.microsoft.com/office/powerpoint/2010/main" val="1714478816"/>
              </p:ext>
            </p:extLst>
          </p:nvPr>
        </p:nvGraphicFramePr>
        <p:xfrm>
          <a:off x="634842" y="4502146"/>
          <a:ext cx="2367513" cy="291958"/>
        </p:xfrm>
        <a:graphic>
          <a:graphicData uri="http://schemas.openxmlformats.org/drawingml/2006/table">
            <a:tbl>
              <a:tblPr firstRow="1" bandRow="1">
                <a:tableStyleId>{5940675A-B579-460E-94D1-54222C63F5DA}</a:tableStyleId>
              </a:tblPr>
              <a:tblGrid>
                <a:gridCol w="2367513">
                  <a:extLst>
                    <a:ext uri="{9D8B030D-6E8A-4147-A177-3AD203B41FA5}">
                      <a16:colId xmlns:a16="http://schemas.microsoft.com/office/drawing/2014/main" val="20000"/>
                    </a:ext>
                  </a:extLst>
                </a:gridCol>
              </a:tblGrid>
              <a:tr h="291957">
                <a:tc>
                  <a:txBody>
                    <a:bodyPr/>
                    <a:lstStyle/>
                    <a:p>
                      <a:pPr algn="ctr" defTabSz="685800">
                        <a:defRPr/>
                      </a:pPr>
                      <a:r>
                        <a:rPr lang="en-US" sz="1200" noProof="0">
                          <a:solidFill>
                            <a:srgbClr val="24333C"/>
                          </a:solidFill>
                          <a:latin typeface="+mn-lt"/>
                        </a:rPr>
                        <a:t>Thule OutPace $599 (+$50) </a:t>
                      </a:r>
                    </a:p>
                  </a:txBody>
                  <a:tcPr marL="109076" marR="109076" marT="54539" marB="54539" anchor="ctr">
                    <a:lnL w="9525" cap="flat" cmpd="sng" algn="ctr">
                      <a:solidFill>
                        <a:schemeClr val="tx1">
                          <a:lumMod val="40000"/>
                          <a:lumOff val="60000"/>
                        </a:schemeClr>
                      </a:solidFill>
                      <a:prstDash val="dash"/>
                      <a:round/>
                      <a:headEnd type="none" w="med" len="med"/>
                      <a:tailEnd type="none" w="med" len="med"/>
                    </a:lnL>
                    <a:lnR w="9525" cap="flat" cmpd="sng" algn="ctr">
                      <a:solidFill>
                        <a:schemeClr val="tx1">
                          <a:lumMod val="40000"/>
                          <a:lumOff val="60000"/>
                        </a:schemeClr>
                      </a:solidFill>
                      <a:prstDash val="dash"/>
                      <a:round/>
                      <a:headEnd type="none" w="med" len="med"/>
                      <a:tailEnd type="none" w="med" len="med"/>
                    </a:lnR>
                    <a:lnT w="9525" cap="flat" cmpd="sng" algn="ctr">
                      <a:solidFill>
                        <a:schemeClr val="tx1">
                          <a:lumMod val="40000"/>
                          <a:lumOff val="60000"/>
                        </a:schemeClr>
                      </a:solidFill>
                      <a:prstDash val="dash"/>
                      <a:round/>
                      <a:headEnd type="none" w="med" len="med"/>
                      <a:tailEnd type="none" w="med" len="med"/>
                    </a:lnT>
                    <a:lnB w="9525" cap="flat" cmpd="sng" algn="ctr">
                      <a:solidFill>
                        <a:schemeClr val="tx1">
                          <a:lumMod val="40000"/>
                          <a:lumOff val="60000"/>
                        </a:schemeClr>
                      </a:solidFill>
                      <a:prstDash val="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065920952"/>
                  </a:ext>
                </a:extLst>
              </a:tr>
            </a:tbl>
          </a:graphicData>
        </a:graphic>
      </p:graphicFrame>
      <p:sp>
        <p:nvSpPr>
          <p:cNvPr id="48" name="Rectangle 47">
            <a:extLst>
              <a:ext uri="{FF2B5EF4-FFF2-40B4-BE49-F238E27FC236}">
                <a16:creationId xmlns:a16="http://schemas.microsoft.com/office/drawing/2014/main" id="{E6A9E58B-C115-949F-D326-9330C6B46DF2}"/>
              </a:ext>
            </a:extLst>
          </p:cNvPr>
          <p:cNvSpPr/>
          <p:nvPr/>
        </p:nvSpPr>
        <p:spPr>
          <a:xfrm>
            <a:off x="552913" y="4498971"/>
            <a:ext cx="2606439" cy="48814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pic>
        <p:nvPicPr>
          <p:cNvPr id="4100" name="Picture 4" descr="Kuat Transfer V2 2-Bike 1.25&quot; Hitch Rack">
            <a:extLst>
              <a:ext uri="{FF2B5EF4-FFF2-40B4-BE49-F238E27FC236}">
                <a16:creationId xmlns:a16="http://schemas.microsoft.com/office/drawing/2014/main" id="{7B9A190F-4D89-FA09-ACA6-171058ED31C6}"/>
              </a:ext>
            </a:extLst>
          </p:cNvPr>
          <p:cNvPicPr>
            <a:picLocks noChangeAspect="1" noChangeArrowheads="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493216" y="4827066"/>
            <a:ext cx="1158720" cy="1075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788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5ECFC-2BE5-D72C-4725-F2BFB028C5E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87A9C94-DC7C-25D2-695E-133223ABF496}"/>
              </a:ext>
            </a:extLst>
          </p:cNvPr>
          <p:cNvPicPr>
            <a:picLocks noChangeAspect="1"/>
          </p:cNvPicPr>
          <p:nvPr/>
        </p:nvPicPr>
        <p:blipFill>
          <a:blip r:embed="rId2">
            <a:alphaModFix amt="16000"/>
            <a:extLst>
              <a:ext uri="{28A0092B-C50C-407E-A947-70E740481C1C}">
                <a14:useLocalDpi xmlns:a14="http://schemas.microsoft.com/office/drawing/2010/main" val="0"/>
              </a:ext>
            </a:extLst>
          </a:blip>
          <a:srcRect/>
          <a:stretch/>
        </p:blipFill>
        <p:spPr>
          <a:xfrm>
            <a:off x="783418" y="733442"/>
            <a:ext cx="11408581" cy="4748641"/>
          </a:xfrm>
          <a:prstGeom prst="rect">
            <a:avLst/>
          </a:prstGeom>
        </p:spPr>
      </p:pic>
      <p:sp>
        <p:nvSpPr>
          <p:cNvPr id="2" name="Title 1">
            <a:extLst>
              <a:ext uri="{FF2B5EF4-FFF2-40B4-BE49-F238E27FC236}">
                <a16:creationId xmlns:a16="http://schemas.microsoft.com/office/drawing/2014/main" id="{00A9DA54-D49F-337C-942D-B2174CB8B63B}"/>
              </a:ext>
            </a:extLst>
          </p:cNvPr>
          <p:cNvSpPr>
            <a:spLocks noGrp="1"/>
          </p:cNvSpPr>
          <p:nvPr>
            <p:ph type="title"/>
          </p:nvPr>
        </p:nvSpPr>
        <p:spPr>
          <a:xfrm>
            <a:off x="737070" y="-71601"/>
            <a:ext cx="11454929" cy="1051205"/>
          </a:xfrm>
        </p:spPr>
        <p:txBody>
          <a:bodyPr anchor="ctr">
            <a:normAutofit/>
          </a:bodyPr>
          <a:lstStyle/>
          <a:p>
            <a:r>
              <a:rPr lang="en-US" sz="3733" noProof="0"/>
              <a:t>Cargo Boxes Landscape - US</a:t>
            </a:r>
          </a:p>
        </p:txBody>
      </p:sp>
      <p:cxnSp>
        <p:nvCxnSpPr>
          <p:cNvPr id="65" name="Straight Connector 64">
            <a:extLst>
              <a:ext uri="{FF2B5EF4-FFF2-40B4-BE49-F238E27FC236}">
                <a16:creationId xmlns:a16="http://schemas.microsoft.com/office/drawing/2014/main" id="{D5EC2564-DD4A-F816-2165-7BD1FF235174}"/>
              </a:ext>
            </a:extLst>
          </p:cNvPr>
          <p:cNvCxnSpPr/>
          <p:nvPr/>
        </p:nvCxnSpPr>
        <p:spPr>
          <a:xfrm>
            <a:off x="772587" y="2716528"/>
            <a:ext cx="10920508" cy="2428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B7D70D3-EFD4-3E93-DBF6-52325A98DFB7}"/>
              </a:ext>
            </a:extLst>
          </p:cNvPr>
          <p:cNvCxnSpPr>
            <a:cxnSpLocks/>
          </p:cNvCxnSpPr>
          <p:nvPr/>
        </p:nvCxnSpPr>
        <p:spPr>
          <a:xfrm>
            <a:off x="772585" y="5474872"/>
            <a:ext cx="10945616" cy="0"/>
          </a:xfrm>
          <a:prstGeom prst="line">
            <a:avLst/>
          </a:prstGeom>
          <a:ln/>
        </p:spPr>
        <p:style>
          <a:lnRef idx="1">
            <a:schemeClr val="accent6"/>
          </a:lnRef>
          <a:fillRef idx="0">
            <a:schemeClr val="accent6"/>
          </a:fillRef>
          <a:effectRef idx="0">
            <a:schemeClr val="accent6"/>
          </a:effectRef>
          <a:fontRef idx="minor">
            <a:schemeClr val="tx1"/>
          </a:fontRef>
        </p:style>
      </p:cxnSp>
      <p:cxnSp>
        <p:nvCxnSpPr>
          <p:cNvPr id="72" name="Straight Connector 71">
            <a:extLst>
              <a:ext uri="{FF2B5EF4-FFF2-40B4-BE49-F238E27FC236}">
                <a16:creationId xmlns:a16="http://schemas.microsoft.com/office/drawing/2014/main" id="{ECDD99A7-73A0-8508-5B4D-FCD634F4753E}"/>
              </a:ext>
            </a:extLst>
          </p:cNvPr>
          <p:cNvCxnSpPr>
            <a:cxnSpLocks/>
          </p:cNvCxnSpPr>
          <p:nvPr/>
        </p:nvCxnSpPr>
        <p:spPr>
          <a:xfrm flipH="1" flipV="1">
            <a:off x="772584" y="790114"/>
            <a:ext cx="3" cy="4682508"/>
          </a:xfrm>
          <a:prstGeom prst="line">
            <a:avLst/>
          </a:prstGeom>
          <a:ln/>
        </p:spPr>
        <p:style>
          <a:lnRef idx="1">
            <a:schemeClr val="accent6"/>
          </a:lnRef>
          <a:fillRef idx="0">
            <a:schemeClr val="accent6"/>
          </a:fillRef>
          <a:effectRef idx="0">
            <a:schemeClr val="accent6"/>
          </a:effectRef>
          <a:fontRef idx="minor">
            <a:schemeClr val="tx1"/>
          </a:fontRef>
        </p:style>
      </p:cxnSp>
      <p:cxnSp>
        <p:nvCxnSpPr>
          <p:cNvPr id="79" name="Straight Connector 78">
            <a:extLst>
              <a:ext uri="{FF2B5EF4-FFF2-40B4-BE49-F238E27FC236}">
                <a16:creationId xmlns:a16="http://schemas.microsoft.com/office/drawing/2014/main" id="{BAE6CBD2-780A-421D-C60A-7095F3BEF5B7}"/>
              </a:ext>
            </a:extLst>
          </p:cNvPr>
          <p:cNvCxnSpPr/>
          <p:nvPr/>
        </p:nvCxnSpPr>
        <p:spPr>
          <a:xfrm>
            <a:off x="772587" y="5014061"/>
            <a:ext cx="10920508" cy="2428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D7E246B-C035-6C62-DDC3-5A78AEE086E6}"/>
              </a:ext>
            </a:extLst>
          </p:cNvPr>
          <p:cNvCxnSpPr/>
          <p:nvPr/>
        </p:nvCxnSpPr>
        <p:spPr>
          <a:xfrm>
            <a:off x="772587" y="4553251"/>
            <a:ext cx="10920508" cy="2428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926334E-82A5-357B-4B62-C8F7CEF8C714}"/>
              </a:ext>
            </a:extLst>
          </p:cNvPr>
          <p:cNvCxnSpPr/>
          <p:nvPr/>
        </p:nvCxnSpPr>
        <p:spPr>
          <a:xfrm>
            <a:off x="772587" y="4092440"/>
            <a:ext cx="10920508" cy="2428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F0CF60D-A58F-0164-4FDE-7641F63ECC3D}"/>
              </a:ext>
            </a:extLst>
          </p:cNvPr>
          <p:cNvCxnSpPr/>
          <p:nvPr/>
        </p:nvCxnSpPr>
        <p:spPr>
          <a:xfrm>
            <a:off x="772587" y="3633672"/>
            <a:ext cx="10920508" cy="2428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1F0ADEB-F085-1E3F-ACAE-0CDD126DB78A}"/>
              </a:ext>
            </a:extLst>
          </p:cNvPr>
          <p:cNvCxnSpPr/>
          <p:nvPr/>
        </p:nvCxnSpPr>
        <p:spPr>
          <a:xfrm>
            <a:off x="783409" y="3185635"/>
            <a:ext cx="10927312" cy="1067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BD3F7370-6612-7E3D-BF8F-BA08759F24C8}"/>
              </a:ext>
            </a:extLst>
          </p:cNvPr>
          <p:cNvCxnSpPr/>
          <p:nvPr/>
        </p:nvCxnSpPr>
        <p:spPr>
          <a:xfrm>
            <a:off x="772583" y="2267857"/>
            <a:ext cx="10920508" cy="2428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D161D764-F8EB-5040-E840-68BFB29DCAF8}"/>
              </a:ext>
            </a:extLst>
          </p:cNvPr>
          <p:cNvCxnSpPr/>
          <p:nvPr/>
        </p:nvCxnSpPr>
        <p:spPr>
          <a:xfrm>
            <a:off x="787579" y="1814791"/>
            <a:ext cx="10920508" cy="2428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2" name="Text Placeholder 5">
            <a:extLst>
              <a:ext uri="{FF2B5EF4-FFF2-40B4-BE49-F238E27FC236}">
                <a16:creationId xmlns:a16="http://schemas.microsoft.com/office/drawing/2014/main" id="{8967E7D7-7AA7-0F87-5D9A-5E5D98BCA239}"/>
              </a:ext>
            </a:extLst>
          </p:cNvPr>
          <p:cNvSpPr>
            <a:spLocks noGrp="1"/>
          </p:cNvSpPr>
          <p:nvPr>
            <p:ph type="body" sz="quarter" idx="4294967295"/>
          </p:nvPr>
        </p:nvSpPr>
        <p:spPr>
          <a:xfrm>
            <a:off x="98037" y="3930683"/>
            <a:ext cx="766047" cy="379725"/>
          </a:xfrm>
          <a:prstGeom prst="rect">
            <a:avLst/>
          </a:prstGeom>
        </p:spPr>
        <p:txBody>
          <a:bodyPr/>
          <a:lstStyle/>
          <a:p>
            <a:pPr marL="0" indent="0">
              <a:buNone/>
            </a:pPr>
            <a:r>
              <a:rPr lang="en-US" sz="1200" noProof="0"/>
              <a:t>  $700</a:t>
            </a:r>
          </a:p>
        </p:txBody>
      </p:sp>
      <p:sp>
        <p:nvSpPr>
          <p:cNvPr id="93" name="Text Placeholder 5">
            <a:extLst>
              <a:ext uri="{FF2B5EF4-FFF2-40B4-BE49-F238E27FC236}">
                <a16:creationId xmlns:a16="http://schemas.microsoft.com/office/drawing/2014/main" id="{A9323AE7-D529-7E9E-0752-465189C97C0B}"/>
              </a:ext>
            </a:extLst>
          </p:cNvPr>
          <p:cNvSpPr>
            <a:spLocks noGrp="1"/>
          </p:cNvSpPr>
          <p:nvPr>
            <p:ph type="body" sz="quarter" idx="4294967295"/>
          </p:nvPr>
        </p:nvSpPr>
        <p:spPr>
          <a:xfrm>
            <a:off x="105573" y="3494451"/>
            <a:ext cx="766047" cy="379725"/>
          </a:xfrm>
          <a:prstGeom prst="rect">
            <a:avLst/>
          </a:prstGeom>
        </p:spPr>
        <p:txBody>
          <a:bodyPr>
            <a:normAutofit/>
          </a:bodyPr>
          <a:lstStyle/>
          <a:p>
            <a:pPr marL="0" indent="0">
              <a:buNone/>
            </a:pPr>
            <a:r>
              <a:rPr lang="en-US" sz="1200" noProof="0"/>
              <a:t>  $800</a:t>
            </a:r>
          </a:p>
        </p:txBody>
      </p:sp>
      <p:sp>
        <p:nvSpPr>
          <p:cNvPr id="94" name="Text Placeholder 5">
            <a:extLst>
              <a:ext uri="{FF2B5EF4-FFF2-40B4-BE49-F238E27FC236}">
                <a16:creationId xmlns:a16="http://schemas.microsoft.com/office/drawing/2014/main" id="{3C56A5CF-BAC4-D5EA-7954-1287892B685B}"/>
              </a:ext>
            </a:extLst>
          </p:cNvPr>
          <p:cNvSpPr>
            <a:spLocks noGrp="1"/>
          </p:cNvSpPr>
          <p:nvPr>
            <p:ph type="body" sz="quarter" idx="4294967295"/>
          </p:nvPr>
        </p:nvSpPr>
        <p:spPr>
          <a:xfrm>
            <a:off x="82477" y="3011756"/>
            <a:ext cx="766047" cy="379725"/>
          </a:xfrm>
          <a:prstGeom prst="rect">
            <a:avLst/>
          </a:prstGeom>
        </p:spPr>
        <p:txBody>
          <a:bodyPr>
            <a:normAutofit/>
          </a:bodyPr>
          <a:lstStyle/>
          <a:p>
            <a:pPr marL="0" indent="0">
              <a:buNone/>
            </a:pPr>
            <a:r>
              <a:rPr lang="en-US" sz="1200" noProof="0"/>
              <a:t>   $900</a:t>
            </a:r>
          </a:p>
        </p:txBody>
      </p:sp>
      <p:sp>
        <p:nvSpPr>
          <p:cNvPr id="95" name="Text Placeholder 5">
            <a:extLst>
              <a:ext uri="{FF2B5EF4-FFF2-40B4-BE49-F238E27FC236}">
                <a16:creationId xmlns:a16="http://schemas.microsoft.com/office/drawing/2014/main" id="{C300DAE6-D5C7-DB3A-AC4D-80533EAD3FBA}"/>
              </a:ext>
            </a:extLst>
          </p:cNvPr>
          <p:cNvSpPr>
            <a:spLocks noGrp="1"/>
          </p:cNvSpPr>
          <p:nvPr>
            <p:ph type="body" sz="quarter" idx="4294967295"/>
          </p:nvPr>
        </p:nvSpPr>
        <p:spPr>
          <a:xfrm>
            <a:off x="97105" y="4387315"/>
            <a:ext cx="766047" cy="379725"/>
          </a:xfrm>
          <a:prstGeom prst="rect">
            <a:avLst/>
          </a:prstGeom>
        </p:spPr>
        <p:txBody>
          <a:bodyPr>
            <a:normAutofit/>
          </a:bodyPr>
          <a:lstStyle/>
          <a:p>
            <a:pPr marL="0" indent="0">
              <a:buNone/>
            </a:pPr>
            <a:r>
              <a:rPr lang="en-US" sz="1200" noProof="0"/>
              <a:t>  $600</a:t>
            </a:r>
          </a:p>
        </p:txBody>
      </p:sp>
      <p:sp>
        <p:nvSpPr>
          <p:cNvPr id="96" name="Text Placeholder 5">
            <a:extLst>
              <a:ext uri="{FF2B5EF4-FFF2-40B4-BE49-F238E27FC236}">
                <a16:creationId xmlns:a16="http://schemas.microsoft.com/office/drawing/2014/main" id="{1980DB41-66E3-F147-8979-420BD9699562}"/>
              </a:ext>
            </a:extLst>
          </p:cNvPr>
          <p:cNvSpPr>
            <a:spLocks noGrp="1"/>
          </p:cNvSpPr>
          <p:nvPr>
            <p:ph type="body" sz="quarter" idx="4294967295"/>
          </p:nvPr>
        </p:nvSpPr>
        <p:spPr>
          <a:xfrm>
            <a:off x="98035" y="4848480"/>
            <a:ext cx="766047" cy="379725"/>
          </a:xfrm>
          <a:prstGeom prst="rect">
            <a:avLst/>
          </a:prstGeom>
        </p:spPr>
        <p:txBody>
          <a:bodyPr/>
          <a:lstStyle/>
          <a:p>
            <a:pPr marL="0" indent="0">
              <a:buNone/>
            </a:pPr>
            <a:r>
              <a:rPr lang="en-US" sz="1200" noProof="0"/>
              <a:t>  $500</a:t>
            </a:r>
          </a:p>
        </p:txBody>
      </p:sp>
      <p:sp>
        <p:nvSpPr>
          <p:cNvPr id="97" name="Text Placeholder 5">
            <a:extLst>
              <a:ext uri="{FF2B5EF4-FFF2-40B4-BE49-F238E27FC236}">
                <a16:creationId xmlns:a16="http://schemas.microsoft.com/office/drawing/2014/main" id="{1E52BF6E-D7ED-2EA1-D4DE-628BA0AD09EB}"/>
              </a:ext>
            </a:extLst>
          </p:cNvPr>
          <p:cNvSpPr>
            <a:spLocks noGrp="1"/>
          </p:cNvSpPr>
          <p:nvPr>
            <p:ph type="body" sz="quarter" idx="4294967295"/>
          </p:nvPr>
        </p:nvSpPr>
        <p:spPr>
          <a:xfrm>
            <a:off x="105791" y="2579051"/>
            <a:ext cx="766047" cy="379725"/>
          </a:xfrm>
          <a:prstGeom prst="rect">
            <a:avLst/>
          </a:prstGeom>
        </p:spPr>
        <p:txBody>
          <a:bodyPr>
            <a:normAutofit/>
          </a:bodyPr>
          <a:lstStyle/>
          <a:p>
            <a:pPr marL="0" indent="0">
              <a:buNone/>
            </a:pPr>
            <a:r>
              <a:rPr lang="en-US" sz="1200" noProof="0"/>
              <a:t>$1000</a:t>
            </a:r>
          </a:p>
        </p:txBody>
      </p:sp>
      <p:sp>
        <p:nvSpPr>
          <p:cNvPr id="98" name="Text Placeholder 5">
            <a:extLst>
              <a:ext uri="{FF2B5EF4-FFF2-40B4-BE49-F238E27FC236}">
                <a16:creationId xmlns:a16="http://schemas.microsoft.com/office/drawing/2014/main" id="{840EB35F-C1EB-1C3D-B5ED-3D1070EF5C1A}"/>
              </a:ext>
            </a:extLst>
          </p:cNvPr>
          <p:cNvSpPr>
            <a:spLocks noGrp="1"/>
          </p:cNvSpPr>
          <p:nvPr>
            <p:ph type="body" sz="quarter" idx="4294967295"/>
          </p:nvPr>
        </p:nvSpPr>
        <p:spPr>
          <a:xfrm>
            <a:off x="97325" y="2137244"/>
            <a:ext cx="766047" cy="379725"/>
          </a:xfrm>
          <a:prstGeom prst="rect">
            <a:avLst/>
          </a:prstGeom>
        </p:spPr>
        <p:txBody>
          <a:bodyPr>
            <a:normAutofit/>
          </a:bodyPr>
          <a:lstStyle/>
          <a:p>
            <a:pPr marL="0" indent="0">
              <a:buNone/>
            </a:pPr>
            <a:r>
              <a:rPr lang="en-US" sz="1200" noProof="0"/>
              <a:t>$1100</a:t>
            </a:r>
          </a:p>
        </p:txBody>
      </p:sp>
      <p:sp>
        <p:nvSpPr>
          <p:cNvPr id="99" name="Text Placeholder 5">
            <a:extLst>
              <a:ext uri="{FF2B5EF4-FFF2-40B4-BE49-F238E27FC236}">
                <a16:creationId xmlns:a16="http://schemas.microsoft.com/office/drawing/2014/main" id="{FA44D491-E78D-0FEC-B769-FB2D273BE30C}"/>
              </a:ext>
            </a:extLst>
          </p:cNvPr>
          <p:cNvSpPr>
            <a:spLocks noGrp="1"/>
          </p:cNvSpPr>
          <p:nvPr>
            <p:ph type="body" sz="quarter" idx="4294967295"/>
          </p:nvPr>
        </p:nvSpPr>
        <p:spPr>
          <a:xfrm>
            <a:off x="105791" y="1676079"/>
            <a:ext cx="766047" cy="379725"/>
          </a:xfrm>
          <a:prstGeom prst="rect">
            <a:avLst/>
          </a:prstGeom>
        </p:spPr>
        <p:txBody>
          <a:bodyPr>
            <a:normAutofit/>
          </a:bodyPr>
          <a:lstStyle/>
          <a:p>
            <a:pPr marL="0" indent="0">
              <a:buNone/>
            </a:pPr>
            <a:r>
              <a:rPr lang="en-US" sz="1200" noProof="0"/>
              <a:t>$1200</a:t>
            </a:r>
          </a:p>
        </p:txBody>
      </p:sp>
      <p:sp>
        <p:nvSpPr>
          <p:cNvPr id="5" name="Date Placeholder 4">
            <a:extLst>
              <a:ext uri="{FF2B5EF4-FFF2-40B4-BE49-F238E27FC236}">
                <a16:creationId xmlns:a16="http://schemas.microsoft.com/office/drawing/2014/main" id="{9B44AB63-9F15-30E4-05E3-4315F27B04F2}"/>
              </a:ext>
            </a:extLst>
          </p:cNvPr>
          <p:cNvSpPr>
            <a:spLocks noGrp="1"/>
          </p:cNvSpPr>
          <p:nvPr>
            <p:ph type="dt" sz="half" idx="2"/>
          </p:nvPr>
        </p:nvSpPr>
        <p:spPr/>
        <p:txBody>
          <a:bodyPr/>
          <a:lstStyle/>
          <a:p>
            <a:pPr algn="l" defTabSz="914377">
              <a:defRPr/>
            </a:pPr>
            <a:r>
              <a:rPr lang="en-US" sz="1400" noProof="0">
                <a:solidFill>
                  <a:srgbClr val="AB2328"/>
                </a:solidFill>
                <a:latin typeface="Mark OT"/>
              </a:rPr>
              <a:t> *2025 Summer prices</a:t>
            </a:r>
          </a:p>
        </p:txBody>
      </p:sp>
      <p:cxnSp>
        <p:nvCxnSpPr>
          <p:cNvPr id="70" name="Straight Connector 69">
            <a:extLst>
              <a:ext uri="{FF2B5EF4-FFF2-40B4-BE49-F238E27FC236}">
                <a16:creationId xmlns:a16="http://schemas.microsoft.com/office/drawing/2014/main" id="{FE195DB3-269A-75CC-F164-9D6F9A64EAC9}"/>
              </a:ext>
            </a:extLst>
          </p:cNvPr>
          <p:cNvCxnSpPr>
            <a:cxnSpLocks/>
          </p:cNvCxnSpPr>
          <p:nvPr/>
        </p:nvCxnSpPr>
        <p:spPr>
          <a:xfrm>
            <a:off x="798984" y="1378911"/>
            <a:ext cx="10866187"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AB8B76B-53A7-3F10-BE39-475860535DCC}"/>
              </a:ext>
            </a:extLst>
          </p:cNvPr>
          <p:cNvCxnSpPr/>
          <p:nvPr/>
        </p:nvCxnSpPr>
        <p:spPr>
          <a:xfrm>
            <a:off x="780175" y="937373"/>
            <a:ext cx="10920508" cy="2428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4" name="Text Placeholder 5">
            <a:extLst>
              <a:ext uri="{FF2B5EF4-FFF2-40B4-BE49-F238E27FC236}">
                <a16:creationId xmlns:a16="http://schemas.microsoft.com/office/drawing/2014/main" id="{857C8332-94D9-363D-215F-7B8A94B91BD9}"/>
              </a:ext>
            </a:extLst>
          </p:cNvPr>
          <p:cNvSpPr txBox="1">
            <a:spLocks/>
          </p:cNvSpPr>
          <p:nvPr/>
        </p:nvSpPr>
        <p:spPr>
          <a:xfrm>
            <a:off x="116143" y="1233668"/>
            <a:ext cx="766047" cy="379725"/>
          </a:xfrm>
          <a:prstGeom prst="rect">
            <a:avLst/>
          </a:prstGeom>
        </p:spPr>
        <p:txBody>
          <a:bodyPr vert="horz" lIns="91440" tIns="45720" rIns="91440" bIns="45720" rtlCol="0">
            <a:normAutofit/>
          </a:bodyPr>
          <a:lstStyle>
            <a:lvl1pPr marL="457189" indent="-457189" algn="l" defTabSz="609585" rtl="0" eaLnBrk="1" latinLnBrk="0" hangingPunct="1">
              <a:spcBef>
                <a:spcPct val="20000"/>
              </a:spcBef>
              <a:buFont typeface="Arial"/>
              <a:buChar char="•"/>
              <a:defRPr sz="3200" kern="1200">
                <a:solidFill>
                  <a:srgbClr val="54585A"/>
                </a:solidFill>
                <a:latin typeface="+mn-lt"/>
                <a:ea typeface="+mn-ea"/>
                <a:cs typeface="+mn-cs"/>
              </a:defRPr>
            </a:lvl1pPr>
            <a:lvl2pPr marL="990575" indent="-380990" algn="l" defTabSz="609585" rtl="0" eaLnBrk="1" latinLnBrk="0" hangingPunct="1">
              <a:spcBef>
                <a:spcPct val="20000"/>
              </a:spcBef>
              <a:buFont typeface="Arial"/>
              <a:buChar char="–"/>
              <a:defRPr sz="2667" kern="1200">
                <a:solidFill>
                  <a:srgbClr val="54585A"/>
                </a:solidFill>
                <a:latin typeface="+mn-lt"/>
                <a:ea typeface="+mn-ea"/>
                <a:cs typeface="+mn-cs"/>
              </a:defRPr>
            </a:lvl2pPr>
            <a:lvl3pPr marL="1523962" indent="-304792" algn="l" defTabSz="609585" rtl="0" eaLnBrk="1" latinLnBrk="0" hangingPunct="1">
              <a:spcBef>
                <a:spcPct val="20000"/>
              </a:spcBef>
              <a:buFont typeface="Arial"/>
              <a:buChar char="•"/>
              <a:defRPr sz="2400" kern="1200">
                <a:solidFill>
                  <a:srgbClr val="54585A"/>
                </a:solidFill>
                <a:latin typeface="+mn-lt"/>
                <a:ea typeface="+mn-ea"/>
                <a:cs typeface="+mn-cs"/>
              </a:defRPr>
            </a:lvl3pPr>
            <a:lvl4pPr marL="2133547" indent="-304792" algn="l" defTabSz="609585" rtl="0" eaLnBrk="1" latinLnBrk="0" hangingPunct="1">
              <a:spcBef>
                <a:spcPct val="20000"/>
              </a:spcBef>
              <a:buFont typeface="Arial"/>
              <a:buChar char="–"/>
              <a:defRPr sz="2133" kern="1200">
                <a:solidFill>
                  <a:srgbClr val="54585A"/>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54585A"/>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defTabSz="609570">
              <a:buNone/>
              <a:defRPr/>
            </a:pPr>
            <a:r>
              <a:rPr lang="en-US" sz="1200" noProof="0">
                <a:latin typeface="Mark OT"/>
              </a:rPr>
              <a:t>…</a:t>
            </a:r>
          </a:p>
        </p:txBody>
      </p:sp>
      <p:sp>
        <p:nvSpPr>
          <p:cNvPr id="75" name="Text Placeholder 5">
            <a:extLst>
              <a:ext uri="{FF2B5EF4-FFF2-40B4-BE49-F238E27FC236}">
                <a16:creationId xmlns:a16="http://schemas.microsoft.com/office/drawing/2014/main" id="{EE837EB3-5209-8144-1165-6F1CC1927A12}"/>
              </a:ext>
            </a:extLst>
          </p:cNvPr>
          <p:cNvSpPr txBox="1">
            <a:spLocks/>
          </p:cNvSpPr>
          <p:nvPr/>
        </p:nvSpPr>
        <p:spPr>
          <a:xfrm>
            <a:off x="116143" y="789782"/>
            <a:ext cx="766047" cy="379725"/>
          </a:xfrm>
          <a:prstGeom prst="rect">
            <a:avLst/>
          </a:prstGeom>
        </p:spPr>
        <p:txBody>
          <a:bodyPr vert="horz" lIns="91440" tIns="45720" rIns="91440" bIns="45720" rtlCol="0">
            <a:normAutofit/>
          </a:bodyPr>
          <a:lstStyle>
            <a:lvl1pPr marL="457189" indent="-457189" algn="l" defTabSz="609585" rtl="0" eaLnBrk="1" latinLnBrk="0" hangingPunct="1">
              <a:spcBef>
                <a:spcPct val="20000"/>
              </a:spcBef>
              <a:buFont typeface="Arial"/>
              <a:buChar char="•"/>
              <a:defRPr sz="3200" kern="1200">
                <a:solidFill>
                  <a:srgbClr val="54585A"/>
                </a:solidFill>
                <a:latin typeface="+mn-lt"/>
                <a:ea typeface="+mn-ea"/>
                <a:cs typeface="+mn-cs"/>
              </a:defRPr>
            </a:lvl1pPr>
            <a:lvl2pPr marL="990575" indent="-380990" algn="l" defTabSz="609585" rtl="0" eaLnBrk="1" latinLnBrk="0" hangingPunct="1">
              <a:spcBef>
                <a:spcPct val="20000"/>
              </a:spcBef>
              <a:buFont typeface="Arial"/>
              <a:buChar char="–"/>
              <a:defRPr sz="2667" kern="1200">
                <a:solidFill>
                  <a:srgbClr val="54585A"/>
                </a:solidFill>
                <a:latin typeface="+mn-lt"/>
                <a:ea typeface="+mn-ea"/>
                <a:cs typeface="+mn-cs"/>
              </a:defRPr>
            </a:lvl2pPr>
            <a:lvl3pPr marL="1523962" indent="-304792" algn="l" defTabSz="609585" rtl="0" eaLnBrk="1" latinLnBrk="0" hangingPunct="1">
              <a:spcBef>
                <a:spcPct val="20000"/>
              </a:spcBef>
              <a:buFont typeface="Arial"/>
              <a:buChar char="•"/>
              <a:defRPr sz="2400" kern="1200">
                <a:solidFill>
                  <a:srgbClr val="54585A"/>
                </a:solidFill>
                <a:latin typeface="+mn-lt"/>
                <a:ea typeface="+mn-ea"/>
                <a:cs typeface="+mn-cs"/>
              </a:defRPr>
            </a:lvl3pPr>
            <a:lvl4pPr marL="2133547" indent="-304792" algn="l" defTabSz="609585" rtl="0" eaLnBrk="1" latinLnBrk="0" hangingPunct="1">
              <a:spcBef>
                <a:spcPct val="20000"/>
              </a:spcBef>
              <a:buFont typeface="Arial"/>
              <a:buChar char="–"/>
              <a:defRPr sz="2133" kern="1200">
                <a:solidFill>
                  <a:srgbClr val="54585A"/>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54585A"/>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defTabSz="609570">
              <a:buNone/>
              <a:defRPr/>
            </a:pPr>
            <a:r>
              <a:rPr lang="en-US" sz="1200" noProof="0">
                <a:latin typeface="Mark OT"/>
              </a:rPr>
              <a:t>$2000</a:t>
            </a:r>
          </a:p>
        </p:txBody>
      </p:sp>
      <p:sp>
        <p:nvSpPr>
          <p:cNvPr id="76" name="Rectangle 75">
            <a:extLst>
              <a:ext uri="{FF2B5EF4-FFF2-40B4-BE49-F238E27FC236}">
                <a16:creationId xmlns:a16="http://schemas.microsoft.com/office/drawing/2014/main" id="{7407A9CA-73E3-071A-AA01-84B53B5549A1}"/>
              </a:ext>
            </a:extLst>
          </p:cNvPr>
          <p:cNvSpPr/>
          <p:nvPr/>
        </p:nvSpPr>
        <p:spPr>
          <a:xfrm>
            <a:off x="3325377" y="716987"/>
            <a:ext cx="1593065" cy="256545"/>
          </a:xfrm>
          <a:prstGeom prst="rect">
            <a:avLst/>
          </a:prstGeom>
          <a:noFill/>
        </p:spPr>
        <p:txBody>
          <a:bodyPr wrap="none" lIns="60960" rIns="60960">
            <a:spAutoFit/>
          </a:bodyPr>
          <a:lstStyle/>
          <a:p>
            <a:pPr algn="ctr" defTabSz="914377">
              <a:defRPr/>
            </a:pPr>
            <a:r>
              <a:rPr lang="en-US" sz="1067" noProof="0">
                <a:solidFill>
                  <a:srgbClr val="24333C"/>
                </a:solidFill>
                <a:latin typeface="Mark OT"/>
              </a:rPr>
              <a:t>Thule Vector Alpine $1999</a:t>
            </a:r>
          </a:p>
        </p:txBody>
      </p:sp>
      <p:sp>
        <p:nvSpPr>
          <p:cNvPr id="102" name="Rectangle 101">
            <a:extLst>
              <a:ext uri="{FF2B5EF4-FFF2-40B4-BE49-F238E27FC236}">
                <a16:creationId xmlns:a16="http://schemas.microsoft.com/office/drawing/2014/main" id="{0C2BB5A2-8F7D-D5BF-A52F-A3F9D4123E05}"/>
              </a:ext>
            </a:extLst>
          </p:cNvPr>
          <p:cNvSpPr/>
          <p:nvPr/>
        </p:nvSpPr>
        <p:spPr>
          <a:xfrm>
            <a:off x="3304005" y="887223"/>
            <a:ext cx="1355819" cy="256545"/>
          </a:xfrm>
          <a:prstGeom prst="rect">
            <a:avLst/>
          </a:prstGeom>
          <a:noFill/>
        </p:spPr>
        <p:txBody>
          <a:bodyPr wrap="none" lIns="60960" rIns="60960">
            <a:spAutoFit/>
          </a:bodyPr>
          <a:lstStyle/>
          <a:p>
            <a:pPr algn="ctr" defTabSz="914377">
              <a:defRPr/>
            </a:pPr>
            <a:r>
              <a:rPr lang="en-US" sz="1067" noProof="0">
                <a:solidFill>
                  <a:srgbClr val="24333C"/>
                </a:solidFill>
                <a:latin typeface="Mark OT"/>
              </a:rPr>
              <a:t>Thule Vector M $1999</a:t>
            </a:r>
          </a:p>
        </p:txBody>
      </p:sp>
      <p:sp>
        <p:nvSpPr>
          <p:cNvPr id="4" name="Rectangle 3">
            <a:extLst>
              <a:ext uri="{FF2B5EF4-FFF2-40B4-BE49-F238E27FC236}">
                <a16:creationId xmlns:a16="http://schemas.microsoft.com/office/drawing/2014/main" id="{F129296A-FDB1-5244-98EE-4BC0077E0F5A}"/>
              </a:ext>
            </a:extLst>
          </p:cNvPr>
          <p:cNvSpPr/>
          <p:nvPr/>
        </p:nvSpPr>
        <p:spPr>
          <a:xfrm>
            <a:off x="3111663" y="3687433"/>
            <a:ext cx="1405513" cy="287323"/>
          </a:xfrm>
          <a:prstGeom prst="rect">
            <a:avLst/>
          </a:prstGeom>
          <a:noFill/>
        </p:spPr>
        <p:txBody>
          <a:bodyPr wrap="none" lIns="60960" tIns="60960" rIns="60960" bIns="60960" anchor="t">
            <a:spAutoFit/>
          </a:bodyPr>
          <a:lstStyle/>
          <a:p>
            <a:pPr defTabSz="914377">
              <a:defRPr/>
            </a:pPr>
            <a:r>
              <a:rPr lang="en-US" sz="1067" noProof="0" err="1">
                <a:solidFill>
                  <a:srgbClr val="C00000"/>
                </a:solidFill>
                <a:latin typeface="Mark OT"/>
              </a:rPr>
              <a:t>SkyBox</a:t>
            </a:r>
            <a:r>
              <a:rPr lang="en-US" sz="1067" noProof="0">
                <a:solidFill>
                  <a:srgbClr val="C00000"/>
                </a:solidFill>
                <a:latin typeface="Mark OT"/>
              </a:rPr>
              <a:t> NX Skinny $779</a:t>
            </a:r>
          </a:p>
        </p:txBody>
      </p:sp>
      <p:sp>
        <p:nvSpPr>
          <p:cNvPr id="6" name="Rectangle 5">
            <a:extLst>
              <a:ext uri="{FF2B5EF4-FFF2-40B4-BE49-F238E27FC236}">
                <a16:creationId xmlns:a16="http://schemas.microsoft.com/office/drawing/2014/main" id="{420787EB-1334-2A19-A10E-1CD315989BD8}"/>
              </a:ext>
            </a:extLst>
          </p:cNvPr>
          <p:cNvSpPr/>
          <p:nvPr/>
        </p:nvSpPr>
        <p:spPr>
          <a:xfrm>
            <a:off x="5440754" y="3737377"/>
            <a:ext cx="2816735" cy="287323"/>
          </a:xfrm>
          <a:prstGeom prst="rect">
            <a:avLst/>
          </a:prstGeom>
          <a:noFill/>
        </p:spPr>
        <p:txBody>
          <a:bodyPr wrap="square" lIns="60960" tIns="60960" rIns="60960" bIns="60960" anchor="t">
            <a:spAutoFit/>
          </a:bodyPr>
          <a:lstStyle/>
          <a:p>
            <a:pPr defTabSz="914377">
              <a:defRPr/>
            </a:pPr>
            <a:r>
              <a:rPr lang="en-US" sz="1067" noProof="0" err="1">
                <a:solidFill>
                  <a:srgbClr val="C00000"/>
                </a:solidFill>
                <a:latin typeface="Mark OT"/>
              </a:rPr>
              <a:t>SkyBox</a:t>
            </a:r>
            <a:r>
              <a:rPr lang="en-US" sz="1067" noProof="0">
                <a:solidFill>
                  <a:srgbClr val="C00000"/>
                </a:solidFill>
                <a:latin typeface="Mark OT"/>
              </a:rPr>
              <a:t> NX LG $749</a:t>
            </a:r>
          </a:p>
        </p:txBody>
      </p:sp>
      <p:sp>
        <p:nvSpPr>
          <p:cNvPr id="7" name="Rectangle 6">
            <a:extLst>
              <a:ext uri="{FF2B5EF4-FFF2-40B4-BE49-F238E27FC236}">
                <a16:creationId xmlns:a16="http://schemas.microsoft.com/office/drawing/2014/main" id="{2B935E1E-536D-D3CC-2226-88F56F137051}"/>
              </a:ext>
            </a:extLst>
          </p:cNvPr>
          <p:cNvSpPr/>
          <p:nvPr/>
        </p:nvSpPr>
        <p:spPr>
          <a:xfrm>
            <a:off x="9711028" y="2983615"/>
            <a:ext cx="1270861" cy="287323"/>
          </a:xfrm>
          <a:prstGeom prst="rect">
            <a:avLst/>
          </a:prstGeom>
          <a:noFill/>
        </p:spPr>
        <p:txBody>
          <a:bodyPr wrap="none" lIns="60960" tIns="60960" rIns="60960" bIns="60960" anchor="t">
            <a:spAutoFit/>
          </a:bodyPr>
          <a:lstStyle/>
          <a:p>
            <a:pPr defTabSz="914377">
              <a:defRPr/>
            </a:pPr>
            <a:r>
              <a:rPr lang="en-US" sz="1067" noProof="0" err="1">
                <a:solidFill>
                  <a:srgbClr val="C00000"/>
                </a:solidFill>
                <a:latin typeface="Mark OT"/>
              </a:rPr>
              <a:t>SkyBox</a:t>
            </a:r>
            <a:r>
              <a:rPr lang="en-US" sz="1067" noProof="0">
                <a:solidFill>
                  <a:srgbClr val="C00000"/>
                </a:solidFill>
                <a:latin typeface="Mark OT"/>
              </a:rPr>
              <a:t> NX  XXL $899</a:t>
            </a:r>
          </a:p>
        </p:txBody>
      </p:sp>
      <p:sp>
        <p:nvSpPr>
          <p:cNvPr id="8" name="Rectangle 7">
            <a:extLst>
              <a:ext uri="{FF2B5EF4-FFF2-40B4-BE49-F238E27FC236}">
                <a16:creationId xmlns:a16="http://schemas.microsoft.com/office/drawing/2014/main" id="{F528EE41-5DE5-9E19-08BF-60749D4BDE1C}"/>
              </a:ext>
            </a:extLst>
          </p:cNvPr>
          <p:cNvSpPr/>
          <p:nvPr/>
        </p:nvSpPr>
        <p:spPr>
          <a:xfrm>
            <a:off x="1113678" y="3918911"/>
            <a:ext cx="2816735" cy="256545"/>
          </a:xfrm>
          <a:prstGeom prst="rect">
            <a:avLst/>
          </a:prstGeom>
          <a:noFill/>
        </p:spPr>
        <p:txBody>
          <a:bodyPr wrap="square" lIns="60960" rIns="60960">
            <a:spAutoFit/>
          </a:bodyPr>
          <a:lstStyle/>
          <a:p>
            <a:pPr defTabSz="914377">
              <a:defRPr/>
            </a:pPr>
            <a:r>
              <a:rPr lang="en-US" sz="1067" noProof="0" err="1">
                <a:solidFill>
                  <a:srgbClr val="C00000"/>
                </a:solidFill>
                <a:latin typeface="Mark OT"/>
              </a:rPr>
              <a:t>RocketBox</a:t>
            </a:r>
            <a:r>
              <a:rPr lang="en-US" sz="1067" noProof="0">
                <a:solidFill>
                  <a:srgbClr val="C00000"/>
                </a:solidFill>
                <a:latin typeface="Mark OT"/>
              </a:rPr>
              <a:t> Pro 14 $699</a:t>
            </a:r>
          </a:p>
        </p:txBody>
      </p:sp>
      <p:sp>
        <p:nvSpPr>
          <p:cNvPr id="9" name="Rectangle 8">
            <a:extLst>
              <a:ext uri="{FF2B5EF4-FFF2-40B4-BE49-F238E27FC236}">
                <a16:creationId xmlns:a16="http://schemas.microsoft.com/office/drawing/2014/main" id="{1EBA1625-E10B-8849-E87D-9EE3C05532AE}"/>
              </a:ext>
            </a:extLst>
          </p:cNvPr>
          <p:cNvSpPr/>
          <p:nvPr/>
        </p:nvSpPr>
        <p:spPr>
          <a:xfrm>
            <a:off x="5443035" y="2080506"/>
            <a:ext cx="1262846" cy="256545"/>
          </a:xfrm>
          <a:prstGeom prst="rect">
            <a:avLst/>
          </a:prstGeom>
          <a:noFill/>
        </p:spPr>
        <p:txBody>
          <a:bodyPr wrap="none" lIns="60960" rIns="60960">
            <a:spAutoFit/>
          </a:bodyPr>
          <a:lstStyle/>
          <a:p>
            <a:pPr defTabSz="914377">
              <a:defRPr/>
            </a:pPr>
            <a:r>
              <a:rPr lang="en-US" sz="1067" noProof="0" err="1">
                <a:solidFill>
                  <a:srgbClr val="C00000"/>
                </a:solidFill>
                <a:latin typeface="Mark OT"/>
              </a:rPr>
              <a:t>GrandTour</a:t>
            </a:r>
            <a:r>
              <a:rPr lang="en-US" sz="1067" noProof="0">
                <a:solidFill>
                  <a:srgbClr val="C00000"/>
                </a:solidFill>
                <a:latin typeface="Mark OT"/>
              </a:rPr>
              <a:t> Lo $1099</a:t>
            </a:r>
          </a:p>
        </p:txBody>
      </p:sp>
      <p:sp>
        <p:nvSpPr>
          <p:cNvPr id="10" name="Rectangle 9">
            <a:extLst>
              <a:ext uri="{FF2B5EF4-FFF2-40B4-BE49-F238E27FC236}">
                <a16:creationId xmlns:a16="http://schemas.microsoft.com/office/drawing/2014/main" id="{4866BD16-8EC3-FD0E-E7FE-2A3FC794FC59}"/>
              </a:ext>
            </a:extLst>
          </p:cNvPr>
          <p:cNvSpPr/>
          <p:nvPr/>
        </p:nvSpPr>
        <p:spPr>
          <a:xfrm>
            <a:off x="5440754" y="2673069"/>
            <a:ext cx="822020" cy="256545"/>
          </a:xfrm>
          <a:prstGeom prst="rect">
            <a:avLst/>
          </a:prstGeom>
          <a:noFill/>
        </p:spPr>
        <p:txBody>
          <a:bodyPr wrap="none" lIns="60960" rIns="60960">
            <a:spAutoFit/>
          </a:bodyPr>
          <a:lstStyle/>
          <a:p>
            <a:pPr defTabSz="914377">
              <a:defRPr/>
            </a:pPr>
            <a:r>
              <a:rPr lang="en-US" sz="1067" noProof="0">
                <a:solidFill>
                  <a:srgbClr val="C00000"/>
                </a:solidFill>
                <a:latin typeface="Mark OT"/>
              </a:rPr>
              <a:t>CBX LG $999</a:t>
            </a:r>
          </a:p>
        </p:txBody>
      </p:sp>
      <p:sp>
        <p:nvSpPr>
          <p:cNvPr id="11" name="Rectangle 10">
            <a:extLst>
              <a:ext uri="{FF2B5EF4-FFF2-40B4-BE49-F238E27FC236}">
                <a16:creationId xmlns:a16="http://schemas.microsoft.com/office/drawing/2014/main" id="{255886D2-6C9A-0C11-8D58-0E9569AD1166}"/>
              </a:ext>
            </a:extLst>
          </p:cNvPr>
          <p:cNvSpPr/>
          <p:nvPr/>
        </p:nvSpPr>
        <p:spPr>
          <a:xfrm>
            <a:off x="9583011" y="1991091"/>
            <a:ext cx="975908" cy="256545"/>
          </a:xfrm>
          <a:prstGeom prst="rect">
            <a:avLst/>
          </a:prstGeom>
          <a:noFill/>
        </p:spPr>
        <p:txBody>
          <a:bodyPr wrap="none" lIns="60960" rIns="60960">
            <a:spAutoFit/>
          </a:bodyPr>
          <a:lstStyle/>
          <a:p>
            <a:pPr defTabSz="914377">
              <a:defRPr/>
            </a:pPr>
            <a:r>
              <a:rPr lang="en-US" sz="1067" noProof="0">
                <a:solidFill>
                  <a:srgbClr val="C00000"/>
                </a:solidFill>
                <a:latin typeface="Mark OT"/>
              </a:rPr>
              <a:t>CBX  XXL $1149</a:t>
            </a:r>
          </a:p>
        </p:txBody>
      </p:sp>
      <p:sp>
        <p:nvSpPr>
          <p:cNvPr id="12" name="Rectangle 11">
            <a:extLst>
              <a:ext uri="{FF2B5EF4-FFF2-40B4-BE49-F238E27FC236}">
                <a16:creationId xmlns:a16="http://schemas.microsoft.com/office/drawing/2014/main" id="{B19FB19F-231D-7D99-57AA-4CB4F7E9A489}"/>
              </a:ext>
            </a:extLst>
          </p:cNvPr>
          <p:cNvSpPr/>
          <p:nvPr/>
        </p:nvSpPr>
        <p:spPr>
          <a:xfrm>
            <a:off x="7427458" y="3418051"/>
            <a:ext cx="1169872" cy="287323"/>
          </a:xfrm>
          <a:prstGeom prst="rect">
            <a:avLst/>
          </a:prstGeom>
          <a:noFill/>
        </p:spPr>
        <p:txBody>
          <a:bodyPr wrap="none" lIns="60960" tIns="60960" rIns="60960" bIns="60960" anchor="t">
            <a:spAutoFit/>
          </a:bodyPr>
          <a:lstStyle/>
          <a:p>
            <a:pPr defTabSz="914377">
              <a:defRPr/>
            </a:pPr>
            <a:r>
              <a:rPr lang="en-US" sz="1067" noProof="0" err="1">
                <a:solidFill>
                  <a:srgbClr val="C00000"/>
                </a:solidFill>
                <a:latin typeface="Mark OT"/>
              </a:rPr>
              <a:t>SkyBox</a:t>
            </a:r>
            <a:r>
              <a:rPr lang="en-US" sz="1067" noProof="0">
                <a:solidFill>
                  <a:srgbClr val="C00000"/>
                </a:solidFill>
                <a:latin typeface="Mark OT"/>
              </a:rPr>
              <a:t> NX XL $799</a:t>
            </a:r>
          </a:p>
        </p:txBody>
      </p:sp>
      <p:sp>
        <p:nvSpPr>
          <p:cNvPr id="13" name="Rectangle 12">
            <a:extLst>
              <a:ext uri="{FF2B5EF4-FFF2-40B4-BE49-F238E27FC236}">
                <a16:creationId xmlns:a16="http://schemas.microsoft.com/office/drawing/2014/main" id="{D43A6FE8-A38D-4A4F-ED89-FD580B2BAFC0}"/>
              </a:ext>
            </a:extLst>
          </p:cNvPr>
          <p:cNvSpPr/>
          <p:nvPr/>
        </p:nvSpPr>
        <p:spPr>
          <a:xfrm>
            <a:off x="1113678" y="4161197"/>
            <a:ext cx="1450397" cy="256545"/>
          </a:xfrm>
          <a:prstGeom prst="rect">
            <a:avLst/>
          </a:prstGeom>
          <a:noFill/>
        </p:spPr>
        <p:txBody>
          <a:bodyPr wrap="none" lIns="60960" rIns="60960">
            <a:spAutoFit/>
          </a:bodyPr>
          <a:lstStyle/>
          <a:p>
            <a:pPr defTabSz="914377">
              <a:defRPr/>
            </a:pPr>
            <a:r>
              <a:rPr lang="en-US" sz="1067" noProof="0">
                <a:solidFill>
                  <a:srgbClr val="24333C"/>
                </a:solidFill>
                <a:latin typeface="Mark OT"/>
              </a:rPr>
              <a:t>Thule Pulse Alpine $649</a:t>
            </a:r>
          </a:p>
        </p:txBody>
      </p:sp>
      <p:sp>
        <p:nvSpPr>
          <p:cNvPr id="14" name="Rectangle 13">
            <a:extLst>
              <a:ext uri="{FF2B5EF4-FFF2-40B4-BE49-F238E27FC236}">
                <a16:creationId xmlns:a16="http://schemas.microsoft.com/office/drawing/2014/main" id="{57DB935C-94AC-1783-0B5B-36E6D4776471}"/>
              </a:ext>
            </a:extLst>
          </p:cNvPr>
          <p:cNvSpPr/>
          <p:nvPr/>
        </p:nvSpPr>
        <p:spPr>
          <a:xfrm>
            <a:off x="1113678" y="4282339"/>
            <a:ext cx="1213153" cy="256545"/>
          </a:xfrm>
          <a:prstGeom prst="rect">
            <a:avLst/>
          </a:prstGeom>
          <a:noFill/>
        </p:spPr>
        <p:txBody>
          <a:bodyPr wrap="none" lIns="60960" rIns="60960">
            <a:spAutoFit/>
          </a:bodyPr>
          <a:lstStyle/>
          <a:p>
            <a:pPr defTabSz="914377">
              <a:defRPr/>
            </a:pPr>
            <a:r>
              <a:rPr lang="en-US" sz="1067" noProof="0">
                <a:solidFill>
                  <a:srgbClr val="24333C"/>
                </a:solidFill>
                <a:latin typeface="Mark OT"/>
              </a:rPr>
              <a:t>Thule Pulse M $649</a:t>
            </a:r>
          </a:p>
        </p:txBody>
      </p:sp>
      <p:sp>
        <p:nvSpPr>
          <p:cNvPr id="16" name="Rectangle 15">
            <a:extLst>
              <a:ext uri="{FF2B5EF4-FFF2-40B4-BE49-F238E27FC236}">
                <a16:creationId xmlns:a16="http://schemas.microsoft.com/office/drawing/2014/main" id="{371960F1-C89B-58C3-896F-1CC7DA74D3DB}"/>
              </a:ext>
            </a:extLst>
          </p:cNvPr>
          <p:cNvSpPr/>
          <p:nvPr/>
        </p:nvSpPr>
        <p:spPr>
          <a:xfrm>
            <a:off x="1113678" y="4040054"/>
            <a:ext cx="1153842" cy="256545"/>
          </a:xfrm>
          <a:prstGeom prst="rect">
            <a:avLst/>
          </a:prstGeom>
          <a:noFill/>
        </p:spPr>
        <p:txBody>
          <a:bodyPr wrap="none" lIns="60960" rIns="60960">
            <a:spAutoFit/>
          </a:bodyPr>
          <a:lstStyle/>
          <a:p>
            <a:pPr defTabSz="914377">
              <a:defRPr/>
            </a:pPr>
            <a:r>
              <a:rPr lang="en-US" sz="1067" noProof="0">
                <a:solidFill>
                  <a:srgbClr val="24333C"/>
                </a:solidFill>
                <a:latin typeface="Mark OT"/>
              </a:rPr>
              <a:t>Thule Pulse L $699</a:t>
            </a:r>
          </a:p>
        </p:txBody>
      </p:sp>
      <p:sp>
        <p:nvSpPr>
          <p:cNvPr id="17" name="Rectangle 16">
            <a:extLst>
              <a:ext uri="{FF2B5EF4-FFF2-40B4-BE49-F238E27FC236}">
                <a16:creationId xmlns:a16="http://schemas.microsoft.com/office/drawing/2014/main" id="{BF2C10F2-1CB2-3E06-9876-9CF36D676006}"/>
              </a:ext>
            </a:extLst>
          </p:cNvPr>
          <p:cNvSpPr/>
          <p:nvPr/>
        </p:nvSpPr>
        <p:spPr>
          <a:xfrm>
            <a:off x="9588131" y="1872895"/>
            <a:ext cx="1580241" cy="256545"/>
          </a:xfrm>
          <a:prstGeom prst="rect">
            <a:avLst/>
          </a:prstGeom>
          <a:noFill/>
        </p:spPr>
        <p:txBody>
          <a:bodyPr wrap="none" lIns="60960" rIns="60960">
            <a:spAutoFit/>
          </a:bodyPr>
          <a:lstStyle/>
          <a:p>
            <a:pPr defTabSz="914377">
              <a:defRPr/>
            </a:pPr>
            <a:r>
              <a:rPr lang="en-US" sz="1067" noProof="0">
                <a:solidFill>
                  <a:srgbClr val="24333C"/>
                </a:solidFill>
                <a:latin typeface="Mark OT"/>
              </a:rPr>
              <a:t>Thule Motion 3 XXL $1149</a:t>
            </a:r>
          </a:p>
        </p:txBody>
      </p:sp>
      <p:sp>
        <p:nvSpPr>
          <p:cNvPr id="18" name="Rectangle 17">
            <a:extLst>
              <a:ext uri="{FF2B5EF4-FFF2-40B4-BE49-F238E27FC236}">
                <a16:creationId xmlns:a16="http://schemas.microsoft.com/office/drawing/2014/main" id="{43564072-34D2-1313-18E5-79D2A540C0B7}"/>
              </a:ext>
            </a:extLst>
          </p:cNvPr>
          <p:cNvSpPr/>
          <p:nvPr/>
        </p:nvSpPr>
        <p:spPr>
          <a:xfrm>
            <a:off x="5440754" y="2527561"/>
            <a:ext cx="1370247" cy="256545"/>
          </a:xfrm>
          <a:prstGeom prst="rect">
            <a:avLst/>
          </a:prstGeom>
          <a:noFill/>
        </p:spPr>
        <p:txBody>
          <a:bodyPr wrap="none" lIns="60960" rIns="60960">
            <a:spAutoFit/>
          </a:bodyPr>
          <a:lstStyle/>
          <a:p>
            <a:pPr defTabSz="914377">
              <a:defRPr/>
            </a:pPr>
            <a:r>
              <a:rPr lang="en-US" sz="1067" noProof="0">
                <a:solidFill>
                  <a:srgbClr val="24333C"/>
                </a:solidFill>
                <a:latin typeface="Mark OT"/>
              </a:rPr>
              <a:t>Thule Motion 3 L $999</a:t>
            </a:r>
          </a:p>
        </p:txBody>
      </p:sp>
      <p:sp>
        <p:nvSpPr>
          <p:cNvPr id="19" name="Rectangle 18">
            <a:extLst>
              <a:ext uri="{FF2B5EF4-FFF2-40B4-BE49-F238E27FC236}">
                <a16:creationId xmlns:a16="http://schemas.microsoft.com/office/drawing/2014/main" id="{BF1D5A6F-441E-662D-123E-BF4A094B30ED}"/>
              </a:ext>
            </a:extLst>
          </p:cNvPr>
          <p:cNvSpPr/>
          <p:nvPr/>
        </p:nvSpPr>
        <p:spPr>
          <a:xfrm>
            <a:off x="7409261" y="2374373"/>
            <a:ext cx="1509709" cy="256545"/>
          </a:xfrm>
          <a:prstGeom prst="rect">
            <a:avLst/>
          </a:prstGeom>
          <a:noFill/>
        </p:spPr>
        <p:txBody>
          <a:bodyPr wrap="none" lIns="60960" rIns="60960">
            <a:spAutoFit/>
          </a:bodyPr>
          <a:lstStyle/>
          <a:p>
            <a:pPr defTabSz="914377">
              <a:defRPr/>
            </a:pPr>
            <a:r>
              <a:rPr lang="en-US" sz="1067" noProof="0">
                <a:solidFill>
                  <a:srgbClr val="24333C"/>
                </a:solidFill>
                <a:latin typeface="Mark OT"/>
              </a:rPr>
              <a:t>Thule Motion 3 XL $1049</a:t>
            </a:r>
          </a:p>
        </p:txBody>
      </p:sp>
      <p:sp>
        <p:nvSpPr>
          <p:cNvPr id="20" name="Rectangle 19">
            <a:extLst>
              <a:ext uri="{FF2B5EF4-FFF2-40B4-BE49-F238E27FC236}">
                <a16:creationId xmlns:a16="http://schemas.microsoft.com/office/drawing/2014/main" id="{D5655365-AA45-A811-B7D1-1F48D7AA3C21}"/>
              </a:ext>
            </a:extLst>
          </p:cNvPr>
          <p:cNvSpPr/>
          <p:nvPr/>
        </p:nvSpPr>
        <p:spPr>
          <a:xfrm>
            <a:off x="2996469" y="2365203"/>
            <a:ext cx="1767792" cy="256545"/>
          </a:xfrm>
          <a:prstGeom prst="rect">
            <a:avLst/>
          </a:prstGeom>
          <a:noFill/>
        </p:spPr>
        <p:txBody>
          <a:bodyPr wrap="none" lIns="60960" rIns="60960">
            <a:spAutoFit/>
          </a:bodyPr>
          <a:lstStyle/>
          <a:p>
            <a:pPr defTabSz="914377">
              <a:defRPr/>
            </a:pPr>
            <a:r>
              <a:rPr lang="en-US" sz="1067" noProof="0">
                <a:solidFill>
                  <a:srgbClr val="24333C"/>
                </a:solidFill>
                <a:latin typeface="Mark OT"/>
              </a:rPr>
              <a:t>Thule Motion 3 XL Low $1049</a:t>
            </a:r>
          </a:p>
        </p:txBody>
      </p:sp>
      <p:sp>
        <p:nvSpPr>
          <p:cNvPr id="21" name="Rectangle 20">
            <a:extLst>
              <a:ext uri="{FF2B5EF4-FFF2-40B4-BE49-F238E27FC236}">
                <a16:creationId xmlns:a16="http://schemas.microsoft.com/office/drawing/2014/main" id="{6BC3C23D-1856-CA43-1595-130482279526}"/>
              </a:ext>
            </a:extLst>
          </p:cNvPr>
          <p:cNvSpPr/>
          <p:nvPr/>
        </p:nvSpPr>
        <p:spPr>
          <a:xfrm>
            <a:off x="9718316" y="2536394"/>
            <a:ext cx="1437573" cy="256545"/>
          </a:xfrm>
          <a:prstGeom prst="rect">
            <a:avLst/>
          </a:prstGeom>
          <a:noFill/>
        </p:spPr>
        <p:txBody>
          <a:bodyPr wrap="none" lIns="60960" rIns="60960">
            <a:spAutoFit/>
          </a:bodyPr>
          <a:lstStyle/>
          <a:p>
            <a:pPr defTabSz="914377">
              <a:defRPr/>
            </a:pPr>
            <a:r>
              <a:rPr lang="en-US" sz="1067" noProof="0">
                <a:solidFill>
                  <a:srgbClr val="24333C"/>
                </a:solidFill>
                <a:latin typeface="Mark OT"/>
              </a:rPr>
              <a:t>Thule Force 3 XXL $999 </a:t>
            </a:r>
          </a:p>
        </p:txBody>
      </p:sp>
      <p:sp>
        <p:nvSpPr>
          <p:cNvPr id="22" name="Rectangle 21">
            <a:extLst>
              <a:ext uri="{FF2B5EF4-FFF2-40B4-BE49-F238E27FC236}">
                <a16:creationId xmlns:a16="http://schemas.microsoft.com/office/drawing/2014/main" id="{CA7E1456-559A-3B09-DF56-AFDEAC93BC9B}"/>
              </a:ext>
            </a:extLst>
          </p:cNvPr>
          <p:cNvSpPr/>
          <p:nvPr/>
        </p:nvSpPr>
        <p:spPr>
          <a:xfrm>
            <a:off x="7409260" y="2992165"/>
            <a:ext cx="1336584" cy="256545"/>
          </a:xfrm>
          <a:prstGeom prst="rect">
            <a:avLst/>
          </a:prstGeom>
          <a:noFill/>
        </p:spPr>
        <p:txBody>
          <a:bodyPr wrap="none" lIns="60960" rIns="60960">
            <a:spAutoFit/>
          </a:bodyPr>
          <a:lstStyle/>
          <a:p>
            <a:pPr defTabSz="914377">
              <a:defRPr/>
            </a:pPr>
            <a:r>
              <a:rPr lang="en-US" sz="1067" noProof="0">
                <a:solidFill>
                  <a:srgbClr val="24333C"/>
                </a:solidFill>
                <a:latin typeface="Mark OT"/>
              </a:rPr>
              <a:t>Thule Force 3 XL $899</a:t>
            </a:r>
          </a:p>
        </p:txBody>
      </p:sp>
      <p:sp>
        <p:nvSpPr>
          <p:cNvPr id="23" name="Rectangle 22">
            <a:extLst>
              <a:ext uri="{FF2B5EF4-FFF2-40B4-BE49-F238E27FC236}">
                <a16:creationId xmlns:a16="http://schemas.microsoft.com/office/drawing/2014/main" id="{CD89575C-C6BD-1CD5-5CD6-A269056BE5DF}"/>
              </a:ext>
            </a:extLst>
          </p:cNvPr>
          <p:cNvSpPr/>
          <p:nvPr/>
        </p:nvSpPr>
        <p:spPr>
          <a:xfrm>
            <a:off x="3115583" y="3558290"/>
            <a:ext cx="1597873" cy="256545"/>
          </a:xfrm>
          <a:prstGeom prst="rect">
            <a:avLst/>
          </a:prstGeom>
          <a:noFill/>
          <a:ln>
            <a:noFill/>
          </a:ln>
        </p:spPr>
        <p:txBody>
          <a:bodyPr wrap="none" lIns="60960" rIns="60960">
            <a:spAutoFit/>
          </a:bodyPr>
          <a:lstStyle/>
          <a:p>
            <a:pPr defTabSz="914377">
              <a:defRPr/>
            </a:pPr>
            <a:r>
              <a:rPr lang="en-US" sz="1067" noProof="0">
                <a:solidFill>
                  <a:srgbClr val="24333C"/>
                </a:solidFill>
                <a:latin typeface="Mark OT"/>
              </a:rPr>
              <a:t>Thule Force 3 L Sport $799</a:t>
            </a:r>
          </a:p>
        </p:txBody>
      </p:sp>
      <p:sp>
        <p:nvSpPr>
          <p:cNvPr id="24" name="Rectangle 23">
            <a:extLst>
              <a:ext uri="{FF2B5EF4-FFF2-40B4-BE49-F238E27FC236}">
                <a16:creationId xmlns:a16="http://schemas.microsoft.com/office/drawing/2014/main" id="{29CF7D3A-1014-84CB-958A-8A255B939565}"/>
              </a:ext>
            </a:extLst>
          </p:cNvPr>
          <p:cNvSpPr/>
          <p:nvPr/>
        </p:nvSpPr>
        <p:spPr>
          <a:xfrm>
            <a:off x="1113678" y="4403483"/>
            <a:ext cx="2816735" cy="256545"/>
          </a:xfrm>
          <a:prstGeom prst="rect">
            <a:avLst/>
          </a:prstGeom>
          <a:noFill/>
        </p:spPr>
        <p:txBody>
          <a:bodyPr wrap="square" lIns="60960" rIns="60960">
            <a:spAutoFit/>
          </a:bodyPr>
          <a:lstStyle/>
          <a:p>
            <a:pPr defTabSz="914377">
              <a:defRPr/>
            </a:pPr>
            <a:r>
              <a:rPr lang="en-US" sz="1067" noProof="0" err="1">
                <a:solidFill>
                  <a:srgbClr val="C00000"/>
                </a:solidFill>
                <a:latin typeface="Mark OT"/>
              </a:rPr>
              <a:t>DeepSpace</a:t>
            </a:r>
            <a:r>
              <a:rPr lang="en-US" sz="1067" noProof="0">
                <a:solidFill>
                  <a:srgbClr val="C00000"/>
                </a:solidFill>
                <a:latin typeface="Mark OT"/>
              </a:rPr>
              <a:t> 10 $629</a:t>
            </a:r>
          </a:p>
        </p:txBody>
      </p:sp>
      <p:sp>
        <p:nvSpPr>
          <p:cNvPr id="25" name="Rectangle 24">
            <a:extLst>
              <a:ext uri="{FF2B5EF4-FFF2-40B4-BE49-F238E27FC236}">
                <a16:creationId xmlns:a16="http://schemas.microsoft.com/office/drawing/2014/main" id="{9F545E8B-6F8E-122D-7802-2E60892A1837}"/>
              </a:ext>
            </a:extLst>
          </p:cNvPr>
          <p:cNvSpPr/>
          <p:nvPr/>
        </p:nvSpPr>
        <p:spPr>
          <a:xfrm>
            <a:off x="7222241" y="1917855"/>
            <a:ext cx="1838324" cy="256545"/>
          </a:xfrm>
          <a:prstGeom prst="rect">
            <a:avLst/>
          </a:prstGeom>
          <a:noFill/>
        </p:spPr>
        <p:txBody>
          <a:bodyPr wrap="none" lIns="60960" rIns="60960">
            <a:spAutoFit/>
          </a:bodyPr>
          <a:lstStyle/>
          <a:p>
            <a:pPr defTabSz="914377">
              <a:defRPr/>
            </a:pPr>
            <a:r>
              <a:rPr lang="en-US" sz="1067" noProof="0">
                <a:solidFill>
                  <a:srgbClr val="24333C"/>
                </a:solidFill>
                <a:latin typeface="Mark OT"/>
              </a:rPr>
              <a:t>Thule Motion 3 XXL Low $1149</a:t>
            </a:r>
          </a:p>
        </p:txBody>
      </p:sp>
      <p:sp>
        <p:nvSpPr>
          <p:cNvPr id="26" name="Rectangle 25">
            <a:extLst>
              <a:ext uri="{FF2B5EF4-FFF2-40B4-BE49-F238E27FC236}">
                <a16:creationId xmlns:a16="http://schemas.microsoft.com/office/drawing/2014/main" id="{F0FAAEA4-5608-84D6-2708-5B104899BB72}"/>
              </a:ext>
            </a:extLst>
          </p:cNvPr>
          <p:cNvSpPr/>
          <p:nvPr/>
        </p:nvSpPr>
        <p:spPr>
          <a:xfrm>
            <a:off x="5448942" y="3267614"/>
            <a:ext cx="1296509" cy="256545"/>
          </a:xfrm>
          <a:prstGeom prst="rect">
            <a:avLst/>
          </a:prstGeom>
          <a:noFill/>
        </p:spPr>
        <p:txBody>
          <a:bodyPr wrap="none" lIns="60960" rIns="60960">
            <a:spAutoFit/>
          </a:bodyPr>
          <a:lstStyle/>
          <a:p>
            <a:pPr defTabSz="914377">
              <a:defRPr/>
            </a:pPr>
            <a:r>
              <a:rPr lang="en-US" sz="1067" noProof="0">
                <a:solidFill>
                  <a:srgbClr val="24333C"/>
                </a:solidFill>
                <a:latin typeface="Mark OT"/>
              </a:rPr>
              <a:t>Thule Force 3 L $849 </a:t>
            </a:r>
          </a:p>
        </p:txBody>
      </p:sp>
      <p:sp>
        <p:nvSpPr>
          <p:cNvPr id="27" name="Rectangle 26">
            <a:extLst>
              <a:ext uri="{FF2B5EF4-FFF2-40B4-BE49-F238E27FC236}">
                <a16:creationId xmlns:a16="http://schemas.microsoft.com/office/drawing/2014/main" id="{3C6605B3-82C2-5AC3-5BC3-A677D00FBE76}"/>
              </a:ext>
            </a:extLst>
          </p:cNvPr>
          <p:cNvSpPr/>
          <p:nvPr/>
        </p:nvSpPr>
        <p:spPr>
          <a:xfrm>
            <a:off x="3106684" y="3422969"/>
            <a:ext cx="1325363" cy="256545"/>
          </a:xfrm>
          <a:prstGeom prst="rect">
            <a:avLst/>
          </a:prstGeom>
          <a:noFill/>
        </p:spPr>
        <p:txBody>
          <a:bodyPr wrap="none" lIns="60960" rIns="60960">
            <a:spAutoFit/>
          </a:bodyPr>
          <a:lstStyle/>
          <a:p>
            <a:pPr defTabSz="914377">
              <a:defRPr/>
            </a:pPr>
            <a:r>
              <a:rPr lang="en-US" sz="1067" noProof="0">
                <a:solidFill>
                  <a:srgbClr val="24333C"/>
                </a:solidFill>
                <a:latin typeface="Mark OT"/>
              </a:rPr>
              <a:t>Thule Force 3 M $799</a:t>
            </a:r>
          </a:p>
        </p:txBody>
      </p:sp>
      <p:sp>
        <p:nvSpPr>
          <p:cNvPr id="28" name="TextBox 27">
            <a:extLst>
              <a:ext uri="{FF2B5EF4-FFF2-40B4-BE49-F238E27FC236}">
                <a16:creationId xmlns:a16="http://schemas.microsoft.com/office/drawing/2014/main" id="{FB9A3216-2890-499A-E374-52793525DC1D}"/>
              </a:ext>
            </a:extLst>
          </p:cNvPr>
          <p:cNvSpPr txBox="1"/>
          <p:nvPr/>
        </p:nvSpPr>
        <p:spPr>
          <a:xfrm>
            <a:off x="3232717" y="5524545"/>
            <a:ext cx="1437636" cy="369332"/>
          </a:xfrm>
          <a:prstGeom prst="rect">
            <a:avLst/>
          </a:prstGeom>
          <a:noFill/>
        </p:spPr>
        <p:txBody>
          <a:bodyPr wrap="square" rtlCol="0">
            <a:spAutoFit/>
          </a:bodyPr>
          <a:lstStyle/>
          <a:p>
            <a:pPr algn="ctr" defTabSz="914377">
              <a:defRPr/>
            </a:pPr>
            <a:r>
              <a:rPr lang="en-US" noProof="0">
                <a:solidFill>
                  <a:srgbClr val="393939"/>
                </a:solidFill>
                <a:latin typeface="Mark OT"/>
              </a:rPr>
              <a:t>MD</a:t>
            </a:r>
          </a:p>
        </p:txBody>
      </p:sp>
      <p:sp>
        <p:nvSpPr>
          <p:cNvPr id="29" name="TextBox 28">
            <a:extLst>
              <a:ext uri="{FF2B5EF4-FFF2-40B4-BE49-F238E27FC236}">
                <a16:creationId xmlns:a16="http://schemas.microsoft.com/office/drawing/2014/main" id="{F697F853-5C8B-1367-2E7C-A9E4B6A2BDB1}"/>
              </a:ext>
            </a:extLst>
          </p:cNvPr>
          <p:cNvSpPr txBox="1"/>
          <p:nvPr/>
        </p:nvSpPr>
        <p:spPr>
          <a:xfrm>
            <a:off x="5384049" y="5524545"/>
            <a:ext cx="1437636" cy="369332"/>
          </a:xfrm>
          <a:prstGeom prst="rect">
            <a:avLst/>
          </a:prstGeom>
          <a:noFill/>
        </p:spPr>
        <p:txBody>
          <a:bodyPr wrap="square" rtlCol="0">
            <a:spAutoFit/>
          </a:bodyPr>
          <a:lstStyle/>
          <a:p>
            <a:pPr algn="ctr" defTabSz="914377">
              <a:defRPr/>
            </a:pPr>
            <a:r>
              <a:rPr lang="en-US" noProof="0">
                <a:solidFill>
                  <a:srgbClr val="393939"/>
                </a:solidFill>
                <a:latin typeface="Mark OT"/>
              </a:rPr>
              <a:t>LG</a:t>
            </a:r>
          </a:p>
        </p:txBody>
      </p:sp>
      <p:sp>
        <p:nvSpPr>
          <p:cNvPr id="30" name="TextBox 29">
            <a:extLst>
              <a:ext uri="{FF2B5EF4-FFF2-40B4-BE49-F238E27FC236}">
                <a16:creationId xmlns:a16="http://schemas.microsoft.com/office/drawing/2014/main" id="{7436F861-73CC-4BD1-82C4-1CEDF377689D}"/>
              </a:ext>
            </a:extLst>
          </p:cNvPr>
          <p:cNvSpPr txBox="1"/>
          <p:nvPr/>
        </p:nvSpPr>
        <p:spPr>
          <a:xfrm>
            <a:off x="7671861" y="5524545"/>
            <a:ext cx="1437636" cy="369332"/>
          </a:xfrm>
          <a:prstGeom prst="rect">
            <a:avLst/>
          </a:prstGeom>
          <a:noFill/>
        </p:spPr>
        <p:txBody>
          <a:bodyPr wrap="square" rtlCol="0">
            <a:spAutoFit/>
          </a:bodyPr>
          <a:lstStyle/>
          <a:p>
            <a:pPr algn="ctr" defTabSz="914377">
              <a:defRPr/>
            </a:pPr>
            <a:r>
              <a:rPr lang="en-US" noProof="0">
                <a:solidFill>
                  <a:srgbClr val="393939"/>
                </a:solidFill>
                <a:latin typeface="Mark OT"/>
              </a:rPr>
              <a:t>XL</a:t>
            </a:r>
          </a:p>
        </p:txBody>
      </p:sp>
      <p:sp>
        <p:nvSpPr>
          <p:cNvPr id="31" name="TextBox 30">
            <a:extLst>
              <a:ext uri="{FF2B5EF4-FFF2-40B4-BE49-F238E27FC236}">
                <a16:creationId xmlns:a16="http://schemas.microsoft.com/office/drawing/2014/main" id="{134476DC-4B7D-F047-6866-7EC25FF7386B}"/>
              </a:ext>
            </a:extLst>
          </p:cNvPr>
          <p:cNvSpPr txBox="1"/>
          <p:nvPr/>
        </p:nvSpPr>
        <p:spPr>
          <a:xfrm>
            <a:off x="10032463" y="5524545"/>
            <a:ext cx="1437636" cy="369332"/>
          </a:xfrm>
          <a:prstGeom prst="rect">
            <a:avLst/>
          </a:prstGeom>
          <a:noFill/>
        </p:spPr>
        <p:txBody>
          <a:bodyPr wrap="square" rtlCol="0">
            <a:spAutoFit/>
          </a:bodyPr>
          <a:lstStyle/>
          <a:p>
            <a:pPr algn="ctr" defTabSz="914377">
              <a:defRPr/>
            </a:pPr>
            <a:r>
              <a:rPr lang="en-US" noProof="0">
                <a:solidFill>
                  <a:srgbClr val="393939"/>
                </a:solidFill>
                <a:latin typeface="Mark OT"/>
              </a:rPr>
              <a:t>XXL</a:t>
            </a:r>
          </a:p>
        </p:txBody>
      </p:sp>
      <p:sp>
        <p:nvSpPr>
          <p:cNvPr id="35" name="Freeform: Shape 34">
            <a:extLst>
              <a:ext uri="{FF2B5EF4-FFF2-40B4-BE49-F238E27FC236}">
                <a16:creationId xmlns:a16="http://schemas.microsoft.com/office/drawing/2014/main" id="{FBDE9A1A-475D-4A16-640D-5C2A55328A0A}"/>
              </a:ext>
            </a:extLst>
          </p:cNvPr>
          <p:cNvSpPr/>
          <p:nvPr/>
        </p:nvSpPr>
        <p:spPr>
          <a:xfrm>
            <a:off x="5330668" y="1864594"/>
            <a:ext cx="6102053" cy="1090636"/>
          </a:xfrm>
          <a:custGeom>
            <a:avLst/>
            <a:gdLst>
              <a:gd name="connsiteX0" fmla="*/ 4590513 w 4776547"/>
              <a:gd name="connsiteY0" fmla="*/ 48152 h 969172"/>
              <a:gd name="connsiteX1" fmla="*/ 3471397 w 4776547"/>
              <a:gd name="connsiteY1" fmla="*/ 27680 h 969172"/>
              <a:gd name="connsiteX2" fmla="*/ 3273504 w 4776547"/>
              <a:gd name="connsiteY2" fmla="*/ 341579 h 969172"/>
              <a:gd name="connsiteX3" fmla="*/ 2850423 w 4776547"/>
              <a:gd name="connsiteY3" fmla="*/ 484880 h 969172"/>
              <a:gd name="connsiteX4" fmla="*/ 1628949 w 4776547"/>
              <a:gd name="connsiteY4" fmla="*/ 505352 h 969172"/>
              <a:gd name="connsiteX5" fmla="*/ 250525 w 4776547"/>
              <a:gd name="connsiteY5" fmla="*/ 648653 h 969172"/>
              <a:gd name="connsiteX6" fmla="*/ 127695 w 4776547"/>
              <a:gd name="connsiteY6" fmla="*/ 962552 h 969172"/>
              <a:gd name="connsiteX7" fmla="*/ 1622125 w 4776547"/>
              <a:gd name="connsiteY7" fmla="*/ 860193 h 969172"/>
              <a:gd name="connsiteX8" fmla="*/ 2925486 w 4776547"/>
              <a:gd name="connsiteY8" fmla="*/ 832898 h 969172"/>
              <a:gd name="connsiteX9" fmla="*/ 3355391 w 4776547"/>
              <a:gd name="connsiteY9" fmla="*/ 669125 h 969172"/>
              <a:gd name="connsiteX10" fmla="*/ 3969540 w 4776547"/>
              <a:gd name="connsiteY10" fmla="*/ 566767 h 969172"/>
              <a:gd name="connsiteX11" fmla="*/ 4597337 w 4776547"/>
              <a:gd name="connsiteY11" fmla="*/ 525823 h 969172"/>
              <a:gd name="connsiteX12" fmla="*/ 4774758 w 4776547"/>
              <a:gd name="connsiteY12" fmla="*/ 314283 h 969172"/>
              <a:gd name="connsiteX13" fmla="*/ 4590513 w 4776547"/>
              <a:gd name="connsiteY13" fmla="*/ 48152 h 969172"/>
              <a:gd name="connsiteX0" fmla="*/ 4590513 w 4776547"/>
              <a:gd name="connsiteY0" fmla="*/ 44227 h 965247"/>
              <a:gd name="connsiteX1" fmla="*/ 3471397 w 4776547"/>
              <a:gd name="connsiteY1" fmla="*/ 23755 h 965247"/>
              <a:gd name="connsiteX2" fmla="*/ 3293976 w 4776547"/>
              <a:gd name="connsiteY2" fmla="*/ 283063 h 965247"/>
              <a:gd name="connsiteX3" fmla="*/ 2850423 w 4776547"/>
              <a:gd name="connsiteY3" fmla="*/ 480955 h 965247"/>
              <a:gd name="connsiteX4" fmla="*/ 1628949 w 4776547"/>
              <a:gd name="connsiteY4" fmla="*/ 501427 h 965247"/>
              <a:gd name="connsiteX5" fmla="*/ 250525 w 4776547"/>
              <a:gd name="connsiteY5" fmla="*/ 644728 h 965247"/>
              <a:gd name="connsiteX6" fmla="*/ 127695 w 4776547"/>
              <a:gd name="connsiteY6" fmla="*/ 958627 h 965247"/>
              <a:gd name="connsiteX7" fmla="*/ 1622125 w 4776547"/>
              <a:gd name="connsiteY7" fmla="*/ 856268 h 965247"/>
              <a:gd name="connsiteX8" fmla="*/ 2925486 w 4776547"/>
              <a:gd name="connsiteY8" fmla="*/ 828973 h 965247"/>
              <a:gd name="connsiteX9" fmla="*/ 3355391 w 4776547"/>
              <a:gd name="connsiteY9" fmla="*/ 665200 h 965247"/>
              <a:gd name="connsiteX10" fmla="*/ 3969540 w 4776547"/>
              <a:gd name="connsiteY10" fmla="*/ 562842 h 965247"/>
              <a:gd name="connsiteX11" fmla="*/ 4597337 w 4776547"/>
              <a:gd name="connsiteY11" fmla="*/ 521898 h 965247"/>
              <a:gd name="connsiteX12" fmla="*/ 4774758 w 4776547"/>
              <a:gd name="connsiteY12" fmla="*/ 310358 h 965247"/>
              <a:gd name="connsiteX13" fmla="*/ 4590513 w 4776547"/>
              <a:gd name="connsiteY13" fmla="*/ 44227 h 965247"/>
              <a:gd name="connsiteX0" fmla="*/ 4590513 w 4776547"/>
              <a:gd name="connsiteY0" fmla="*/ 44227 h 965247"/>
              <a:gd name="connsiteX1" fmla="*/ 3471397 w 4776547"/>
              <a:gd name="connsiteY1" fmla="*/ 23755 h 965247"/>
              <a:gd name="connsiteX2" fmla="*/ 3293976 w 4776547"/>
              <a:gd name="connsiteY2" fmla="*/ 283063 h 965247"/>
              <a:gd name="connsiteX3" fmla="*/ 2850423 w 4776547"/>
              <a:gd name="connsiteY3" fmla="*/ 480955 h 965247"/>
              <a:gd name="connsiteX4" fmla="*/ 1628949 w 4776547"/>
              <a:gd name="connsiteY4" fmla="*/ 501427 h 965247"/>
              <a:gd name="connsiteX5" fmla="*/ 250525 w 4776547"/>
              <a:gd name="connsiteY5" fmla="*/ 644728 h 965247"/>
              <a:gd name="connsiteX6" fmla="*/ 127695 w 4776547"/>
              <a:gd name="connsiteY6" fmla="*/ 958627 h 965247"/>
              <a:gd name="connsiteX7" fmla="*/ 1622125 w 4776547"/>
              <a:gd name="connsiteY7" fmla="*/ 856268 h 965247"/>
              <a:gd name="connsiteX8" fmla="*/ 2925486 w 4776547"/>
              <a:gd name="connsiteY8" fmla="*/ 828973 h 965247"/>
              <a:gd name="connsiteX9" fmla="*/ 3355391 w 4776547"/>
              <a:gd name="connsiteY9" fmla="*/ 665200 h 965247"/>
              <a:gd name="connsiteX10" fmla="*/ 3969540 w 4776547"/>
              <a:gd name="connsiteY10" fmla="*/ 562842 h 965247"/>
              <a:gd name="connsiteX11" fmla="*/ 4597337 w 4776547"/>
              <a:gd name="connsiteY11" fmla="*/ 521898 h 965247"/>
              <a:gd name="connsiteX12" fmla="*/ 4774758 w 4776547"/>
              <a:gd name="connsiteY12" fmla="*/ 310358 h 965247"/>
              <a:gd name="connsiteX13" fmla="*/ 4590513 w 4776547"/>
              <a:gd name="connsiteY13" fmla="*/ 44227 h 965247"/>
              <a:gd name="connsiteX0" fmla="*/ 4590513 w 4776408"/>
              <a:gd name="connsiteY0" fmla="*/ 19481 h 940501"/>
              <a:gd name="connsiteX1" fmla="*/ 3478221 w 4776408"/>
              <a:gd name="connsiteY1" fmla="*/ 46776 h 940501"/>
              <a:gd name="connsiteX2" fmla="*/ 3293976 w 4776408"/>
              <a:gd name="connsiteY2" fmla="*/ 258317 h 940501"/>
              <a:gd name="connsiteX3" fmla="*/ 2850423 w 4776408"/>
              <a:gd name="connsiteY3" fmla="*/ 456209 h 940501"/>
              <a:gd name="connsiteX4" fmla="*/ 1628949 w 4776408"/>
              <a:gd name="connsiteY4" fmla="*/ 476681 h 940501"/>
              <a:gd name="connsiteX5" fmla="*/ 250525 w 4776408"/>
              <a:gd name="connsiteY5" fmla="*/ 619982 h 940501"/>
              <a:gd name="connsiteX6" fmla="*/ 127695 w 4776408"/>
              <a:gd name="connsiteY6" fmla="*/ 933881 h 940501"/>
              <a:gd name="connsiteX7" fmla="*/ 1622125 w 4776408"/>
              <a:gd name="connsiteY7" fmla="*/ 831522 h 940501"/>
              <a:gd name="connsiteX8" fmla="*/ 2925486 w 4776408"/>
              <a:gd name="connsiteY8" fmla="*/ 804227 h 940501"/>
              <a:gd name="connsiteX9" fmla="*/ 3355391 w 4776408"/>
              <a:gd name="connsiteY9" fmla="*/ 640454 h 940501"/>
              <a:gd name="connsiteX10" fmla="*/ 3969540 w 4776408"/>
              <a:gd name="connsiteY10" fmla="*/ 538096 h 940501"/>
              <a:gd name="connsiteX11" fmla="*/ 4597337 w 4776408"/>
              <a:gd name="connsiteY11" fmla="*/ 497152 h 940501"/>
              <a:gd name="connsiteX12" fmla="*/ 4774758 w 4776408"/>
              <a:gd name="connsiteY12" fmla="*/ 285612 h 940501"/>
              <a:gd name="connsiteX13" fmla="*/ 4590513 w 4776408"/>
              <a:gd name="connsiteY13" fmla="*/ 19481 h 940501"/>
              <a:gd name="connsiteX0" fmla="*/ 4590513 w 4776408"/>
              <a:gd name="connsiteY0" fmla="*/ 19481 h 940501"/>
              <a:gd name="connsiteX1" fmla="*/ 3478221 w 4776408"/>
              <a:gd name="connsiteY1" fmla="*/ 46776 h 940501"/>
              <a:gd name="connsiteX2" fmla="*/ 3246208 w 4776408"/>
              <a:gd name="connsiteY2" fmla="*/ 258317 h 940501"/>
              <a:gd name="connsiteX3" fmla="*/ 2850423 w 4776408"/>
              <a:gd name="connsiteY3" fmla="*/ 456209 h 940501"/>
              <a:gd name="connsiteX4" fmla="*/ 1628949 w 4776408"/>
              <a:gd name="connsiteY4" fmla="*/ 476681 h 940501"/>
              <a:gd name="connsiteX5" fmla="*/ 250525 w 4776408"/>
              <a:gd name="connsiteY5" fmla="*/ 619982 h 940501"/>
              <a:gd name="connsiteX6" fmla="*/ 127695 w 4776408"/>
              <a:gd name="connsiteY6" fmla="*/ 933881 h 940501"/>
              <a:gd name="connsiteX7" fmla="*/ 1622125 w 4776408"/>
              <a:gd name="connsiteY7" fmla="*/ 831522 h 940501"/>
              <a:gd name="connsiteX8" fmla="*/ 2925486 w 4776408"/>
              <a:gd name="connsiteY8" fmla="*/ 804227 h 940501"/>
              <a:gd name="connsiteX9" fmla="*/ 3355391 w 4776408"/>
              <a:gd name="connsiteY9" fmla="*/ 640454 h 940501"/>
              <a:gd name="connsiteX10" fmla="*/ 3969540 w 4776408"/>
              <a:gd name="connsiteY10" fmla="*/ 538096 h 940501"/>
              <a:gd name="connsiteX11" fmla="*/ 4597337 w 4776408"/>
              <a:gd name="connsiteY11" fmla="*/ 497152 h 940501"/>
              <a:gd name="connsiteX12" fmla="*/ 4774758 w 4776408"/>
              <a:gd name="connsiteY12" fmla="*/ 285612 h 940501"/>
              <a:gd name="connsiteX13" fmla="*/ 4590513 w 4776408"/>
              <a:gd name="connsiteY13" fmla="*/ 19481 h 940501"/>
              <a:gd name="connsiteX0" fmla="*/ 4590513 w 4775946"/>
              <a:gd name="connsiteY0" fmla="*/ 47328 h 906933"/>
              <a:gd name="connsiteX1" fmla="*/ 3478221 w 4775946"/>
              <a:gd name="connsiteY1" fmla="*/ 13208 h 906933"/>
              <a:gd name="connsiteX2" fmla="*/ 3246208 w 4775946"/>
              <a:gd name="connsiteY2" fmla="*/ 224749 h 906933"/>
              <a:gd name="connsiteX3" fmla="*/ 2850423 w 4775946"/>
              <a:gd name="connsiteY3" fmla="*/ 422641 h 906933"/>
              <a:gd name="connsiteX4" fmla="*/ 1628949 w 4775946"/>
              <a:gd name="connsiteY4" fmla="*/ 443113 h 906933"/>
              <a:gd name="connsiteX5" fmla="*/ 250525 w 4775946"/>
              <a:gd name="connsiteY5" fmla="*/ 586414 h 906933"/>
              <a:gd name="connsiteX6" fmla="*/ 127695 w 4775946"/>
              <a:gd name="connsiteY6" fmla="*/ 900313 h 906933"/>
              <a:gd name="connsiteX7" fmla="*/ 1622125 w 4775946"/>
              <a:gd name="connsiteY7" fmla="*/ 797954 h 906933"/>
              <a:gd name="connsiteX8" fmla="*/ 2925486 w 4775946"/>
              <a:gd name="connsiteY8" fmla="*/ 770659 h 906933"/>
              <a:gd name="connsiteX9" fmla="*/ 3355391 w 4775946"/>
              <a:gd name="connsiteY9" fmla="*/ 606886 h 906933"/>
              <a:gd name="connsiteX10" fmla="*/ 3969540 w 4775946"/>
              <a:gd name="connsiteY10" fmla="*/ 504528 h 906933"/>
              <a:gd name="connsiteX11" fmla="*/ 4597337 w 4775946"/>
              <a:gd name="connsiteY11" fmla="*/ 463584 h 906933"/>
              <a:gd name="connsiteX12" fmla="*/ 4774758 w 4775946"/>
              <a:gd name="connsiteY12" fmla="*/ 252044 h 906933"/>
              <a:gd name="connsiteX13" fmla="*/ 4590513 w 4775946"/>
              <a:gd name="connsiteY13" fmla="*/ 47328 h 906933"/>
              <a:gd name="connsiteX0" fmla="*/ 4590513 w 4777922"/>
              <a:gd name="connsiteY0" fmla="*/ 27814 h 887419"/>
              <a:gd name="connsiteX1" fmla="*/ 3396334 w 4777922"/>
              <a:gd name="connsiteY1" fmla="*/ 20990 h 887419"/>
              <a:gd name="connsiteX2" fmla="*/ 3246208 w 4777922"/>
              <a:gd name="connsiteY2" fmla="*/ 205235 h 887419"/>
              <a:gd name="connsiteX3" fmla="*/ 2850423 w 4777922"/>
              <a:gd name="connsiteY3" fmla="*/ 403127 h 887419"/>
              <a:gd name="connsiteX4" fmla="*/ 1628949 w 4777922"/>
              <a:gd name="connsiteY4" fmla="*/ 423599 h 887419"/>
              <a:gd name="connsiteX5" fmla="*/ 250525 w 4777922"/>
              <a:gd name="connsiteY5" fmla="*/ 566900 h 887419"/>
              <a:gd name="connsiteX6" fmla="*/ 127695 w 4777922"/>
              <a:gd name="connsiteY6" fmla="*/ 880799 h 887419"/>
              <a:gd name="connsiteX7" fmla="*/ 1622125 w 4777922"/>
              <a:gd name="connsiteY7" fmla="*/ 778440 h 887419"/>
              <a:gd name="connsiteX8" fmla="*/ 2925486 w 4777922"/>
              <a:gd name="connsiteY8" fmla="*/ 751145 h 887419"/>
              <a:gd name="connsiteX9" fmla="*/ 3355391 w 4777922"/>
              <a:gd name="connsiteY9" fmla="*/ 587372 h 887419"/>
              <a:gd name="connsiteX10" fmla="*/ 3969540 w 4777922"/>
              <a:gd name="connsiteY10" fmla="*/ 485014 h 887419"/>
              <a:gd name="connsiteX11" fmla="*/ 4597337 w 4777922"/>
              <a:gd name="connsiteY11" fmla="*/ 444070 h 887419"/>
              <a:gd name="connsiteX12" fmla="*/ 4774758 w 4777922"/>
              <a:gd name="connsiteY12" fmla="*/ 232530 h 887419"/>
              <a:gd name="connsiteX13" fmla="*/ 4590513 w 4777922"/>
              <a:gd name="connsiteY13" fmla="*/ 27814 h 887419"/>
              <a:gd name="connsiteX0" fmla="*/ 4590513 w 4777922"/>
              <a:gd name="connsiteY0" fmla="*/ 35295 h 894900"/>
              <a:gd name="connsiteX1" fmla="*/ 3396334 w 4777922"/>
              <a:gd name="connsiteY1" fmla="*/ 28471 h 894900"/>
              <a:gd name="connsiteX2" fmla="*/ 3171146 w 4777922"/>
              <a:gd name="connsiteY2" fmla="*/ 321898 h 894900"/>
              <a:gd name="connsiteX3" fmla="*/ 2850423 w 4777922"/>
              <a:gd name="connsiteY3" fmla="*/ 410608 h 894900"/>
              <a:gd name="connsiteX4" fmla="*/ 1628949 w 4777922"/>
              <a:gd name="connsiteY4" fmla="*/ 431080 h 894900"/>
              <a:gd name="connsiteX5" fmla="*/ 250525 w 4777922"/>
              <a:gd name="connsiteY5" fmla="*/ 574381 h 894900"/>
              <a:gd name="connsiteX6" fmla="*/ 127695 w 4777922"/>
              <a:gd name="connsiteY6" fmla="*/ 888280 h 894900"/>
              <a:gd name="connsiteX7" fmla="*/ 1622125 w 4777922"/>
              <a:gd name="connsiteY7" fmla="*/ 785921 h 894900"/>
              <a:gd name="connsiteX8" fmla="*/ 2925486 w 4777922"/>
              <a:gd name="connsiteY8" fmla="*/ 758626 h 894900"/>
              <a:gd name="connsiteX9" fmla="*/ 3355391 w 4777922"/>
              <a:gd name="connsiteY9" fmla="*/ 594853 h 894900"/>
              <a:gd name="connsiteX10" fmla="*/ 3969540 w 4777922"/>
              <a:gd name="connsiteY10" fmla="*/ 492495 h 894900"/>
              <a:gd name="connsiteX11" fmla="*/ 4597337 w 4777922"/>
              <a:gd name="connsiteY11" fmla="*/ 451551 h 894900"/>
              <a:gd name="connsiteX12" fmla="*/ 4774758 w 4777922"/>
              <a:gd name="connsiteY12" fmla="*/ 240011 h 894900"/>
              <a:gd name="connsiteX13" fmla="*/ 4590513 w 4777922"/>
              <a:gd name="connsiteY13" fmla="*/ 35295 h 894900"/>
              <a:gd name="connsiteX0" fmla="*/ 4590513 w 4782904"/>
              <a:gd name="connsiteY0" fmla="*/ 35295 h 894900"/>
              <a:gd name="connsiteX1" fmla="*/ 3396334 w 4782904"/>
              <a:gd name="connsiteY1" fmla="*/ 28471 h 894900"/>
              <a:gd name="connsiteX2" fmla="*/ 3171146 w 4782904"/>
              <a:gd name="connsiteY2" fmla="*/ 321898 h 894900"/>
              <a:gd name="connsiteX3" fmla="*/ 2850423 w 4782904"/>
              <a:gd name="connsiteY3" fmla="*/ 410608 h 894900"/>
              <a:gd name="connsiteX4" fmla="*/ 1628949 w 4782904"/>
              <a:gd name="connsiteY4" fmla="*/ 431080 h 894900"/>
              <a:gd name="connsiteX5" fmla="*/ 250525 w 4782904"/>
              <a:gd name="connsiteY5" fmla="*/ 574381 h 894900"/>
              <a:gd name="connsiteX6" fmla="*/ 127695 w 4782904"/>
              <a:gd name="connsiteY6" fmla="*/ 888280 h 894900"/>
              <a:gd name="connsiteX7" fmla="*/ 1622125 w 4782904"/>
              <a:gd name="connsiteY7" fmla="*/ 785921 h 894900"/>
              <a:gd name="connsiteX8" fmla="*/ 2925486 w 4782904"/>
              <a:gd name="connsiteY8" fmla="*/ 758626 h 894900"/>
              <a:gd name="connsiteX9" fmla="*/ 3355391 w 4782904"/>
              <a:gd name="connsiteY9" fmla="*/ 594853 h 894900"/>
              <a:gd name="connsiteX10" fmla="*/ 3969540 w 4782904"/>
              <a:gd name="connsiteY10" fmla="*/ 492495 h 894900"/>
              <a:gd name="connsiteX11" fmla="*/ 4529098 w 4782904"/>
              <a:gd name="connsiteY11" fmla="*/ 417432 h 894900"/>
              <a:gd name="connsiteX12" fmla="*/ 4774758 w 4782904"/>
              <a:gd name="connsiteY12" fmla="*/ 240011 h 894900"/>
              <a:gd name="connsiteX13" fmla="*/ 4590513 w 4782904"/>
              <a:gd name="connsiteY13" fmla="*/ 35295 h 894900"/>
              <a:gd name="connsiteX0" fmla="*/ 4590513 w 4715645"/>
              <a:gd name="connsiteY0" fmla="*/ 35295 h 894900"/>
              <a:gd name="connsiteX1" fmla="*/ 3396334 w 4715645"/>
              <a:gd name="connsiteY1" fmla="*/ 28471 h 894900"/>
              <a:gd name="connsiteX2" fmla="*/ 3171146 w 4715645"/>
              <a:gd name="connsiteY2" fmla="*/ 321898 h 894900"/>
              <a:gd name="connsiteX3" fmla="*/ 2850423 w 4715645"/>
              <a:gd name="connsiteY3" fmla="*/ 410608 h 894900"/>
              <a:gd name="connsiteX4" fmla="*/ 1628949 w 4715645"/>
              <a:gd name="connsiteY4" fmla="*/ 431080 h 894900"/>
              <a:gd name="connsiteX5" fmla="*/ 250525 w 4715645"/>
              <a:gd name="connsiteY5" fmla="*/ 574381 h 894900"/>
              <a:gd name="connsiteX6" fmla="*/ 127695 w 4715645"/>
              <a:gd name="connsiteY6" fmla="*/ 888280 h 894900"/>
              <a:gd name="connsiteX7" fmla="*/ 1622125 w 4715645"/>
              <a:gd name="connsiteY7" fmla="*/ 785921 h 894900"/>
              <a:gd name="connsiteX8" fmla="*/ 2925486 w 4715645"/>
              <a:gd name="connsiteY8" fmla="*/ 758626 h 894900"/>
              <a:gd name="connsiteX9" fmla="*/ 3355391 w 4715645"/>
              <a:gd name="connsiteY9" fmla="*/ 594853 h 894900"/>
              <a:gd name="connsiteX10" fmla="*/ 3969540 w 4715645"/>
              <a:gd name="connsiteY10" fmla="*/ 492495 h 894900"/>
              <a:gd name="connsiteX11" fmla="*/ 4529098 w 4715645"/>
              <a:gd name="connsiteY11" fmla="*/ 417432 h 894900"/>
              <a:gd name="connsiteX12" fmla="*/ 4672399 w 4715645"/>
              <a:gd name="connsiteY12" fmla="*/ 240011 h 894900"/>
              <a:gd name="connsiteX13" fmla="*/ 4590513 w 4715645"/>
              <a:gd name="connsiteY13" fmla="*/ 35295 h 894900"/>
              <a:gd name="connsiteX0" fmla="*/ 4488155 w 4673707"/>
              <a:gd name="connsiteY0" fmla="*/ 31765 h 898194"/>
              <a:gd name="connsiteX1" fmla="*/ 3396334 w 4673707"/>
              <a:gd name="connsiteY1" fmla="*/ 31765 h 898194"/>
              <a:gd name="connsiteX2" fmla="*/ 3171146 w 4673707"/>
              <a:gd name="connsiteY2" fmla="*/ 325192 h 898194"/>
              <a:gd name="connsiteX3" fmla="*/ 2850423 w 4673707"/>
              <a:gd name="connsiteY3" fmla="*/ 413902 h 898194"/>
              <a:gd name="connsiteX4" fmla="*/ 1628949 w 4673707"/>
              <a:gd name="connsiteY4" fmla="*/ 434374 h 898194"/>
              <a:gd name="connsiteX5" fmla="*/ 250525 w 4673707"/>
              <a:gd name="connsiteY5" fmla="*/ 577675 h 898194"/>
              <a:gd name="connsiteX6" fmla="*/ 127695 w 4673707"/>
              <a:gd name="connsiteY6" fmla="*/ 891574 h 898194"/>
              <a:gd name="connsiteX7" fmla="*/ 1622125 w 4673707"/>
              <a:gd name="connsiteY7" fmla="*/ 789215 h 898194"/>
              <a:gd name="connsiteX8" fmla="*/ 2925486 w 4673707"/>
              <a:gd name="connsiteY8" fmla="*/ 761920 h 898194"/>
              <a:gd name="connsiteX9" fmla="*/ 3355391 w 4673707"/>
              <a:gd name="connsiteY9" fmla="*/ 598147 h 898194"/>
              <a:gd name="connsiteX10" fmla="*/ 3969540 w 4673707"/>
              <a:gd name="connsiteY10" fmla="*/ 495789 h 898194"/>
              <a:gd name="connsiteX11" fmla="*/ 4529098 w 4673707"/>
              <a:gd name="connsiteY11" fmla="*/ 420726 h 898194"/>
              <a:gd name="connsiteX12" fmla="*/ 4672399 w 4673707"/>
              <a:gd name="connsiteY12" fmla="*/ 243305 h 898194"/>
              <a:gd name="connsiteX13" fmla="*/ 4488155 w 4673707"/>
              <a:gd name="connsiteY13" fmla="*/ 31765 h 898194"/>
              <a:gd name="connsiteX0" fmla="*/ 4488155 w 4673707"/>
              <a:gd name="connsiteY0" fmla="*/ 31765 h 898194"/>
              <a:gd name="connsiteX1" fmla="*/ 3396334 w 4673707"/>
              <a:gd name="connsiteY1" fmla="*/ 31765 h 898194"/>
              <a:gd name="connsiteX2" fmla="*/ 3171146 w 4673707"/>
              <a:gd name="connsiteY2" fmla="*/ 325192 h 898194"/>
              <a:gd name="connsiteX3" fmla="*/ 2850423 w 4673707"/>
              <a:gd name="connsiteY3" fmla="*/ 413902 h 898194"/>
              <a:gd name="connsiteX4" fmla="*/ 1628949 w 4673707"/>
              <a:gd name="connsiteY4" fmla="*/ 434374 h 898194"/>
              <a:gd name="connsiteX5" fmla="*/ 250525 w 4673707"/>
              <a:gd name="connsiteY5" fmla="*/ 577675 h 898194"/>
              <a:gd name="connsiteX6" fmla="*/ 127695 w 4673707"/>
              <a:gd name="connsiteY6" fmla="*/ 891574 h 898194"/>
              <a:gd name="connsiteX7" fmla="*/ 1622125 w 4673707"/>
              <a:gd name="connsiteY7" fmla="*/ 789215 h 898194"/>
              <a:gd name="connsiteX8" fmla="*/ 2925486 w 4673707"/>
              <a:gd name="connsiteY8" fmla="*/ 761920 h 898194"/>
              <a:gd name="connsiteX9" fmla="*/ 3355391 w 4673707"/>
              <a:gd name="connsiteY9" fmla="*/ 598147 h 898194"/>
              <a:gd name="connsiteX10" fmla="*/ 3846711 w 4673707"/>
              <a:gd name="connsiteY10" fmla="*/ 461670 h 898194"/>
              <a:gd name="connsiteX11" fmla="*/ 4529098 w 4673707"/>
              <a:gd name="connsiteY11" fmla="*/ 420726 h 898194"/>
              <a:gd name="connsiteX12" fmla="*/ 4672399 w 4673707"/>
              <a:gd name="connsiteY12" fmla="*/ 243305 h 898194"/>
              <a:gd name="connsiteX13" fmla="*/ 4488155 w 4673707"/>
              <a:gd name="connsiteY13" fmla="*/ 31765 h 898194"/>
              <a:gd name="connsiteX0" fmla="*/ 4488155 w 4673707"/>
              <a:gd name="connsiteY0" fmla="*/ 31765 h 898194"/>
              <a:gd name="connsiteX1" fmla="*/ 3396334 w 4673707"/>
              <a:gd name="connsiteY1" fmla="*/ 31765 h 898194"/>
              <a:gd name="connsiteX2" fmla="*/ 3171146 w 4673707"/>
              <a:gd name="connsiteY2" fmla="*/ 325192 h 898194"/>
              <a:gd name="connsiteX3" fmla="*/ 2850423 w 4673707"/>
              <a:gd name="connsiteY3" fmla="*/ 413902 h 898194"/>
              <a:gd name="connsiteX4" fmla="*/ 1628949 w 4673707"/>
              <a:gd name="connsiteY4" fmla="*/ 434374 h 898194"/>
              <a:gd name="connsiteX5" fmla="*/ 250525 w 4673707"/>
              <a:gd name="connsiteY5" fmla="*/ 577675 h 898194"/>
              <a:gd name="connsiteX6" fmla="*/ 127695 w 4673707"/>
              <a:gd name="connsiteY6" fmla="*/ 891574 h 898194"/>
              <a:gd name="connsiteX7" fmla="*/ 1622125 w 4673707"/>
              <a:gd name="connsiteY7" fmla="*/ 789215 h 898194"/>
              <a:gd name="connsiteX8" fmla="*/ 2925486 w 4673707"/>
              <a:gd name="connsiteY8" fmla="*/ 761920 h 898194"/>
              <a:gd name="connsiteX9" fmla="*/ 3314448 w 4673707"/>
              <a:gd name="connsiteY9" fmla="*/ 543556 h 898194"/>
              <a:gd name="connsiteX10" fmla="*/ 3846711 w 4673707"/>
              <a:gd name="connsiteY10" fmla="*/ 461670 h 898194"/>
              <a:gd name="connsiteX11" fmla="*/ 4529098 w 4673707"/>
              <a:gd name="connsiteY11" fmla="*/ 420726 h 898194"/>
              <a:gd name="connsiteX12" fmla="*/ 4672399 w 4673707"/>
              <a:gd name="connsiteY12" fmla="*/ 243305 h 898194"/>
              <a:gd name="connsiteX13" fmla="*/ 4488155 w 4673707"/>
              <a:gd name="connsiteY13" fmla="*/ 31765 h 898194"/>
              <a:gd name="connsiteX0" fmla="*/ 4488155 w 4673707"/>
              <a:gd name="connsiteY0" fmla="*/ 31765 h 898402"/>
              <a:gd name="connsiteX1" fmla="*/ 3396334 w 4673707"/>
              <a:gd name="connsiteY1" fmla="*/ 31765 h 898402"/>
              <a:gd name="connsiteX2" fmla="*/ 3171146 w 4673707"/>
              <a:gd name="connsiteY2" fmla="*/ 325192 h 898402"/>
              <a:gd name="connsiteX3" fmla="*/ 2850423 w 4673707"/>
              <a:gd name="connsiteY3" fmla="*/ 413902 h 898402"/>
              <a:gd name="connsiteX4" fmla="*/ 1628949 w 4673707"/>
              <a:gd name="connsiteY4" fmla="*/ 434374 h 898402"/>
              <a:gd name="connsiteX5" fmla="*/ 250525 w 4673707"/>
              <a:gd name="connsiteY5" fmla="*/ 577675 h 898402"/>
              <a:gd name="connsiteX6" fmla="*/ 127695 w 4673707"/>
              <a:gd name="connsiteY6" fmla="*/ 891574 h 898402"/>
              <a:gd name="connsiteX7" fmla="*/ 1622125 w 4673707"/>
              <a:gd name="connsiteY7" fmla="*/ 789215 h 898402"/>
              <a:gd name="connsiteX8" fmla="*/ 2864071 w 4673707"/>
              <a:gd name="connsiteY8" fmla="*/ 734624 h 898402"/>
              <a:gd name="connsiteX9" fmla="*/ 3314448 w 4673707"/>
              <a:gd name="connsiteY9" fmla="*/ 543556 h 898402"/>
              <a:gd name="connsiteX10" fmla="*/ 3846711 w 4673707"/>
              <a:gd name="connsiteY10" fmla="*/ 461670 h 898402"/>
              <a:gd name="connsiteX11" fmla="*/ 4529098 w 4673707"/>
              <a:gd name="connsiteY11" fmla="*/ 420726 h 898402"/>
              <a:gd name="connsiteX12" fmla="*/ 4672399 w 4673707"/>
              <a:gd name="connsiteY12" fmla="*/ 243305 h 898402"/>
              <a:gd name="connsiteX13" fmla="*/ 4488155 w 4673707"/>
              <a:gd name="connsiteY13" fmla="*/ 31765 h 898402"/>
              <a:gd name="connsiteX0" fmla="*/ 4488155 w 4673707"/>
              <a:gd name="connsiteY0" fmla="*/ 31765 h 898402"/>
              <a:gd name="connsiteX1" fmla="*/ 3396334 w 4673707"/>
              <a:gd name="connsiteY1" fmla="*/ 31765 h 898402"/>
              <a:gd name="connsiteX2" fmla="*/ 3171146 w 4673707"/>
              <a:gd name="connsiteY2" fmla="*/ 325192 h 898402"/>
              <a:gd name="connsiteX3" fmla="*/ 2850423 w 4673707"/>
              <a:gd name="connsiteY3" fmla="*/ 413902 h 898402"/>
              <a:gd name="connsiteX4" fmla="*/ 1628949 w 4673707"/>
              <a:gd name="connsiteY4" fmla="*/ 482142 h 898402"/>
              <a:gd name="connsiteX5" fmla="*/ 250525 w 4673707"/>
              <a:gd name="connsiteY5" fmla="*/ 577675 h 898402"/>
              <a:gd name="connsiteX6" fmla="*/ 127695 w 4673707"/>
              <a:gd name="connsiteY6" fmla="*/ 891574 h 898402"/>
              <a:gd name="connsiteX7" fmla="*/ 1622125 w 4673707"/>
              <a:gd name="connsiteY7" fmla="*/ 789215 h 898402"/>
              <a:gd name="connsiteX8" fmla="*/ 2864071 w 4673707"/>
              <a:gd name="connsiteY8" fmla="*/ 734624 h 898402"/>
              <a:gd name="connsiteX9" fmla="*/ 3314448 w 4673707"/>
              <a:gd name="connsiteY9" fmla="*/ 543556 h 898402"/>
              <a:gd name="connsiteX10" fmla="*/ 3846711 w 4673707"/>
              <a:gd name="connsiteY10" fmla="*/ 461670 h 898402"/>
              <a:gd name="connsiteX11" fmla="*/ 4529098 w 4673707"/>
              <a:gd name="connsiteY11" fmla="*/ 420726 h 898402"/>
              <a:gd name="connsiteX12" fmla="*/ 4672399 w 4673707"/>
              <a:gd name="connsiteY12" fmla="*/ 243305 h 898402"/>
              <a:gd name="connsiteX13" fmla="*/ 4488155 w 4673707"/>
              <a:gd name="connsiteY13" fmla="*/ 31765 h 898402"/>
              <a:gd name="connsiteX0" fmla="*/ 4488155 w 4673707"/>
              <a:gd name="connsiteY0" fmla="*/ 31765 h 896744"/>
              <a:gd name="connsiteX1" fmla="*/ 3396334 w 4673707"/>
              <a:gd name="connsiteY1" fmla="*/ 31765 h 896744"/>
              <a:gd name="connsiteX2" fmla="*/ 3171146 w 4673707"/>
              <a:gd name="connsiteY2" fmla="*/ 325192 h 896744"/>
              <a:gd name="connsiteX3" fmla="*/ 2850423 w 4673707"/>
              <a:gd name="connsiteY3" fmla="*/ 413902 h 896744"/>
              <a:gd name="connsiteX4" fmla="*/ 1628949 w 4673707"/>
              <a:gd name="connsiteY4" fmla="*/ 482142 h 896744"/>
              <a:gd name="connsiteX5" fmla="*/ 250525 w 4673707"/>
              <a:gd name="connsiteY5" fmla="*/ 611794 h 896744"/>
              <a:gd name="connsiteX6" fmla="*/ 127695 w 4673707"/>
              <a:gd name="connsiteY6" fmla="*/ 891574 h 896744"/>
              <a:gd name="connsiteX7" fmla="*/ 1622125 w 4673707"/>
              <a:gd name="connsiteY7" fmla="*/ 789215 h 896744"/>
              <a:gd name="connsiteX8" fmla="*/ 2864071 w 4673707"/>
              <a:gd name="connsiteY8" fmla="*/ 734624 h 896744"/>
              <a:gd name="connsiteX9" fmla="*/ 3314448 w 4673707"/>
              <a:gd name="connsiteY9" fmla="*/ 543556 h 896744"/>
              <a:gd name="connsiteX10" fmla="*/ 3846711 w 4673707"/>
              <a:gd name="connsiteY10" fmla="*/ 461670 h 896744"/>
              <a:gd name="connsiteX11" fmla="*/ 4529098 w 4673707"/>
              <a:gd name="connsiteY11" fmla="*/ 420726 h 896744"/>
              <a:gd name="connsiteX12" fmla="*/ 4672399 w 4673707"/>
              <a:gd name="connsiteY12" fmla="*/ 243305 h 896744"/>
              <a:gd name="connsiteX13" fmla="*/ 4488155 w 4673707"/>
              <a:gd name="connsiteY13" fmla="*/ 31765 h 896744"/>
              <a:gd name="connsiteX0" fmla="*/ 4380923 w 4566475"/>
              <a:gd name="connsiteY0" fmla="*/ 31765 h 896744"/>
              <a:gd name="connsiteX1" fmla="*/ 3289102 w 4566475"/>
              <a:gd name="connsiteY1" fmla="*/ 31765 h 896744"/>
              <a:gd name="connsiteX2" fmla="*/ 3063914 w 4566475"/>
              <a:gd name="connsiteY2" fmla="*/ 325192 h 896744"/>
              <a:gd name="connsiteX3" fmla="*/ 2743191 w 4566475"/>
              <a:gd name="connsiteY3" fmla="*/ 413902 h 896744"/>
              <a:gd name="connsiteX4" fmla="*/ 1521717 w 4566475"/>
              <a:gd name="connsiteY4" fmla="*/ 482142 h 896744"/>
              <a:gd name="connsiteX5" fmla="*/ 143293 w 4566475"/>
              <a:gd name="connsiteY5" fmla="*/ 611794 h 896744"/>
              <a:gd name="connsiteX6" fmla="*/ 197884 w 4566475"/>
              <a:gd name="connsiteY6" fmla="*/ 891574 h 896744"/>
              <a:gd name="connsiteX7" fmla="*/ 1514893 w 4566475"/>
              <a:gd name="connsiteY7" fmla="*/ 789215 h 896744"/>
              <a:gd name="connsiteX8" fmla="*/ 2756839 w 4566475"/>
              <a:gd name="connsiteY8" fmla="*/ 734624 h 896744"/>
              <a:gd name="connsiteX9" fmla="*/ 3207216 w 4566475"/>
              <a:gd name="connsiteY9" fmla="*/ 543556 h 896744"/>
              <a:gd name="connsiteX10" fmla="*/ 3739479 w 4566475"/>
              <a:gd name="connsiteY10" fmla="*/ 461670 h 896744"/>
              <a:gd name="connsiteX11" fmla="*/ 4421866 w 4566475"/>
              <a:gd name="connsiteY11" fmla="*/ 420726 h 896744"/>
              <a:gd name="connsiteX12" fmla="*/ 4565167 w 4566475"/>
              <a:gd name="connsiteY12" fmla="*/ 243305 h 896744"/>
              <a:gd name="connsiteX13" fmla="*/ 4380923 w 4566475"/>
              <a:gd name="connsiteY13" fmla="*/ 31765 h 896744"/>
              <a:gd name="connsiteX0" fmla="*/ 4380923 w 4566475"/>
              <a:gd name="connsiteY0" fmla="*/ 6641 h 871620"/>
              <a:gd name="connsiteX1" fmla="*/ 3284340 w 4566475"/>
              <a:gd name="connsiteY1" fmla="*/ 75697 h 871620"/>
              <a:gd name="connsiteX2" fmla="*/ 3063914 w 4566475"/>
              <a:gd name="connsiteY2" fmla="*/ 300068 h 871620"/>
              <a:gd name="connsiteX3" fmla="*/ 2743191 w 4566475"/>
              <a:gd name="connsiteY3" fmla="*/ 388778 h 871620"/>
              <a:gd name="connsiteX4" fmla="*/ 1521717 w 4566475"/>
              <a:gd name="connsiteY4" fmla="*/ 457018 h 871620"/>
              <a:gd name="connsiteX5" fmla="*/ 143293 w 4566475"/>
              <a:gd name="connsiteY5" fmla="*/ 586670 h 871620"/>
              <a:gd name="connsiteX6" fmla="*/ 197884 w 4566475"/>
              <a:gd name="connsiteY6" fmla="*/ 866450 h 871620"/>
              <a:gd name="connsiteX7" fmla="*/ 1514893 w 4566475"/>
              <a:gd name="connsiteY7" fmla="*/ 764091 h 871620"/>
              <a:gd name="connsiteX8" fmla="*/ 2756839 w 4566475"/>
              <a:gd name="connsiteY8" fmla="*/ 709500 h 871620"/>
              <a:gd name="connsiteX9" fmla="*/ 3207216 w 4566475"/>
              <a:gd name="connsiteY9" fmla="*/ 518432 h 871620"/>
              <a:gd name="connsiteX10" fmla="*/ 3739479 w 4566475"/>
              <a:gd name="connsiteY10" fmla="*/ 436546 h 871620"/>
              <a:gd name="connsiteX11" fmla="*/ 4421866 w 4566475"/>
              <a:gd name="connsiteY11" fmla="*/ 395602 h 871620"/>
              <a:gd name="connsiteX12" fmla="*/ 4565167 w 4566475"/>
              <a:gd name="connsiteY12" fmla="*/ 218181 h 871620"/>
              <a:gd name="connsiteX13" fmla="*/ 4380923 w 4566475"/>
              <a:gd name="connsiteY13" fmla="*/ 6641 h 871620"/>
              <a:gd name="connsiteX0" fmla="*/ 4385685 w 4566259"/>
              <a:gd name="connsiteY0" fmla="*/ 25756 h 816916"/>
              <a:gd name="connsiteX1" fmla="*/ 3284340 w 4566259"/>
              <a:gd name="connsiteY1" fmla="*/ 20993 h 816916"/>
              <a:gd name="connsiteX2" fmla="*/ 3063914 w 4566259"/>
              <a:gd name="connsiteY2" fmla="*/ 245364 h 816916"/>
              <a:gd name="connsiteX3" fmla="*/ 2743191 w 4566259"/>
              <a:gd name="connsiteY3" fmla="*/ 334074 h 816916"/>
              <a:gd name="connsiteX4" fmla="*/ 1521717 w 4566259"/>
              <a:gd name="connsiteY4" fmla="*/ 402314 h 816916"/>
              <a:gd name="connsiteX5" fmla="*/ 143293 w 4566259"/>
              <a:gd name="connsiteY5" fmla="*/ 531966 h 816916"/>
              <a:gd name="connsiteX6" fmla="*/ 197884 w 4566259"/>
              <a:gd name="connsiteY6" fmla="*/ 811746 h 816916"/>
              <a:gd name="connsiteX7" fmla="*/ 1514893 w 4566259"/>
              <a:gd name="connsiteY7" fmla="*/ 709387 h 816916"/>
              <a:gd name="connsiteX8" fmla="*/ 2756839 w 4566259"/>
              <a:gd name="connsiteY8" fmla="*/ 654796 h 816916"/>
              <a:gd name="connsiteX9" fmla="*/ 3207216 w 4566259"/>
              <a:gd name="connsiteY9" fmla="*/ 463728 h 816916"/>
              <a:gd name="connsiteX10" fmla="*/ 3739479 w 4566259"/>
              <a:gd name="connsiteY10" fmla="*/ 381842 h 816916"/>
              <a:gd name="connsiteX11" fmla="*/ 4421866 w 4566259"/>
              <a:gd name="connsiteY11" fmla="*/ 340898 h 816916"/>
              <a:gd name="connsiteX12" fmla="*/ 4565167 w 4566259"/>
              <a:gd name="connsiteY12" fmla="*/ 163477 h 816916"/>
              <a:gd name="connsiteX13" fmla="*/ 4385685 w 4566259"/>
              <a:gd name="connsiteY13" fmla="*/ 25756 h 816916"/>
              <a:gd name="connsiteX0" fmla="*/ 4385685 w 4566259"/>
              <a:gd name="connsiteY0" fmla="*/ 25756 h 816916"/>
              <a:gd name="connsiteX1" fmla="*/ 3284340 w 4566259"/>
              <a:gd name="connsiteY1" fmla="*/ 20993 h 816916"/>
              <a:gd name="connsiteX2" fmla="*/ 3063914 w 4566259"/>
              <a:gd name="connsiteY2" fmla="*/ 245364 h 816916"/>
              <a:gd name="connsiteX3" fmla="*/ 2743191 w 4566259"/>
              <a:gd name="connsiteY3" fmla="*/ 334074 h 816916"/>
              <a:gd name="connsiteX4" fmla="*/ 1521717 w 4566259"/>
              <a:gd name="connsiteY4" fmla="*/ 402314 h 816916"/>
              <a:gd name="connsiteX5" fmla="*/ 143293 w 4566259"/>
              <a:gd name="connsiteY5" fmla="*/ 531966 h 816916"/>
              <a:gd name="connsiteX6" fmla="*/ 197884 w 4566259"/>
              <a:gd name="connsiteY6" fmla="*/ 811746 h 816916"/>
              <a:gd name="connsiteX7" fmla="*/ 1514893 w 4566259"/>
              <a:gd name="connsiteY7" fmla="*/ 709387 h 816916"/>
              <a:gd name="connsiteX8" fmla="*/ 2756839 w 4566259"/>
              <a:gd name="connsiteY8" fmla="*/ 654796 h 816916"/>
              <a:gd name="connsiteX9" fmla="*/ 3207216 w 4566259"/>
              <a:gd name="connsiteY9" fmla="*/ 463728 h 816916"/>
              <a:gd name="connsiteX10" fmla="*/ 3744241 w 4566259"/>
              <a:gd name="connsiteY10" fmla="*/ 324692 h 816916"/>
              <a:gd name="connsiteX11" fmla="*/ 4421866 w 4566259"/>
              <a:gd name="connsiteY11" fmla="*/ 340898 h 816916"/>
              <a:gd name="connsiteX12" fmla="*/ 4565167 w 4566259"/>
              <a:gd name="connsiteY12" fmla="*/ 163477 h 816916"/>
              <a:gd name="connsiteX13" fmla="*/ 4385685 w 4566259"/>
              <a:gd name="connsiteY13" fmla="*/ 25756 h 816916"/>
              <a:gd name="connsiteX0" fmla="*/ 4385685 w 4566259"/>
              <a:gd name="connsiteY0" fmla="*/ 25756 h 816916"/>
              <a:gd name="connsiteX1" fmla="*/ 3284340 w 4566259"/>
              <a:gd name="connsiteY1" fmla="*/ 20993 h 816916"/>
              <a:gd name="connsiteX2" fmla="*/ 3063914 w 4566259"/>
              <a:gd name="connsiteY2" fmla="*/ 245364 h 816916"/>
              <a:gd name="connsiteX3" fmla="*/ 2743191 w 4566259"/>
              <a:gd name="connsiteY3" fmla="*/ 334074 h 816916"/>
              <a:gd name="connsiteX4" fmla="*/ 1521717 w 4566259"/>
              <a:gd name="connsiteY4" fmla="*/ 402314 h 816916"/>
              <a:gd name="connsiteX5" fmla="*/ 143293 w 4566259"/>
              <a:gd name="connsiteY5" fmla="*/ 531966 h 816916"/>
              <a:gd name="connsiteX6" fmla="*/ 197884 w 4566259"/>
              <a:gd name="connsiteY6" fmla="*/ 811746 h 816916"/>
              <a:gd name="connsiteX7" fmla="*/ 1514893 w 4566259"/>
              <a:gd name="connsiteY7" fmla="*/ 709387 h 816916"/>
              <a:gd name="connsiteX8" fmla="*/ 2756839 w 4566259"/>
              <a:gd name="connsiteY8" fmla="*/ 654796 h 816916"/>
              <a:gd name="connsiteX9" fmla="*/ 3207216 w 4566259"/>
              <a:gd name="connsiteY9" fmla="*/ 463728 h 816916"/>
              <a:gd name="connsiteX10" fmla="*/ 3744241 w 4566259"/>
              <a:gd name="connsiteY10" fmla="*/ 324692 h 816916"/>
              <a:gd name="connsiteX11" fmla="*/ 4421866 w 4566259"/>
              <a:gd name="connsiteY11" fmla="*/ 288511 h 816916"/>
              <a:gd name="connsiteX12" fmla="*/ 4565167 w 4566259"/>
              <a:gd name="connsiteY12" fmla="*/ 163477 h 816916"/>
              <a:gd name="connsiteX13" fmla="*/ 4385685 w 4566259"/>
              <a:gd name="connsiteY13" fmla="*/ 25756 h 816916"/>
              <a:gd name="connsiteX0" fmla="*/ 4385685 w 4566459"/>
              <a:gd name="connsiteY0" fmla="*/ 25756 h 816916"/>
              <a:gd name="connsiteX1" fmla="*/ 3284340 w 4566459"/>
              <a:gd name="connsiteY1" fmla="*/ 20993 h 816916"/>
              <a:gd name="connsiteX2" fmla="*/ 3063914 w 4566459"/>
              <a:gd name="connsiteY2" fmla="*/ 245364 h 816916"/>
              <a:gd name="connsiteX3" fmla="*/ 2743191 w 4566459"/>
              <a:gd name="connsiteY3" fmla="*/ 334074 h 816916"/>
              <a:gd name="connsiteX4" fmla="*/ 1521717 w 4566459"/>
              <a:gd name="connsiteY4" fmla="*/ 402314 h 816916"/>
              <a:gd name="connsiteX5" fmla="*/ 143293 w 4566459"/>
              <a:gd name="connsiteY5" fmla="*/ 531966 h 816916"/>
              <a:gd name="connsiteX6" fmla="*/ 197884 w 4566459"/>
              <a:gd name="connsiteY6" fmla="*/ 811746 h 816916"/>
              <a:gd name="connsiteX7" fmla="*/ 1514893 w 4566459"/>
              <a:gd name="connsiteY7" fmla="*/ 709387 h 816916"/>
              <a:gd name="connsiteX8" fmla="*/ 2756839 w 4566459"/>
              <a:gd name="connsiteY8" fmla="*/ 654796 h 816916"/>
              <a:gd name="connsiteX9" fmla="*/ 3207216 w 4566459"/>
              <a:gd name="connsiteY9" fmla="*/ 463728 h 816916"/>
              <a:gd name="connsiteX10" fmla="*/ 3744241 w 4566459"/>
              <a:gd name="connsiteY10" fmla="*/ 324692 h 816916"/>
              <a:gd name="connsiteX11" fmla="*/ 4395672 w 4566459"/>
              <a:gd name="connsiteY11" fmla="*/ 267080 h 816916"/>
              <a:gd name="connsiteX12" fmla="*/ 4565167 w 4566459"/>
              <a:gd name="connsiteY12" fmla="*/ 163477 h 816916"/>
              <a:gd name="connsiteX13" fmla="*/ 4385685 w 4566459"/>
              <a:gd name="connsiteY13" fmla="*/ 25756 h 816916"/>
              <a:gd name="connsiteX0" fmla="*/ 4385685 w 4566310"/>
              <a:gd name="connsiteY0" fmla="*/ 12382 h 803542"/>
              <a:gd name="connsiteX1" fmla="*/ 3291483 w 4566310"/>
              <a:gd name="connsiteY1" fmla="*/ 31431 h 803542"/>
              <a:gd name="connsiteX2" fmla="*/ 3063914 w 4566310"/>
              <a:gd name="connsiteY2" fmla="*/ 231990 h 803542"/>
              <a:gd name="connsiteX3" fmla="*/ 2743191 w 4566310"/>
              <a:gd name="connsiteY3" fmla="*/ 320700 h 803542"/>
              <a:gd name="connsiteX4" fmla="*/ 1521717 w 4566310"/>
              <a:gd name="connsiteY4" fmla="*/ 388940 h 803542"/>
              <a:gd name="connsiteX5" fmla="*/ 143293 w 4566310"/>
              <a:gd name="connsiteY5" fmla="*/ 518592 h 803542"/>
              <a:gd name="connsiteX6" fmla="*/ 197884 w 4566310"/>
              <a:gd name="connsiteY6" fmla="*/ 798372 h 803542"/>
              <a:gd name="connsiteX7" fmla="*/ 1514893 w 4566310"/>
              <a:gd name="connsiteY7" fmla="*/ 696013 h 803542"/>
              <a:gd name="connsiteX8" fmla="*/ 2756839 w 4566310"/>
              <a:gd name="connsiteY8" fmla="*/ 641422 h 803542"/>
              <a:gd name="connsiteX9" fmla="*/ 3207216 w 4566310"/>
              <a:gd name="connsiteY9" fmla="*/ 450354 h 803542"/>
              <a:gd name="connsiteX10" fmla="*/ 3744241 w 4566310"/>
              <a:gd name="connsiteY10" fmla="*/ 311318 h 803542"/>
              <a:gd name="connsiteX11" fmla="*/ 4395672 w 4566310"/>
              <a:gd name="connsiteY11" fmla="*/ 253706 h 803542"/>
              <a:gd name="connsiteX12" fmla="*/ 4565167 w 4566310"/>
              <a:gd name="connsiteY12" fmla="*/ 150103 h 803542"/>
              <a:gd name="connsiteX13" fmla="*/ 4385685 w 4566310"/>
              <a:gd name="connsiteY13" fmla="*/ 12382 h 803542"/>
              <a:gd name="connsiteX0" fmla="*/ 4385685 w 4566310"/>
              <a:gd name="connsiteY0" fmla="*/ 20271 h 792381"/>
              <a:gd name="connsiteX1" fmla="*/ 3291483 w 4566310"/>
              <a:gd name="connsiteY1" fmla="*/ 20270 h 792381"/>
              <a:gd name="connsiteX2" fmla="*/ 3063914 w 4566310"/>
              <a:gd name="connsiteY2" fmla="*/ 220829 h 792381"/>
              <a:gd name="connsiteX3" fmla="*/ 2743191 w 4566310"/>
              <a:gd name="connsiteY3" fmla="*/ 309539 h 792381"/>
              <a:gd name="connsiteX4" fmla="*/ 1521717 w 4566310"/>
              <a:gd name="connsiteY4" fmla="*/ 377779 h 792381"/>
              <a:gd name="connsiteX5" fmla="*/ 143293 w 4566310"/>
              <a:gd name="connsiteY5" fmla="*/ 507431 h 792381"/>
              <a:gd name="connsiteX6" fmla="*/ 197884 w 4566310"/>
              <a:gd name="connsiteY6" fmla="*/ 787211 h 792381"/>
              <a:gd name="connsiteX7" fmla="*/ 1514893 w 4566310"/>
              <a:gd name="connsiteY7" fmla="*/ 684852 h 792381"/>
              <a:gd name="connsiteX8" fmla="*/ 2756839 w 4566310"/>
              <a:gd name="connsiteY8" fmla="*/ 630261 h 792381"/>
              <a:gd name="connsiteX9" fmla="*/ 3207216 w 4566310"/>
              <a:gd name="connsiteY9" fmla="*/ 439193 h 792381"/>
              <a:gd name="connsiteX10" fmla="*/ 3744241 w 4566310"/>
              <a:gd name="connsiteY10" fmla="*/ 300157 h 792381"/>
              <a:gd name="connsiteX11" fmla="*/ 4395672 w 4566310"/>
              <a:gd name="connsiteY11" fmla="*/ 242545 h 792381"/>
              <a:gd name="connsiteX12" fmla="*/ 4565167 w 4566310"/>
              <a:gd name="connsiteY12" fmla="*/ 138942 h 792381"/>
              <a:gd name="connsiteX13" fmla="*/ 4385685 w 4566310"/>
              <a:gd name="connsiteY13" fmla="*/ 20271 h 792381"/>
              <a:gd name="connsiteX0" fmla="*/ 4385685 w 4566310"/>
              <a:gd name="connsiteY0" fmla="*/ 20271 h 792381"/>
              <a:gd name="connsiteX1" fmla="*/ 3291483 w 4566310"/>
              <a:gd name="connsiteY1" fmla="*/ 20270 h 792381"/>
              <a:gd name="connsiteX2" fmla="*/ 3063914 w 4566310"/>
              <a:gd name="connsiteY2" fmla="*/ 220829 h 792381"/>
              <a:gd name="connsiteX3" fmla="*/ 2743191 w 4566310"/>
              <a:gd name="connsiteY3" fmla="*/ 309539 h 792381"/>
              <a:gd name="connsiteX4" fmla="*/ 1521717 w 4566310"/>
              <a:gd name="connsiteY4" fmla="*/ 377779 h 792381"/>
              <a:gd name="connsiteX5" fmla="*/ 143293 w 4566310"/>
              <a:gd name="connsiteY5" fmla="*/ 507431 h 792381"/>
              <a:gd name="connsiteX6" fmla="*/ 197884 w 4566310"/>
              <a:gd name="connsiteY6" fmla="*/ 787211 h 792381"/>
              <a:gd name="connsiteX7" fmla="*/ 1514893 w 4566310"/>
              <a:gd name="connsiteY7" fmla="*/ 684852 h 792381"/>
              <a:gd name="connsiteX8" fmla="*/ 2756839 w 4566310"/>
              <a:gd name="connsiteY8" fmla="*/ 630261 h 792381"/>
              <a:gd name="connsiteX9" fmla="*/ 3123872 w 4566310"/>
              <a:gd name="connsiteY9" fmla="*/ 396331 h 792381"/>
              <a:gd name="connsiteX10" fmla="*/ 3744241 w 4566310"/>
              <a:gd name="connsiteY10" fmla="*/ 300157 h 792381"/>
              <a:gd name="connsiteX11" fmla="*/ 4395672 w 4566310"/>
              <a:gd name="connsiteY11" fmla="*/ 242545 h 792381"/>
              <a:gd name="connsiteX12" fmla="*/ 4565167 w 4566310"/>
              <a:gd name="connsiteY12" fmla="*/ 138942 h 792381"/>
              <a:gd name="connsiteX13" fmla="*/ 4385685 w 4566310"/>
              <a:gd name="connsiteY13" fmla="*/ 20271 h 792381"/>
              <a:gd name="connsiteX0" fmla="*/ 4390447 w 4567360"/>
              <a:gd name="connsiteY0" fmla="*/ 11674 h 805215"/>
              <a:gd name="connsiteX1" fmla="*/ 3291483 w 4567360"/>
              <a:gd name="connsiteY1" fmla="*/ 33104 h 805215"/>
              <a:gd name="connsiteX2" fmla="*/ 3063914 w 4567360"/>
              <a:gd name="connsiteY2" fmla="*/ 233663 h 805215"/>
              <a:gd name="connsiteX3" fmla="*/ 2743191 w 4567360"/>
              <a:gd name="connsiteY3" fmla="*/ 322373 h 805215"/>
              <a:gd name="connsiteX4" fmla="*/ 1521717 w 4567360"/>
              <a:gd name="connsiteY4" fmla="*/ 390613 h 805215"/>
              <a:gd name="connsiteX5" fmla="*/ 143293 w 4567360"/>
              <a:gd name="connsiteY5" fmla="*/ 520265 h 805215"/>
              <a:gd name="connsiteX6" fmla="*/ 197884 w 4567360"/>
              <a:gd name="connsiteY6" fmla="*/ 800045 h 805215"/>
              <a:gd name="connsiteX7" fmla="*/ 1514893 w 4567360"/>
              <a:gd name="connsiteY7" fmla="*/ 697686 h 805215"/>
              <a:gd name="connsiteX8" fmla="*/ 2756839 w 4567360"/>
              <a:gd name="connsiteY8" fmla="*/ 643095 h 805215"/>
              <a:gd name="connsiteX9" fmla="*/ 3123872 w 4567360"/>
              <a:gd name="connsiteY9" fmla="*/ 409165 h 805215"/>
              <a:gd name="connsiteX10" fmla="*/ 3744241 w 4567360"/>
              <a:gd name="connsiteY10" fmla="*/ 312991 h 805215"/>
              <a:gd name="connsiteX11" fmla="*/ 4395672 w 4567360"/>
              <a:gd name="connsiteY11" fmla="*/ 255379 h 805215"/>
              <a:gd name="connsiteX12" fmla="*/ 4565167 w 4567360"/>
              <a:gd name="connsiteY12" fmla="*/ 151776 h 805215"/>
              <a:gd name="connsiteX13" fmla="*/ 4390447 w 4567360"/>
              <a:gd name="connsiteY13" fmla="*/ 11674 h 805215"/>
              <a:gd name="connsiteX0" fmla="*/ 4390447 w 4567603"/>
              <a:gd name="connsiteY0" fmla="*/ 17297 h 810838"/>
              <a:gd name="connsiteX1" fmla="*/ 3281958 w 4567603"/>
              <a:gd name="connsiteY1" fmla="*/ 26820 h 810838"/>
              <a:gd name="connsiteX2" fmla="*/ 3063914 w 4567603"/>
              <a:gd name="connsiteY2" fmla="*/ 239286 h 810838"/>
              <a:gd name="connsiteX3" fmla="*/ 2743191 w 4567603"/>
              <a:gd name="connsiteY3" fmla="*/ 327996 h 810838"/>
              <a:gd name="connsiteX4" fmla="*/ 1521717 w 4567603"/>
              <a:gd name="connsiteY4" fmla="*/ 396236 h 810838"/>
              <a:gd name="connsiteX5" fmla="*/ 143293 w 4567603"/>
              <a:gd name="connsiteY5" fmla="*/ 525888 h 810838"/>
              <a:gd name="connsiteX6" fmla="*/ 197884 w 4567603"/>
              <a:gd name="connsiteY6" fmla="*/ 805668 h 810838"/>
              <a:gd name="connsiteX7" fmla="*/ 1514893 w 4567603"/>
              <a:gd name="connsiteY7" fmla="*/ 703309 h 810838"/>
              <a:gd name="connsiteX8" fmla="*/ 2756839 w 4567603"/>
              <a:gd name="connsiteY8" fmla="*/ 648718 h 810838"/>
              <a:gd name="connsiteX9" fmla="*/ 3123872 w 4567603"/>
              <a:gd name="connsiteY9" fmla="*/ 414788 h 810838"/>
              <a:gd name="connsiteX10" fmla="*/ 3744241 w 4567603"/>
              <a:gd name="connsiteY10" fmla="*/ 318614 h 810838"/>
              <a:gd name="connsiteX11" fmla="*/ 4395672 w 4567603"/>
              <a:gd name="connsiteY11" fmla="*/ 261002 h 810838"/>
              <a:gd name="connsiteX12" fmla="*/ 4565167 w 4567603"/>
              <a:gd name="connsiteY12" fmla="*/ 157399 h 810838"/>
              <a:gd name="connsiteX13" fmla="*/ 4390447 w 4567603"/>
              <a:gd name="connsiteY13" fmla="*/ 17297 h 810838"/>
              <a:gd name="connsiteX0" fmla="*/ 4390447 w 4567774"/>
              <a:gd name="connsiteY0" fmla="*/ 17297 h 810838"/>
              <a:gd name="connsiteX1" fmla="*/ 3281958 w 4567774"/>
              <a:gd name="connsiteY1" fmla="*/ 26820 h 810838"/>
              <a:gd name="connsiteX2" fmla="*/ 3063914 w 4567774"/>
              <a:gd name="connsiteY2" fmla="*/ 239286 h 810838"/>
              <a:gd name="connsiteX3" fmla="*/ 2743191 w 4567774"/>
              <a:gd name="connsiteY3" fmla="*/ 327996 h 810838"/>
              <a:gd name="connsiteX4" fmla="*/ 1521717 w 4567774"/>
              <a:gd name="connsiteY4" fmla="*/ 396236 h 810838"/>
              <a:gd name="connsiteX5" fmla="*/ 143293 w 4567774"/>
              <a:gd name="connsiteY5" fmla="*/ 525888 h 810838"/>
              <a:gd name="connsiteX6" fmla="*/ 197884 w 4567774"/>
              <a:gd name="connsiteY6" fmla="*/ 805668 h 810838"/>
              <a:gd name="connsiteX7" fmla="*/ 1514893 w 4567774"/>
              <a:gd name="connsiteY7" fmla="*/ 703309 h 810838"/>
              <a:gd name="connsiteX8" fmla="*/ 2756839 w 4567774"/>
              <a:gd name="connsiteY8" fmla="*/ 648718 h 810838"/>
              <a:gd name="connsiteX9" fmla="*/ 3123872 w 4567774"/>
              <a:gd name="connsiteY9" fmla="*/ 414788 h 810838"/>
              <a:gd name="connsiteX10" fmla="*/ 3744241 w 4567774"/>
              <a:gd name="connsiteY10" fmla="*/ 318614 h 810838"/>
              <a:gd name="connsiteX11" fmla="*/ 4393291 w 4567774"/>
              <a:gd name="connsiteY11" fmla="*/ 277671 h 810838"/>
              <a:gd name="connsiteX12" fmla="*/ 4565167 w 4567774"/>
              <a:gd name="connsiteY12" fmla="*/ 157399 h 810838"/>
              <a:gd name="connsiteX13" fmla="*/ 4390447 w 4567774"/>
              <a:gd name="connsiteY13" fmla="*/ 17297 h 810838"/>
              <a:gd name="connsiteX0" fmla="*/ 4390447 w 4582562"/>
              <a:gd name="connsiteY0" fmla="*/ 17297 h 810838"/>
              <a:gd name="connsiteX1" fmla="*/ 3281958 w 4582562"/>
              <a:gd name="connsiteY1" fmla="*/ 26820 h 810838"/>
              <a:gd name="connsiteX2" fmla="*/ 3063914 w 4582562"/>
              <a:gd name="connsiteY2" fmla="*/ 239286 h 810838"/>
              <a:gd name="connsiteX3" fmla="*/ 2743191 w 4582562"/>
              <a:gd name="connsiteY3" fmla="*/ 327996 h 810838"/>
              <a:gd name="connsiteX4" fmla="*/ 1521717 w 4582562"/>
              <a:gd name="connsiteY4" fmla="*/ 396236 h 810838"/>
              <a:gd name="connsiteX5" fmla="*/ 143293 w 4582562"/>
              <a:gd name="connsiteY5" fmla="*/ 525888 h 810838"/>
              <a:gd name="connsiteX6" fmla="*/ 197884 w 4582562"/>
              <a:gd name="connsiteY6" fmla="*/ 805668 h 810838"/>
              <a:gd name="connsiteX7" fmla="*/ 1514893 w 4582562"/>
              <a:gd name="connsiteY7" fmla="*/ 703309 h 810838"/>
              <a:gd name="connsiteX8" fmla="*/ 2756839 w 4582562"/>
              <a:gd name="connsiteY8" fmla="*/ 648718 h 810838"/>
              <a:gd name="connsiteX9" fmla="*/ 3123872 w 4582562"/>
              <a:gd name="connsiteY9" fmla="*/ 414788 h 810838"/>
              <a:gd name="connsiteX10" fmla="*/ 3744241 w 4582562"/>
              <a:gd name="connsiteY10" fmla="*/ 318614 h 810838"/>
              <a:gd name="connsiteX11" fmla="*/ 4393291 w 4582562"/>
              <a:gd name="connsiteY11" fmla="*/ 277671 h 810838"/>
              <a:gd name="connsiteX12" fmla="*/ 4581836 w 4582562"/>
              <a:gd name="connsiteY12" fmla="*/ 157399 h 810838"/>
              <a:gd name="connsiteX13" fmla="*/ 4390447 w 4582562"/>
              <a:gd name="connsiteY13" fmla="*/ 17297 h 810838"/>
              <a:gd name="connsiteX0" fmla="*/ 4390447 w 4582562"/>
              <a:gd name="connsiteY0" fmla="*/ 17297 h 810838"/>
              <a:gd name="connsiteX1" fmla="*/ 3281958 w 4582562"/>
              <a:gd name="connsiteY1" fmla="*/ 26820 h 810838"/>
              <a:gd name="connsiteX2" fmla="*/ 3063914 w 4582562"/>
              <a:gd name="connsiteY2" fmla="*/ 239286 h 810838"/>
              <a:gd name="connsiteX3" fmla="*/ 2717791 w 4582562"/>
              <a:gd name="connsiteY3" fmla="*/ 350221 h 810838"/>
              <a:gd name="connsiteX4" fmla="*/ 1521717 w 4582562"/>
              <a:gd name="connsiteY4" fmla="*/ 396236 h 810838"/>
              <a:gd name="connsiteX5" fmla="*/ 143293 w 4582562"/>
              <a:gd name="connsiteY5" fmla="*/ 525888 h 810838"/>
              <a:gd name="connsiteX6" fmla="*/ 197884 w 4582562"/>
              <a:gd name="connsiteY6" fmla="*/ 805668 h 810838"/>
              <a:gd name="connsiteX7" fmla="*/ 1514893 w 4582562"/>
              <a:gd name="connsiteY7" fmla="*/ 703309 h 810838"/>
              <a:gd name="connsiteX8" fmla="*/ 2756839 w 4582562"/>
              <a:gd name="connsiteY8" fmla="*/ 648718 h 810838"/>
              <a:gd name="connsiteX9" fmla="*/ 3123872 w 4582562"/>
              <a:gd name="connsiteY9" fmla="*/ 414788 h 810838"/>
              <a:gd name="connsiteX10" fmla="*/ 3744241 w 4582562"/>
              <a:gd name="connsiteY10" fmla="*/ 318614 h 810838"/>
              <a:gd name="connsiteX11" fmla="*/ 4393291 w 4582562"/>
              <a:gd name="connsiteY11" fmla="*/ 277671 h 810838"/>
              <a:gd name="connsiteX12" fmla="*/ 4581836 w 4582562"/>
              <a:gd name="connsiteY12" fmla="*/ 157399 h 810838"/>
              <a:gd name="connsiteX13" fmla="*/ 4390447 w 4582562"/>
              <a:gd name="connsiteY13" fmla="*/ 17297 h 810838"/>
              <a:gd name="connsiteX0" fmla="*/ 4398765 w 4590880"/>
              <a:gd name="connsiteY0" fmla="*/ 17297 h 810838"/>
              <a:gd name="connsiteX1" fmla="*/ 3290276 w 4590880"/>
              <a:gd name="connsiteY1" fmla="*/ 26820 h 810838"/>
              <a:gd name="connsiteX2" fmla="*/ 3072232 w 4590880"/>
              <a:gd name="connsiteY2" fmla="*/ 239286 h 810838"/>
              <a:gd name="connsiteX3" fmla="*/ 2726109 w 4590880"/>
              <a:gd name="connsiteY3" fmla="*/ 350221 h 810838"/>
              <a:gd name="connsiteX4" fmla="*/ 1650685 w 4590880"/>
              <a:gd name="connsiteY4" fmla="*/ 367661 h 810838"/>
              <a:gd name="connsiteX5" fmla="*/ 151611 w 4590880"/>
              <a:gd name="connsiteY5" fmla="*/ 525888 h 810838"/>
              <a:gd name="connsiteX6" fmla="*/ 206202 w 4590880"/>
              <a:gd name="connsiteY6" fmla="*/ 805668 h 810838"/>
              <a:gd name="connsiteX7" fmla="*/ 1523211 w 4590880"/>
              <a:gd name="connsiteY7" fmla="*/ 703309 h 810838"/>
              <a:gd name="connsiteX8" fmla="*/ 2765157 w 4590880"/>
              <a:gd name="connsiteY8" fmla="*/ 648718 h 810838"/>
              <a:gd name="connsiteX9" fmla="*/ 3132190 w 4590880"/>
              <a:gd name="connsiteY9" fmla="*/ 414788 h 810838"/>
              <a:gd name="connsiteX10" fmla="*/ 3752559 w 4590880"/>
              <a:gd name="connsiteY10" fmla="*/ 318614 h 810838"/>
              <a:gd name="connsiteX11" fmla="*/ 4401609 w 4590880"/>
              <a:gd name="connsiteY11" fmla="*/ 277671 h 810838"/>
              <a:gd name="connsiteX12" fmla="*/ 4590154 w 4590880"/>
              <a:gd name="connsiteY12" fmla="*/ 157399 h 810838"/>
              <a:gd name="connsiteX13" fmla="*/ 4398765 w 4590880"/>
              <a:gd name="connsiteY13" fmla="*/ 17297 h 810838"/>
              <a:gd name="connsiteX0" fmla="*/ 4358354 w 4550469"/>
              <a:gd name="connsiteY0" fmla="*/ 17297 h 810838"/>
              <a:gd name="connsiteX1" fmla="*/ 3249865 w 4550469"/>
              <a:gd name="connsiteY1" fmla="*/ 26820 h 810838"/>
              <a:gd name="connsiteX2" fmla="*/ 3031821 w 4550469"/>
              <a:gd name="connsiteY2" fmla="*/ 239286 h 810838"/>
              <a:gd name="connsiteX3" fmla="*/ 2685698 w 4550469"/>
              <a:gd name="connsiteY3" fmla="*/ 350221 h 810838"/>
              <a:gd name="connsiteX4" fmla="*/ 1610274 w 4550469"/>
              <a:gd name="connsiteY4" fmla="*/ 367661 h 810838"/>
              <a:gd name="connsiteX5" fmla="*/ 1008303 w 4550469"/>
              <a:gd name="connsiteY5" fmla="*/ 411304 h 810838"/>
              <a:gd name="connsiteX6" fmla="*/ 111200 w 4550469"/>
              <a:gd name="connsiteY6" fmla="*/ 525888 h 810838"/>
              <a:gd name="connsiteX7" fmla="*/ 165791 w 4550469"/>
              <a:gd name="connsiteY7" fmla="*/ 805668 h 810838"/>
              <a:gd name="connsiteX8" fmla="*/ 1482800 w 4550469"/>
              <a:gd name="connsiteY8" fmla="*/ 703309 h 810838"/>
              <a:gd name="connsiteX9" fmla="*/ 2724746 w 4550469"/>
              <a:gd name="connsiteY9" fmla="*/ 648718 h 810838"/>
              <a:gd name="connsiteX10" fmla="*/ 3091779 w 4550469"/>
              <a:gd name="connsiteY10" fmla="*/ 414788 h 810838"/>
              <a:gd name="connsiteX11" fmla="*/ 3712148 w 4550469"/>
              <a:gd name="connsiteY11" fmla="*/ 318614 h 810838"/>
              <a:gd name="connsiteX12" fmla="*/ 4361198 w 4550469"/>
              <a:gd name="connsiteY12" fmla="*/ 277671 h 810838"/>
              <a:gd name="connsiteX13" fmla="*/ 4549743 w 4550469"/>
              <a:gd name="connsiteY13" fmla="*/ 157399 h 810838"/>
              <a:gd name="connsiteX14" fmla="*/ 4358354 w 4550469"/>
              <a:gd name="connsiteY14" fmla="*/ 17297 h 810838"/>
              <a:gd name="connsiteX0" fmla="*/ 4369327 w 4561442"/>
              <a:gd name="connsiteY0" fmla="*/ 17297 h 810838"/>
              <a:gd name="connsiteX1" fmla="*/ 3260838 w 4561442"/>
              <a:gd name="connsiteY1" fmla="*/ 26820 h 810838"/>
              <a:gd name="connsiteX2" fmla="*/ 3042794 w 4561442"/>
              <a:gd name="connsiteY2" fmla="*/ 239286 h 810838"/>
              <a:gd name="connsiteX3" fmla="*/ 2696671 w 4561442"/>
              <a:gd name="connsiteY3" fmla="*/ 350221 h 810838"/>
              <a:gd name="connsiteX4" fmla="*/ 1621247 w 4561442"/>
              <a:gd name="connsiteY4" fmla="*/ 367661 h 810838"/>
              <a:gd name="connsiteX5" fmla="*/ 1187551 w 4561442"/>
              <a:gd name="connsiteY5" fmla="*/ 458929 h 810838"/>
              <a:gd name="connsiteX6" fmla="*/ 122173 w 4561442"/>
              <a:gd name="connsiteY6" fmla="*/ 525888 h 810838"/>
              <a:gd name="connsiteX7" fmla="*/ 176764 w 4561442"/>
              <a:gd name="connsiteY7" fmla="*/ 805668 h 810838"/>
              <a:gd name="connsiteX8" fmla="*/ 1493773 w 4561442"/>
              <a:gd name="connsiteY8" fmla="*/ 703309 h 810838"/>
              <a:gd name="connsiteX9" fmla="*/ 2735719 w 4561442"/>
              <a:gd name="connsiteY9" fmla="*/ 648718 h 810838"/>
              <a:gd name="connsiteX10" fmla="*/ 3102752 w 4561442"/>
              <a:gd name="connsiteY10" fmla="*/ 414788 h 810838"/>
              <a:gd name="connsiteX11" fmla="*/ 3723121 w 4561442"/>
              <a:gd name="connsiteY11" fmla="*/ 318614 h 810838"/>
              <a:gd name="connsiteX12" fmla="*/ 4372171 w 4561442"/>
              <a:gd name="connsiteY12" fmla="*/ 277671 h 810838"/>
              <a:gd name="connsiteX13" fmla="*/ 4560716 w 4561442"/>
              <a:gd name="connsiteY13" fmla="*/ 157399 h 810838"/>
              <a:gd name="connsiteX14" fmla="*/ 4369327 w 4561442"/>
              <a:gd name="connsiteY14" fmla="*/ 17297 h 810838"/>
              <a:gd name="connsiteX0" fmla="*/ 4334134 w 4526249"/>
              <a:gd name="connsiteY0" fmla="*/ 17297 h 818988"/>
              <a:gd name="connsiteX1" fmla="*/ 3225645 w 4526249"/>
              <a:gd name="connsiteY1" fmla="*/ 26820 h 818988"/>
              <a:gd name="connsiteX2" fmla="*/ 3007601 w 4526249"/>
              <a:gd name="connsiteY2" fmla="*/ 239286 h 818988"/>
              <a:gd name="connsiteX3" fmla="*/ 2661478 w 4526249"/>
              <a:gd name="connsiteY3" fmla="*/ 350221 h 818988"/>
              <a:gd name="connsiteX4" fmla="*/ 1586054 w 4526249"/>
              <a:gd name="connsiteY4" fmla="*/ 367661 h 818988"/>
              <a:gd name="connsiteX5" fmla="*/ 1152358 w 4526249"/>
              <a:gd name="connsiteY5" fmla="*/ 458929 h 818988"/>
              <a:gd name="connsiteX6" fmla="*/ 86980 w 4526249"/>
              <a:gd name="connsiteY6" fmla="*/ 525888 h 818988"/>
              <a:gd name="connsiteX7" fmla="*/ 141571 w 4526249"/>
              <a:gd name="connsiteY7" fmla="*/ 805668 h 818988"/>
              <a:gd name="connsiteX8" fmla="*/ 774533 w 4526249"/>
              <a:gd name="connsiteY8" fmla="*/ 766904 h 818988"/>
              <a:gd name="connsiteX9" fmla="*/ 1458580 w 4526249"/>
              <a:gd name="connsiteY9" fmla="*/ 703309 h 818988"/>
              <a:gd name="connsiteX10" fmla="*/ 2700526 w 4526249"/>
              <a:gd name="connsiteY10" fmla="*/ 648718 h 818988"/>
              <a:gd name="connsiteX11" fmla="*/ 3067559 w 4526249"/>
              <a:gd name="connsiteY11" fmla="*/ 414788 h 818988"/>
              <a:gd name="connsiteX12" fmla="*/ 3687928 w 4526249"/>
              <a:gd name="connsiteY12" fmla="*/ 318614 h 818988"/>
              <a:gd name="connsiteX13" fmla="*/ 4336978 w 4526249"/>
              <a:gd name="connsiteY13" fmla="*/ 277671 h 818988"/>
              <a:gd name="connsiteX14" fmla="*/ 4525523 w 4526249"/>
              <a:gd name="connsiteY14" fmla="*/ 157399 h 818988"/>
              <a:gd name="connsiteX15" fmla="*/ 4334134 w 4526249"/>
              <a:gd name="connsiteY15" fmla="*/ 17297 h 818988"/>
              <a:gd name="connsiteX0" fmla="*/ 4332499 w 4524614"/>
              <a:gd name="connsiteY0" fmla="*/ 17297 h 827951"/>
              <a:gd name="connsiteX1" fmla="*/ 3224010 w 4524614"/>
              <a:gd name="connsiteY1" fmla="*/ 26820 h 827951"/>
              <a:gd name="connsiteX2" fmla="*/ 3005966 w 4524614"/>
              <a:gd name="connsiteY2" fmla="*/ 239286 h 827951"/>
              <a:gd name="connsiteX3" fmla="*/ 2659843 w 4524614"/>
              <a:gd name="connsiteY3" fmla="*/ 350221 h 827951"/>
              <a:gd name="connsiteX4" fmla="*/ 1584419 w 4524614"/>
              <a:gd name="connsiteY4" fmla="*/ 367661 h 827951"/>
              <a:gd name="connsiteX5" fmla="*/ 1150723 w 4524614"/>
              <a:gd name="connsiteY5" fmla="*/ 458929 h 827951"/>
              <a:gd name="connsiteX6" fmla="*/ 85345 w 4524614"/>
              <a:gd name="connsiteY6" fmla="*/ 525888 h 827951"/>
              <a:gd name="connsiteX7" fmla="*/ 139936 w 4524614"/>
              <a:gd name="connsiteY7" fmla="*/ 805668 h 827951"/>
              <a:gd name="connsiteX8" fmla="*/ 734798 w 4524614"/>
              <a:gd name="connsiteY8" fmla="*/ 798654 h 827951"/>
              <a:gd name="connsiteX9" fmla="*/ 1456945 w 4524614"/>
              <a:gd name="connsiteY9" fmla="*/ 703309 h 827951"/>
              <a:gd name="connsiteX10" fmla="*/ 2698891 w 4524614"/>
              <a:gd name="connsiteY10" fmla="*/ 648718 h 827951"/>
              <a:gd name="connsiteX11" fmla="*/ 3065924 w 4524614"/>
              <a:gd name="connsiteY11" fmla="*/ 414788 h 827951"/>
              <a:gd name="connsiteX12" fmla="*/ 3686293 w 4524614"/>
              <a:gd name="connsiteY12" fmla="*/ 318614 h 827951"/>
              <a:gd name="connsiteX13" fmla="*/ 4335343 w 4524614"/>
              <a:gd name="connsiteY13" fmla="*/ 277671 h 827951"/>
              <a:gd name="connsiteX14" fmla="*/ 4523888 w 4524614"/>
              <a:gd name="connsiteY14" fmla="*/ 157399 h 827951"/>
              <a:gd name="connsiteX15" fmla="*/ 4332499 w 4524614"/>
              <a:gd name="connsiteY15" fmla="*/ 17297 h 827951"/>
              <a:gd name="connsiteX0" fmla="*/ 4373642 w 4565757"/>
              <a:gd name="connsiteY0" fmla="*/ 17297 h 819670"/>
              <a:gd name="connsiteX1" fmla="*/ 3265153 w 4565757"/>
              <a:gd name="connsiteY1" fmla="*/ 26820 h 819670"/>
              <a:gd name="connsiteX2" fmla="*/ 3047109 w 4565757"/>
              <a:gd name="connsiteY2" fmla="*/ 239286 h 819670"/>
              <a:gd name="connsiteX3" fmla="*/ 2700986 w 4565757"/>
              <a:gd name="connsiteY3" fmla="*/ 350221 h 819670"/>
              <a:gd name="connsiteX4" fmla="*/ 1625562 w 4565757"/>
              <a:gd name="connsiteY4" fmla="*/ 367661 h 819670"/>
              <a:gd name="connsiteX5" fmla="*/ 1191866 w 4565757"/>
              <a:gd name="connsiteY5" fmla="*/ 458929 h 819670"/>
              <a:gd name="connsiteX6" fmla="*/ 126488 w 4565757"/>
              <a:gd name="connsiteY6" fmla="*/ 525888 h 819670"/>
              <a:gd name="connsiteX7" fmla="*/ 92179 w 4565757"/>
              <a:gd name="connsiteY7" fmla="*/ 792968 h 819670"/>
              <a:gd name="connsiteX8" fmla="*/ 775941 w 4565757"/>
              <a:gd name="connsiteY8" fmla="*/ 798654 h 819670"/>
              <a:gd name="connsiteX9" fmla="*/ 1498088 w 4565757"/>
              <a:gd name="connsiteY9" fmla="*/ 703309 h 819670"/>
              <a:gd name="connsiteX10" fmla="*/ 2740034 w 4565757"/>
              <a:gd name="connsiteY10" fmla="*/ 648718 h 819670"/>
              <a:gd name="connsiteX11" fmla="*/ 3107067 w 4565757"/>
              <a:gd name="connsiteY11" fmla="*/ 414788 h 819670"/>
              <a:gd name="connsiteX12" fmla="*/ 3727436 w 4565757"/>
              <a:gd name="connsiteY12" fmla="*/ 318614 h 819670"/>
              <a:gd name="connsiteX13" fmla="*/ 4376486 w 4565757"/>
              <a:gd name="connsiteY13" fmla="*/ 277671 h 819670"/>
              <a:gd name="connsiteX14" fmla="*/ 4565031 w 4565757"/>
              <a:gd name="connsiteY14" fmla="*/ 157399 h 819670"/>
              <a:gd name="connsiteX15" fmla="*/ 4373642 w 4565757"/>
              <a:gd name="connsiteY15" fmla="*/ 17297 h 819670"/>
              <a:gd name="connsiteX0" fmla="*/ 4366579 w 4558694"/>
              <a:gd name="connsiteY0" fmla="*/ 17297 h 820774"/>
              <a:gd name="connsiteX1" fmla="*/ 3258090 w 4558694"/>
              <a:gd name="connsiteY1" fmla="*/ 26820 h 820774"/>
              <a:gd name="connsiteX2" fmla="*/ 3040046 w 4558694"/>
              <a:gd name="connsiteY2" fmla="*/ 239286 h 820774"/>
              <a:gd name="connsiteX3" fmla="*/ 2693923 w 4558694"/>
              <a:gd name="connsiteY3" fmla="*/ 350221 h 820774"/>
              <a:gd name="connsiteX4" fmla="*/ 1618499 w 4558694"/>
              <a:gd name="connsiteY4" fmla="*/ 367661 h 820774"/>
              <a:gd name="connsiteX5" fmla="*/ 1184803 w 4558694"/>
              <a:gd name="connsiteY5" fmla="*/ 458929 h 820774"/>
              <a:gd name="connsiteX6" fmla="*/ 132125 w 4558694"/>
              <a:gd name="connsiteY6" fmla="*/ 510013 h 820774"/>
              <a:gd name="connsiteX7" fmla="*/ 85116 w 4558694"/>
              <a:gd name="connsiteY7" fmla="*/ 792968 h 820774"/>
              <a:gd name="connsiteX8" fmla="*/ 768878 w 4558694"/>
              <a:gd name="connsiteY8" fmla="*/ 798654 h 820774"/>
              <a:gd name="connsiteX9" fmla="*/ 1491025 w 4558694"/>
              <a:gd name="connsiteY9" fmla="*/ 703309 h 820774"/>
              <a:gd name="connsiteX10" fmla="*/ 2732971 w 4558694"/>
              <a:gd name="connsiteY10" fmla="*/ 648718 h 820774"/>
              <a:gd name="connsiteX11" fmla="*/ 3100004 w 4558694"/>
              <a:gd name="connsiteY11" fmla="*/ 414788 h 820774"/>
              <a:gd name="connsiteX12" fmla="*/ 3720373 w 4558694"/>
              <a:gd name="connsiteY12" fmla="*/ 318614 h 820774"/>
              <a:gd name="connsiteX13" fmla="*/ 4369423 w 4558694"/>
              <a:gd name="connsiteY13" fmla="*/ 277671 h 820774"/>
              <a:gd name="connsiteX14" fmla="*/ 4557968 w 4558694"/>
              <a:gd name="connsiteY14" fmla="*/ 157399 h 820774"/>
              <a:gd name="connsiteX15" fmla="*/ 4366579 w 4558694"/>
              <a:gd name="connsiteY15" fmla="*/ 17297 h 820774"/>
              <a:gd name="connsiteX0" fmla="*/ 4366579 w 4558694"/>
              <a:gd name="connsiteY0" fmla="*/ 17297 h 820774"/>
              <a:gd name="connsiteX1" fmla="*/ 3258090 w 4558694"/>
              <a:gd name="connsiteY1" fmla="*/ 26820 h 820774"/>
              <a:gd name="connsiteX2" fmla="*/ 3040046 w 4558694"/>
              <a:gd name="connsiteY2" fmla="*/ 239286 h 820774"/>
              <a:gd name="connsiteX3" fmla="*/ 2693923 w 4558694"/>
              <a:gd name="connsiteY3" fmla="*/ 350221 h 820774"/>
              <a:gd name="connsiteX4" fmla="*/ 1618499 w 4558694"/>
              <a:gd name="connsiteY4" fmla="*/ 367661 h 820774"/>
              <a:gd name="connsiteX5" fmla="*/ 1184803 w 4558694"/>
              <a:gd name="connsiteY5" fmla="*/ 458929 h 820774"/>
              <a:gd name="connsiteX6" fmla="*/ 132125 w 4558694"/>
              <a:gd name="connsiteY6" fmla="*/ 510013 h 820774"/>
              <a:gd name="connsiteX7" fmla="*/ 85116 w 4558694"/>
              <a:gd name="connsiteY7" fmla="*/ 792968 h 820774"/>
              <a:gd name="connsiteX8" fmla="*/ 768878 w 4558694"/>
              <a:gd name="connsiteY8" fmla="*/ 798654 h 820774"/>
              <a:gd name="connsiteX9" fmla="*/ 1367200 w 4558694"/>
              <a:gd name="connsiteY9" fmla="*/ 693784 h 820774"/>
              <a:gd name="connsiteX10" fmla="*/ 2732971 w 4558694"/>
              <a:gd name="connsiteY10" fmla="*/ 648718 h 820774"/>
              <a:gd name="connsiteX11" fmla="*/ 3100004 w 4558694"/>
              <a:gd name="connsiteY11" fmla="*/ 414788 h 820774"/>
              <a:gd name="connsiteX12" fmla="*/ 3720373 w 4558694"/>
              <a:gd name="connsiteY12" fmla="*/ 318614 h 820774"/>
              <a:gd name="connsiteX13" fmla="*/ 4369423 w 4558694"/>
              <a:gd name="connsiteY13" fmla="*/ 277671 h 820774"/>
              <a:gd name="connsiteX14" fmla="*/ 4557968 w 4558694"/>
              <a:gd name="connsiteY14" fmla="*/ 157399 h 820774"/>
              <a:gd name="connsiteX15" fmla="*/ 4366579 w 4558694"/>
              <a:gd name="connsiteY15" fmla="*/ 17297 h 820774"/>
              <a:gd name="connsiteX0" fmla="*/ 4371936 w 4564051"/>
              <a:gd name="connsiteY0" fmla="*/ 17297 h 822298"/>
              <a:gd name="connsiteX1" fmla="*/ 3263447 w 4564051"/>
              <a:gd name="connsiteY1" fmla="*/ 26820 h 822298"/>
              <a:gd name="connsiteX2" fmla="*/ 3045403 w 4564051"/>
              <a:gd name="connsiteY2" fmla="*/ 239286 h 822298"/>
              <a:gd name="connsiteX3" fmla="*/ 2699280 w 4564051"/>
              <a:gd name="connsiteY3" fmla="*/ 350221 h 822298"/>
              <a:gd name="connsiteX4" fmla="*/ 1623856 w 4564051"/>
              <a:gd name="connsiteY4" fmla="*/ 367661 h 822298"/>
              <a:gd name="connsiteX5" fmla="*/ 1190160 w 4564051"/>
              <a:gd name="connsiteY5" fmla="*/ 458929 h 822298"/>
              <a:gd name="connsiteX6" fmla="*/ 137482 w 4564051"/>
              <a:gd name="connsiteY6" fmla="*/ 510013 h 822298"/>
              <a:gd name="connsiteX7" fmla="*/ 90473 w 4564051"/>
              <a:gd name="connsiteY7" fmla="*/ 792968 h 822298"/>
              <a:gd name="connsiteX8" fmla="*/ 856785 w 4564051"/>
              <a:gd name="connsiteY8" fmla="*/ 801829 h 822298"/>
              <a:gd name="connsiteX9" fmla="*/ 1372557 w 4564051"/>
              <a:gd name="connsiteY9" fmla="*/ 693784 h 822298"/>
              <a:gd name="connsiteX10" fmla="*/ 2738328 w 4564051"/>
              <a:gd name="connsiteY10" fmla="*/ 648718 h 822298"/>
              <a:gd name="connsiteX11" fmla="*/ 3105361 w 4564051"/>
              <a:gd name="connsiteY11" fmla="*/ 414788 h 822298"/>
              <a:gd name="connsiteX12" fmla="*/ 3725730 w 4564051"/>
              <a:gd name="connsiteY12" fmla="*/ 318614 h 822298"/>
              <a:gd name="connsiteX13" fmla="*/ 4374780 w 4564051"/>
              <a:gd name="connsiteY13" fmla="*/ 277671 h 822298"/>
              <a:gd name="connsiteX14" fmla="*/ 4563325 w 4564051"/>
              <a:gd name="connsiteY14" fmla="*/ 157399 h 822298"/>
              <a:gd name="connsiteX15" fmla="*/ 4371936 w 4564051"/>
              <a:gd name="connsiteY15" fmla="*/ 17297 h 822298"/>
              <a:gd name="connsiteX0" fmla="*/ 4371936 w 4564051"/>
              <a:gd name="connsiteY0" fmla="*/ 17297 h 822298"/>
              <a:gd name="connsiteX1" fmla="*/ 3263447 w 4564051"/>
              <a:gd name="connsiteY1" fmla="*/ 26820 h 822298"/>
              <a:gd name="connsiteX2" fmla="*/ 3045403 w 4564051"/>
              <a:gd name="connsiteY2" fmla="*/ 239286 h 822298"/>
              <a:gd name="connsiteX3" fmla="*/ 2699280 w 4564051"/>
              <a:gd name="connsiteY3" fmla="*/ 350221 h 822298"/>
              <a:gd name="connsiteX4" fmla="*/ 1623856 w 4564051"/>
              <a:gd name="connsiteY4" fmla="*/ 367661 h 822298"/>
              <a:gd name="connsiteX5" fmla="*/ 1190160 w 4564051"/>
              <a:gd name="connsiteY5" fmla="*/ 458929 h 822298"/>
              <a:gd name="connsiteX6" fmla="*/ 137482 w 4564051"/>
              <a:gd name="connsiteY6" fmla="*/ 510013 h 822298"/>
              <a:gd name="connsiteX7" fmla="*/ 90473 w 4564051"/>
              <a:gd name="connsiteY7" fmla="*/ 792968 h 822298"/>
              <a:gd name="connsiteX8" fmla="*/ 856785 w 4564051"/>
              <a:gd name="connsiteY8" fmla="*/ 801829 h 822298"/>
              <a:gd name="connsiteX9" fmla="*/ 1556707 w 4564051"/>
              <a:gd name="connsiteY9" fmla="*/ 677909 h 822298"/>
              <a:gd name="connsiteX10" fmla="*/ 2738328 w 4564051"/>
              <a:gd name="connsiteY10" fmla="*/ 648718 h 822298"/>
              <a:gd name="connsiteX11" fmla="*/ 3105361 w 4564051"/>
              <a:gd name="connsiteY11" fmla="*/ 414788 h 822298"/>
              <a:gd name="connsiteX12" fmla="*/ 3725730 w 4564051"/>
              <a:gd name="connsiteY12" fmla="*/ 318614 h 822298"/>
              <a:gd name="connsiteX13" fmla="*/ 4374780 w 4564051"/>
              <a:gd name="connsiteY13" fmla="*/ 277671 h 822298"/>
              <a:gd name="connsiteX14" fmla="*/ 4563325 w 4564051"/>
              <a:gd name="connsiteY14" fmla="*/ 157399 h 822298"/>
              <a:gd name="connsiteX15" fmla="*/ 4371936 w 4564051"/>
              <a:gd name="connsiteY15" fmla="*/ 17297 h 822298"/>
              <a:gd name="connsiteX0" fmla="*/ 4384425 w 4576540"/>
              <a:gd name="connsiteY0" fmla="*/ 17297 h 817977"/>
              <a:gd name="connsiteX1" fmla="*/ 3275936 w 4576540"/>
              <a:gd name="connsiteY1" fmla="*/ 26820 h 817977"/>
              <a:gd name="connsiteX2" fmla="*/ 3057892 w 4576540"/>
              <a:gd name="connsiteY2" fmla="*/ 239286 h 817977"/>
              <a:gd name="connsiteX3" fmla="*/ 2711769 w 4576540"/>
              <a:gd name="connsiteY3" fmla="*/ 350221 h 817977"/>
              <a:gd name="connsiteX4" fmla="*/ 1636345 w 4576540"/>
              <a:gd name="connsiteY4" fmla="*/ 367661 h 817977"/>
              <a:gd name="connsiteX5" fmla="*/ 1202649 w 4576540"/>
              <a:gd name="connsiteY5" fmla="*/ 458929 h 817977"/>
              <a:gd name="connsiteX6" fmla="*/ 149971 w 4576540"/>
              <a:gd name="connsiteY6" fmla="*/ 510013 h 817977"/>
              <a:gd name="connsiteX7" fmla="*/ 102962 w 4576540"/>
              <a:gd name="connsiteY7" fmla="*/ 792968 h 817977"/>
              <a:gd name="connsiteX8" fmla="*/ 1056599 w 4576540"/>
              <a:gd name="connsiteY8" fmla="*/ 792304 h 817977"/>
              <a:gd name="connsiteX9" fmla="*/ 1569196 w 4576540"/>
              <a:gd name="connsiteY9" fmla="*/ 677909 h 817977"/>
              <a:gd name="connsiteX10" fmla="*/ 2750817 w 4576540"/>
              <a:gd name="connsiteY10" fmla="*/ 648718 h 817977"/>
              <a:gd name="connsiteX11" fmla="*/ 3117850 w 4576540"/>
              <a:gd name="connsiteY11" fmla="*/ 414788 h 817977"/>
              <a:gd name="connsiteX12" fmla="*/ 3738219 w 4576540"/>
              <a:gd name="connsiteY12" fmla="*/ 318614 h 817977"/>
              <a:gd name="connsiteX13" fmla="*/ 4387269 w 4576540"/>
              <a:gd name="connsiteY13" fmla="*/ 277671 h 817977"/>
              <a:gd name="connsiteX14" fmla="*/ 4575814 w 4576540"/>
              <a:gd name="connsiteY14" fmla="*/ 157399 h 817977"/>
              <a:gd name="connsiteX15" fmla="*/ 4384425 w 4576540"/>
              <a:gd name="connsiteY15" fmla="*/ 17297 h 817977"/>
              <a:gd name="connsiteX0" fmla="*/ 4384425 w 4576540"/>
              <a:gd name="connsiteY0" fmla="*/ 17297 h 817977"/>
              <a:gd name="connsiteX1" fmla="*/ 3275936 w 4576540"/>
              <a:gd name="connsiteY1" fmla="*/ 26820 h 817977"/>
              <a:gd name="connsiteX2" fmla="*/ 3057892 w 4576540"/>
              <a:gd name="connsiteY2" fmla="*/ 239286 h 817977"/>
              <a:gd name="connsiteX3" fmla="*/ 2711769 w 4576540"/>
              <a:gd name="connsiteY3" fmla="*/ 350221 h 817977"/>
              <a:gd name="connsiteX4" fmla="*/ 1636345 w 4576540"/>
              <a:gd name="connsiteY4" fmla="*/ 367661 h 817977"/>
              <a:gd name="connsiteX5" fmla="*/ 1202649 w 4576540"/>
              <a:gd name="connsiteY5" fmla="*/ 458929 h 817977"/>
              <a:gd name="connsiteX6" fmla="*/ 149971 w 4576540"/>
              <a:gd name="connsiteY6" fmla="*/ 510013 h 817977"/>
              <a:gd name="connsiteX7" fmla="*/ 102962 w 4576540"/>
              <a:gd name="connsiteY7" fmla="*/ 792968 h 817977"/>
              <a:gd name="connsiteX8" fmla="*/ 1056599 w 4576540"/>
              <a:gd name="connsiteY8" fmla="*/ 792304 h 817977"/>
              <a:gd name="connsiteX9" fmla="*/ 1569196 w 4576540"/>
              <a:gd name="connsiteY9" fmla="*/ 677909 h 817977"/>
              <a:gd name="connsiteX10" fmla="*/ 2750817 w 4576540"/>
              <a:gd name="connsiteY10" fmla="*/ 648718 h 817977"/>
              <a:gd name="connsiteX11" fmla="*/ 3159125 w 4576540"/>
              <a:gd name="connsiteY11" fmla="*/ 433838 h 817977"/>
              <a:gd name="connsiteX12" fmla="*/ 3738219 w 4576540"/>
              <a:gd name="connsiteY12" fmla="*/ 318614 h 817977"/>
              <a:gd name="connsiteX13" fmla="*/ 4387269 w 4576540"/>
              <a:gd name="connsiteY13" fmla="*/ 277671 h 817977"/>
              <a:gd name="connsiteX14" fmla="*/ 4575814 w 4576540"/>
              <a:gd name="connsiteY14" fmla="*/ 157399 h 817977"/>
              <a:gd name="connsiteX15" fmla="*/ 4384425 w 4576540"/>
              <a:gd name="connsiteY15" fmla="*/ 17297 h 817977"/>
              <a:gd name="connsiteX0" fmla="*/ 4384425 w 4576540"/>
              <a:gd name="connsiteY0" fmla="*/ 17297 h 817977"/>
              <a:gd name="connsiteX1" fmla="*/ 3275936 w 4576540"/>
              <a:gd name="connsiteY1" fmla="*/ 26820 h 817977"/>
              <a:gd name="connsiteX2" fmla="*/ 3057892 w 4576540"/>
              <a:gd name="connsiteY2" fmla="*/ 239286 h 817977"/>
              <a:gd name="connsiteX3" fmla="*/ 2711769 w 4576540"/>
              <a:gd name="connsiteY3" fmla="*/ 350221 h 817977"/>
              <a:gd name="connsiteX4" fmla="*/ 1636345 w 4576540"/>
              <a:gd name="connsiteY4" fmla="*/ 367661 h 817977"/>
              <a:gd name="connsiteX5" fmla="*/ 1202649 w 4576540"/>
              <a:gd name="connsiteY5" fmla="*/ 458929 h 817977"/>
              <a:gd name="connsiteX6" fmla="*/ 149971 w 4576540"/>
              <a:gd name="connsiteY6" fmla="*/ 510013 h 817977"/>
              <a:gd name="connsiteX7" fmla="*/ 102962 w 4576540"/>
              <a:gd name="connsiteY7" fmla="*/ 792968 h 817977"/>
              <a:gd name="connsiteX8" fmla="*/ 1056599 w 4576540"/>
              <a:gd name="connsiteY8" fmla="*/ 792304 h 817977"/>
              <a:gd name="connsiteX9" fmla="*/ 1569196 w 4576540"/>
              <a:gd name="connsiteY9" fmla="*/ 655684 h 817977"/>
              <a:gd name="connsiteX10" fmla="*/ 2750817 w 4576540"/>
              <a:gd name="connsiteY10" fmla="*/ 648718 h 817977"/>
              <a:gd name="connsiteX11" fmla="*/ 3159125 w 4576540"/>
              <a:gd name="connsiteY11" fmla="*/ 433838 h 817977"/>
              <a:gd name="connsiteX12" fmla="*/ 3738219 w 4576540"/>
              <a:gd name="connsiteY12" fmla="*/ 318614 h 817977"/>
              <a:gd name="connsiteX13" fmla="*/ 4387269 w 4576540"/>
              <a:gd name="connsiteY13" fmla="*/ 277671 h 817977"/>
              <a:gd name="connsiteX14" fmla="*/ 4575814 w 4576540"/>
              <a:gd name="connsiteY14" fmla="*/ 157399 h 817977"/>
              <a:gd name="connsiteX15" fmla="*/ 4384425 w 4576540"/>
              <a:gd name="connsiteY15" fmla="*/ 17297 h 817977"/>
              <a:gd name="connsiteX0" fmla="*/ 4384425 w 4576540"/>
              <a:gd name="connsiteY0" fmla="*/ 17297 h 817977"/>
              <a:gd name="connsiteX1" fmla="*/ 3275936 w 4576540"/>
              <a:gd name="connsiteY1" fmla="*/ 26820 h 817977"/>
              <a:gd name="connsiteX2" fmla="*/ 3057892 w 4576540"/>
              <a:gd name="connsiteY2" fmla="*/ 239286 h 817977"/>
              <a:gd name="connsiteX3" fmla="*/ 2711769 w 4576540"/>
              <a:gd name="connsiteY3" fmla="*/ 350221 h 817977"/>
              <a:gd name="connsiteX4" fmla="*/ 1636345 w 4576540"/>
              <a:gd name="connsiteY4" fmla="*/ 367661 h 817977"/>
              <a:gd name="connsiteX5" fmla="*/ 1202649 w 4576540"/>
              <a:gd name="connsiteY5" fmla="*/ 458929 h 817977"/>
              <a:gd name="connsiteX6" fmla="*/ 149971 w 4576540"/>
              <a:gd name="connsiteY6" fmla="*/ 510013 h 817977"/>
              <a:gd name="connsiteX7" fmla="*/ 102962 w 4576540"/>
              <a:gd name="connsiteY7" fmla="*/ 792968 h 817977"/>
              <a:gd name="connsiteX8" fmla="*/ 1056599 w 4576540"/>
              <a:gd name="connsiteY8" fmla="*/ 792304 h 817977"/>
              <a:gd name="connsiteX9" fmla="*/ 1569196 w 4576540"/>
              <a:gd name="connsiteY9" fmla="*/ 655684 h 817977"/>
              <a:gd name="connsiteX10" fmla="*/ 2757167 w 4576540"/>
              <a:gd name="connsiteY10" fmla="*/ 616968 h 817977"/>
              <a:gd name="connsiteX11" fmla="*/ 3159125 w 4576540"/>
              <a:gd name="connsiteY11" fmla="*/ 433838 h 817977"/>
              <a:gd name="connsiteX12" fmla="*/ 3738219 w 4576540"/>
              <a:gd name="connsiteY12" fmla="*/ 318614 h 817977"/>
              <a:gd name="connsiteX13" fmla="*/ 4387269 w 4576540"/>
              <a:gd name="connsiteY13" fmla="*/ 277671 h 817977"/>
              <a:gd name="connsiteX14" fmla="*/ 4575814 w 4576540"/>
              <a:gd name="connsiteY14" fmla="*/ 157399 h 817977"/>
              <a:gd name="connsiteX15" fmla="*/ 4384425 w 4576540"/>
              <a:gd name="connsiteY15" fmla="*/ 17297 h 817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6540" h="817977">
                <a:moveTo>
                  <a:pt x="4384425" y="17297"/>
                </a:moveTo>
                <a:cubicBezTo>
                  <a:pt x="4167779" y="-4466"/>
                  <a:pt x="3497025" y="-10178"/>
                  <a:pt x="3275936" y="26820"/>
                </a:cubicBezTo>
                <a:cubicBezTo>
                  <a:pt x="3054847" y="63818"/>
                  <a:pt x="3151920" y="185386"/>
                  <a:pt x="3057892" y="239286"/>
                </a:cubicBezTo>
                <a:cubicBezTo>
                  <a:pt x="2963864" y="293186"/>
                  <a:pt x="2948694" y="328825"/>
                  <a:pt x="2711769" y="350221"/>
                </a:cubicBezTo>
                <a:cubicBezTo>
                  <a:pt x="2474844" y="371617"/>
                  <a:pt x="1887865" y="349543"/>
                  <a:pt x="1636345" y="367661"/>
                </a:cubicBezTo>
                <a:cubicBezTo>
                  <a:pt x="1384825" y="385779"/>
                  <a:pt x="1452495" y="432558"/>
                  <a:pt x="1202649" y="458929"/>
                </a:cubicBezTo>
                <a:cubicBezTo>
                  <a:pt x="952803" y="485300"/>
                  <a:pt x="333252" y="454340"/>
                  <a:pt x="149971" y="510013"/>
                </a:cubicBezTo>
                <a:cubicBezTo>
                  <a:pt x="-33310" y="565686"/>
                  <a:pt x="-48143" y="745920"/>
                  <a:pt x="102962" y="792968"/>
                </a:cubicBezTo>
                <a:cubicBezTo>
                  <a:pt x="254067" y="840017"/>
                  <a:pt x="837098" y="809364"/>
                  <a:pt x="1056599" y="792304"/>
                </a:cubicBezTo>
                <a:cubicBezTo>
                  <a:pt x="1276100" y="775244"/>
                  <a:pt x="1285768" y="684907"/>
                  <a:pt x="1569196" y="655684"/>
                </a:cubicBezTo>
                <a:cubicBezTo>
                  <a:pt x="1852624" y="626461"/>
                  <a:pt x="2492179" y="653942"/>
                  <a:pt x="2757167" y="616968"/>
                </a:cubicBezTo>
                <a:cubicBezTo>
                  <a:pt x="3022155" y="579994"/>
                  <a:pt x="2995616" y="483564"/>
                  <a:pt x="3159125" y="433838"/>
                </a:cubicBezTo>
                <a:cubicBezTo>
                  <a:pt x="3322634" y="384112"/>
                  <a:pt x="3533528" y="344642"/>
                  <a:pt x="3738219" y="318614"/>
                </a:cubicBezTo>
                <a:cubicBezTo>
                  <a:pt x="3942910" y="292586"/>
                  <a:pt x="4253066" y="319752"/>
                  <a:pt x="4387269" y="277671"/>
                </a:cubicBezTo>
                <a:cubicBezTo>
                  <a:pt x="4521472" y="235590"/>
                  <a:pt x="4576288" y="200795"/>
                  <a:pt x="4575814" y="157399"/>
                </a:cubicBezTo>
                <a:cubicBezTo>
                  <a:pt x="4575340" y="114003"/>
                  <a:pt x="4601071" y="39060"/>
                  <a:pt x="4384425" y="17297"/>
                </a:cubicBez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
        <p:nvSpPr>
          <p:cNvPr id="37" name="Freeform: Shape 36">
            <a:extLst>
              <a:ext uri="{FF2B5EF4-FFF2-40B4-BE49-F238E27FC236}">
                <a16:creationId xmlns:a16="http://schemas.microsoft.com/office/drawing/2014/main" id="{BFB9DAD2-83C5-CBCA-4394-498F110FECAC}"/>
              </a:ext>
            </a:extLst>
          </p:cNvPr>
          <p:cNvSpPr/>
          <p:nvPr/>
        </p:nvSpPr>
        <p:spPr>
          <a:xfrm>
            <a:off x="2984258" y="2492384"/>
            <a:ext cx="8583743" cy="1558304"/>
          </a:xfrm>
          <a:custGeom>
            <a:avLst/>
            <a:gdLst>
              <a:gd name="connsiteX0" fmla="*/ 6134708 w 6437807"/>
              <a:gd name="connsiteY0" fmla="*/ 10196 h 1143575"/>
              <a:gd name="connsiteX1" fmla="*/ 5281723 w 6437807"/>
              <a:gd name="connsiteY1" fmla="*/ 10196 h 1143575"/>
              <a:gd name="connsiteX2" fmla="*/ 4981473 w 6437807"/>
              <a:gd name="connsiteY2" fmla="*/ 133026 h 1143575"/>
              <a:gd name="connsiteX3" fmla="*/ 4428738 w 6437807"/>
              <a:gd name="connsiteY3" fmla="*/ 358214 h 1143575"/>
              <a:gd name="connsiteX4" fmla="*/ 3323270 w 6437807"/>
              <a:gd name="connsiteY4" fmla="*/ 385509 h 1143575"/>
              <a:gd name="connsiteX5" fmla="*/ 3023019 w 6437807"/>
              <a:gd name="connsiteY5" fmla="*/ 508339 h 1143575"/>
              <a:gd name="connsiteX6" fmla="*/ 1897079 w 6437807"/>
              <a:gd name="connsiteY6" fmla="*/ 549283 h 1143575"/>
              <a:gd name="connsiteX7" fmla="*/ 1610476 w 6437807"/>
              <a:gd name="connsiteY7" fmla="*/ 631169 h 1143575"/>
              <a:gd name="connsiteX8" fmla="*/ 614189 w 6437807"/>
              <a:gd name="connsiteY8" fmla="*/ 672112 h 1143575"/>
              <a:gd name="connsiteX9" fmla="*/ 81926 w 6437807"/>
              <a:gd name="connsiteY9" fmla="*/ 719880 h 1143575"/>
              <a:gd name="connsiteX10" fmla="*/ 47807 w 6437807"/>
              <a:gd name="connsiteY10" fmla="*/ 1054250 h 1143575"/>
              <a:gd name="connsiteX11" fmla="*/ 532303 w 6437807"/>
              <a:gd name="connsiteY11" fmla="*/ 1129312 h 1143575"/>
              <a:gd name="connsiteX12" fmla="*/ 2975252 w 6437807"/>
              <a:gd name="connsiteY12" fmla="*/ 1136136 h 1143575"/>
              <a:gd name="connsiteX13" fmla="*/ 3507514 w 6437807"/>
              <a:gd name="connsiteY13" fmla="*/ 1047426 h 1143575"/>
              <a:gd name="connsiteX14" fmla="*/ 3828237 w 6437807"/>
              <a:gd name="connsiteY14" fmla="*/ 965539 h 1143575"/>
              <a:gd name="connsiteX15" fmla="*/ 4408267 w 6437807"/>
              <a:gd name="connsiteY15" fmla="*/ 917772 h 1143575"/>
              <a:gd name="connsiteX16" fmla="*/ 4688046 w 6437807"/>
              <a:gd name="connsiteY16" fmla="*/ 719880 h 1143575"/>
              <a:gd name="connsiteX17" fmla="*/ 5145246 w 6437807"/>
              <a:gd name="connsiteY17" fmla="*/ 576578 h 1143575"/>
              <a:gd name="connsiteX18" fmla="*/ 6175652 w 6437807"/>
              <a:gd name="connsiteY18" fmla="*/ 583402 h 1143575"/>
              <a:gd name="connsiteX19" fmla="*/ 6428135 w 6437807"/>
              <a:gd name="connsiteY19" fmla="*/ 358214 h 1143575"/>
              <a:gd name="connsiteX20" fmla="*/ 6359897 w 6437807"/>
              <a:gd name="connsiteY20" fmla="*/ 37492 h 1143575"/>
              <a:gd name="connsiteX21" fmla="*/ 6134708 w 6437807"/>
              <a:gd name="connsiteY21" fmla="*/ 10196 h 1143575"/>
              <a:gd name="connsiteX0" fmla="*/ 6134708 w 6437807"/>
              <a:gd name="connsiteY0" fmla="*/ 14103 h 1147482"/>
              <a:gd name="connsiteX1" fmla="*/ 5281723 w 6437807"/>
              <a:gd name="connsiteY1" fmla="*/ 14103 h 1147482"/>
              <a:gd name="connsiteX2" fmla="*/ 4981473 w 6437807"/>
              <a:gd name="connsiteY2" fmla="*/ 136933 h 1147482"/>
              <a:gd name="connsiteX3" fmla="*/ 4428738 w 6437807"/>
              <a:gd name="connsiteY3" fmla="*/ 362121 h 1147482"/>
              <a:gd name="connsiteX4" fmla="*/ 3323270 w 6437807"/>
              <a:gd name="connsiteY4" fmla="*/ 389416 h 1147482"/>
              <a:gd name="connsiteX5" fmla="*/ 3023019 w 6437807"/>
              <a:gd name="connsiteY5" fmla="*/ 512246 h 1147482"/>
              <a:gd name="connsiteX6" fmla="*/ 1897079 w 6437807"/>
              <a:gd name="connsiteY6" fmla="*/ 553190 h 1147482"/>
              <a:gd name="connsiteX7" fmla="*/ 1610476 w 6437807"/>
              <a:gd name="connsiteY7" fmla="*/ 635076 h 1147482"/>
              <a:gd name="connsiteX8" fmla="*/ 614189 w 6437807"/>
              <a:gd name="connsiteY8" fmla="*/ 676019 h 1147482"/>
              <a:gd name="connsiteX9" fmla="*/ 81926 w 6437807"/>
              <a:gd name="connsiteY9" fmla="*/ 723787 h 1147482"/>
              <a:gd name="connsiteX10" fmla="*/ 47807 w 6437807"/>
              <a:gd name="connsiteY10" fmla="*/ 1058157 h 1147482"/>
              <a:gd name="connsiteX11" fmla="*/ 532303 w 6437807"/>
              <a:gd name="connsiteY11" fmla="*/ 1133219 h 1147482"/>
              <a:gd name="connsiteX12" fmla="*/ 2975252 w 6437807"/>
              <a:gd name="connsiteY12" fmla="*/ 1140043 h 1147482"/>
              <a:gd name="connsiteX13" fmla="*/ 3507514 w 6437807"/>
              <a:gd name="connsiteY13" fmla="*/ 1051333 h 1147482"/>
              <a:gd name="connsiteX14" fmla="*/ 3828237 w 6437807"/>
              <a:gd name="connsiteY14" fmla="*/ 969446 h 1147482"/>
              <a:gd name="connsiteX15" fmla="*/ 4408267 w 6437807"/>
              <a:gd name="connsiteY15" fmla="*/ 921679 h 1147482"/>
              <a:gd name="connsiteX16" fmla="*/ 4688046 w 6437807"/>
              <a:gd name="connsiteY16" fmla="*/ 723787 h 1147482"/>
              <a:gd name="connsiteX17" fmla="*/ 5145246 w 6437807"/>
              <a:gd name="connsiteY17" fmla="*/ 580485 h 1147482"/>
              <a:gd name="connsiteX18" fmla="*/ 6175652 w 6437807"/>
              <a:gd name="connsiteY18" fmla="*/ 587309 h 1147482"/>
              <a:gd name="connsiteX19" fmla="*/ 6428135 w 6437807"/>
              <a:gd name="connsiteY19" fmla="*/ 362121 h 1147482"/>
              <a:gd name="connsiteX20" fmla="*/ 6359897 w 6437807"/>
              <a:gd name="connsiteY20" fmla="*/ 116461 h 1147482"/>
              <a:gd name="connsiteX21" fmla="*/ 6134708 w 6437807"/>
              <a:gd name="connsiteY21" fmla="*/ 14103 h 1147482"/>
              <a:gd name="connsiteX0" fmla="*/ 6134708 w 6437807"/>
              <a:gd name="connsiteY0" fmla="*/ 14103 h 1152732"/>
              <a:gd name="connsiteX1" fmla="*/ 5281723 w 6437807"/>
              <a:gd name="connsiteY1" fmla="*/ 14103 h 1152732"/>
              <a:gd name="connsiteX2" fmla="*/ 4981473 w 6437807"/>
              <a:gd name="connsiteY2" fmla="*/ 136933 h 1152732"/>
              <a:gd name="connsiteX3" fmla="*/ 4428738 w 6437807"/>
              <a:gd name="connsiteY3" fmla="*/ 362121 h 1152732"/>
              <a:gd name="connsiteX4" fmla="*/ 3323270 w 6437807"/>
              <a:gd name="connsiteY4" fmla="*/ 389416 h 1152732"/>
              <a:gd name="connsiteX5" fmla="*/ 3023019 w 6437807"/>
              <a:gd name="connsiteY5" fmla="*/ 512246 h 1152732"/>
              <a:gd name="connsiteX6" fmla="*/ 1897079 w 6437807"/>
              <a:gd name="connsiteY6" fmla="*/ 553190 h 1152732"/>
              <a:gd name="connsiteX7" fmla="*/ 1610476 w 6437807"/>
              <a:gd name="connsiteY7" fmla="*/ 635076 h 1152732"/>
              <a:gd name="connsiteX8" fmla="*/ 614189 w 6437807"/>
              <a:gd name="connsiteY8" fmla="*/ 676019 h 1152732"/>
              <a:gd name="connsiteX9" fmla="*/ 81926 w 6437807"/>
              <a:gd name="connsiteY9" fmla="*/ 723787 h 1152732"/>
              <a:gd name="connsiteX10" fmla="*/ 47807 w 6437807"/>
              <a:gd name="connsiteY10" fmla="*/ 1058157 h 1152732"/>
              <a:gd name="connsiteX11" fmla="*/ 532303 w 6437807"/>
              <a:gd name="connsiteY11" fmla="*/ 1133219 h 1152732"/>
              <a:gd name="connsiteX12" fmla="*/ 2217801 w 6437807"/>
              <a:gd name="connsiteY12" fmla="*/ 1146867 h 1152732"/>
              <a:gd name="connsiteX13" fmla="*/ 3507514 w 6437807"/>
              <a:gd name="connsiteY13" fmla="*/ 1051333 h 1152732"/>
              <a:gd name="connsiteX14" fmla="*/ 3828237 w 6437807"/>
              <a:gd name="connsiteY14" fmla="*/ 969446 h 1152732"/>
              <a:gd name="connsiteX15" fmla="*/ 4408267 w 6437807"/>
              <a:gd name="connsiteY15" fmla="*/ 921679 h 1152732"/>
              <a:gd name="connsiteX16" fmla="*/ 4688046 w 6437807"/>
              <a:gd name="connsiteY16" fmla="*/ 723787 h 1152732"/>
              <a:gd name="connsiteX17" fmla="*/ 5145246 w 6437807"/>
              <a:gd name="connsiteY17" fmla="*/ 580485 h 1152732"/>
              <a:gd name="connsiteX18" fmla="*/ 6175652 w 6437807"/>
              <a:gd name="connsiteY18" fmla="*/ 587309 h 1152732"/>
              <a:gd name="connsiteX19" fmla="*/ 6428135 w 6437807"/>
              <a:gd name="connsiteY19" fmla="*/ 362121 h 1152732"/>
              <a:gd name="connsiteX20" fmla="*/ 6359897 w 6437807"/>
              <a:gd name="connsiteY20" fmla="*/ 116461 h 1152732"/>
              <a:gd name="connsiteX21" fmla="*/ 6134708 w 6437807"/>
              <a:gd name="connsiteY21" fmla="*/ 14103 h 1152732"/>
              <a:gd name="connsiteX0" fmla="*/ 6134708 w 6437807"/>
              <a:gd name="connsiteY0" fmla="*/ 14103 h 1151729"/>
              <a:gd name="connsiteX1" fmla="*/ 5281723 w 6437807"/>
              <a:gd name="connsiteY1" fmla="*/ 14103 h 1151729"/>
              <a:gd name="connsiteX2" fmla="*/ 4981473 w 6437807"/>
              <a:gd name="connsiteY2" fmla="*/ 136933 h 1151729"/>
              <a:gd name="connsiteX3" fmla="*/ 4428738 w 6437807"/>
              <a:gd name="connsiteY3" fmla="*/ 362121 h 1151729"/>
              <a:gd name="connsiteX4" fmla="*/ 3323270 w 6437807"/>
              <a:gd name="connsiteY4" fmla="*/ 389416 h 1151729"/>
              <a:gd name="connsiteX5" fmla="*/ 3023019 w 6437807"/>
              <a:gd name="connsiteY5" fmla="*/ 512246 h 1151729"/>
              <a:gd name="connsiteX6" fmla="*/ 1897079 w 6437807"/>
              <a:gd name="connsiteY6" fmla="*/ 553190 h 1151729"/>
              <a:gd name="connsiteX7" fmla="*/ 1610476 w 6437807"/>
              <a:gd name="connsiteY7" fmla="*/ 635076 h 1151729"/>
              <a:gd name="connsiteX8" fmla="*/ 614189 w 6437807"/>
              <a:gd name="connsiteY8" fmla="*/ 676019 h 1151729"/>
              <a:gd name="connsiteX9" fmla="*/ 81926 w 6437807"/>
              <a:gd name="connsiteY9" fmla="*/ 723787 h 1151729"/>
              <a:gd name="connsiteX10" fmla="*/ 47807 w 6437807"/>
              <a:gd name="connsiteY10" fmla="*/ 1058157 h 1151729"/>
              <a:gd name="connsiteX11" fmla="*/ 532303 w 6437807"/>
              <a:gd name="connsiteY11" fmla="*/ 1133219 h 1151729"/>
              <a:gd name="connsiteX12" fmla="*/ 2217801 w 6437807"/>
              <a:gd name="connsiteY12" fmla="*/ 1146867 h 1151729"/>
              <a:gd name="connsiteX13" fmla="*/ 3125377 w 6437807"/>
              <a:gd name="connsiteY13" fmla="*/ 1064981 h 1151729"/>
              <a:gd name="connsiteX14" fmla="*/ 3828237 w 6437807"/>
              <a:gd name="connsiteY14" fmla="*/ 969446 h 1151729"/>
              <a:gd name="connsiteX15" fmla="*/ 4408267 w 6437807"/>
              <a:gd name="connsiteY15" fmla="*/ 921679 h 1151729"/>
              <a:gd name="connsiteX16" fmla="*/ 4688046 w 6437807"/>
              <a:gd name="connsiteY16" fmla="*/ 723787 h 1151729"/>
              <a:gd name="connsiteX17" fmla="*/ 5145246 w 6437807"/>
              <a:gd name="connsiteY17" fmla="*/ 580485 h 1151729"/>
              <a:gd name="connsiteX18" fmla="*/ 6175652 w 6437807"/>
              <a:gd name="connsiteY18" fmla="*/ 587309 h 1151729"/>
              <a:gd name="connsiteX19" fmla="*/ 6428135 w 6437807"/>
              <a:gd name="connsiteY19" fmla="*/ 362121 h 1151729"/>
              <a:gd name="connsiteX20" fmla="*/ 6359897 w 6437807"/>
              <a:gd name="connsiteY20" fmla="*/ 116461 h 1151729"/>
              <a:gd name="connsiteX21" fmla="*/ 6134708 w 6437807"/>
              <a:gd name="connsiteY21" fmla="*/ 14103 h 1151729"/>
              <a:gd name="connsiteX0" fmla="*/ 6134708 w 6437807"/>
              <a:gd name="connsiteY0" fmla="*/ 14103 h 1163684"/>
              <a:gd name="connsiteX1" fmla="*/ 5281723 w 6437807"/>
              <a:gd name="connsiteY1" fmla="*/ 14103 h 1163684"/>
              <a:gd name="connsiteX2" fmla="*/ 4981473 w 6437807"/>
              <a:gd name="connsiteY2" fmla="*/ 136933 h 1163684"/>
              <a:gd name="connsiteX3" fmla="*/ 4428738 w 6437807"/>
              <a:gd name="connsiteY3" fmla="*/ 362121 h 1163684"/>
              <a:gd name="connsiteX4" fmla="*/ 3323270 w 6437807"/>
              <a:gd name="connsiteY4" fmla="*/ 389416 h 1163684"/>
              <a:gd name="connsiteX5" fmla="*/ 3023019 w 6437807"/>
              <a:gd name="connsiteY5" fmla="*/ 512246 h 1163684"/>
              <a:gd name="connsiteX6" fmla="*/ 1897079 w 6437807"/>
              <a:gd name="connsiteY6" fmla="*/ 553190 h 1163684"/>
              <a:gd name="connsiteX7" fmla="*/ 1610476 w 6437807"/>
              <a:gd name="connsiteY7" fmla="*/ 635076 h 1163684"/>
              <a:gd name="connsiteX8" fmla="*/ 614189 w 6437807"/>
              <a:gd name="connsiteY8" fmla="*/ 676019 h 1163684"/>
              <a:gd name="connsiteX9" fmla="*/ 81926 w 6437807"/>
              <a:gd name="connsiteY9" fmla="*/ 723787 h 1163684"/>
              <a:gd name="connsiteX10" fmla="*/ 47807 w 6437807"/>
              <a:gd name="connsiteY10" fmla="*/ 1058157 h 1163684"/>
              <a:gd name="connsiteX11" fmla="*/ 532303 w 6437807"/>
              <a:gd name="connsiteY11" fmla="*/ 1133219 h 1163684"/>
              <a:gd name="connsiteX12" fmla="*/ 2634058 w 6437807"/>
              <a:gd name="connsiteY12" fmla="*/ 1160515 h 1163684"/>
              <a:gd name="connsiteX13" fmla="*/ 3125377 w 6437807"/>
              <a:gd name="connsiteY13" fmla="*/ 1064981 h 1163684"/>
              <a:gd name="connsiteX14" fmla="*/ 3828237 w 6437807"/>
              <a:gd name="connsiteY14" fmla="*/ 969446 h 1163684"/>
              <a:gd name="connsiteX15" fmla="*/ 4408267 w 6437807"/>
              <a:gd name="connsiteY15" fmla="*/ 921679 h 1163684"/>
              <a:gd name="connsiteX16" fmla="*/ 4688046 w 6437807"/>
              <a:gd name="connsiteY16" fmla="*/ 723787 h 1163684"/>
              <a:gd name="connsiteX17" fmla="*/ 5145246 w 6437807"/>
              <a:gd name="connsiteY17" fmla="*/ 580485 h 1163684"/>
              <a:gd name="connsiteX18" fmla="*/ 6175652 w 6437807"/>
              <a:gd name="connsiteY18" fmla="*/ 587309 h 1163684"/>
              <a:gd name="connsiteX19" fmla="*/ 6428135 w 6437807"/>
              <a:gd name="connsiteY19" fmla="*/ 362121 h 1163684"/>
              <a:gd name="connsiteX20" fmla="*/ 6359897 w 6437807"/>
              <a:gd name="connsiteY20" fmla="*/ 116461 h 1163684"/>
              <a:gd name="connsiteX21" fmla="*/ 6134708 w 6437807"/>
              <a:gd name="connsiteY21" fmla="*/ 14103 h 1163684"/>
              <a:gd name="connsiteX0" fmla="*/ 6134708 w 6437807"/>
              <a:gd name="connsiteY0" fmla="*/ 14103 h 1168728"/>
              <a:gd name="connsiteX1" fmla="*/ 5281723 w 6437807"/>
              <a:gd name="connsiteY1" fmla="*/ 14103 h 1168728"/>
              <a:gd name="connsiteX2" fmla="*/ 4981473 w 6437807"/>
              <a:gd name="connsiteY2" fmla="*/ 136933 h 1168728"/>
              <a:gd name="connsiteX3" fmla="*/ 4428738 w 6437807"/>
              <a:gd name="connsiteY3" fmla="*/ 362121 h 1168728"/>
              <a:gd name="connsiteX4" fmla="*/ 3323270 w 6437807"/>
              <a:gd name="connsiteY4" fmla="*/ 389416 h 1168728"/>
              <a:gd name="connsiteX5" fmla="*/ 3023019 w 6437807"/>
              <a:gd name="connsiteY5" fmla="*/ 512246 h 1168728"/>
              <a:gd name="connsiteX6" fmla="*/ 1897079 w 6437807"/>
              <a:gd name="connsiteY6" fmla="*/ 553190 h 1168728"/>
              <a:gd name="connsiteX7" fmla="*/ 1610476 w 6437807"/>
              <a:gd name="connsiteY7" fmla="*/ 635076 h 1168728"/>
              <a:gd name="connsiteX8" fmla="*/ 614189 w 6437807"/>
              <a:gd name="connsiteY8" fmla="*/ 676019 h 1168728"/>
              <a:gd name="connsiteX9" fmla="*/ 81926 w 6437807"/>
              <a:gd name="connsiteY9" fmla="*/ 723787 h 1168728"/>
              <a:gd name="connsiteX10" fmla="*/ 47807 w 6437807"/>
              <a:gd name="connsiteY10" fmla="*/ 1058157 h 1168728"/>
              <a:gd name="connsiteX11" fmla="*/ 532303 w 6437807"/>
              <a:gd name="connsiteY11" fmla="*/ 1133219 h 1168728"/>
              <a:gd name="connsiteX12" fmla="*/ 2634058 w 6437807"/>
              <a:gd name="connsiteY12" fmla="*/ 1160515 h 1168728"/>
              <a:gd name="connsiteX13" fmla="*/ 3186791 w 6437807"/>
              <a:gd name="connsiteY13" fmla="*/ 989918 h 1168728"/>
              <a:gd name="connsiteX14" fmla="*/ 3828237 w 6437807"/>
              <a:gd name="connsiteY14" fmla="*/ 969446 h 1168728"/>
              <a:gd name="connsiteX15" fmla="*/ 4408267 w 6437807"/>
              <a:gd name="connsiteY15" fmla="*/ 921679 h 1168728"/>
              <a:gd name="connsiteX16" fmla="*/ 4688046 w 6437807"/>
              <a:gd name="connsiteY16" fmla="*/ 723787 h 1168728"/>
              <a:gd name="connsiteX17" fmla="*/ 5145246 w 6437807"/>
              <a:gd name="connsiteY17" fmla="*/ 580485 h 1168728"/>
              <a:gd name="connsiteX18" fmla="*/ 6175652 w 6437807"/>
              <a:gd name="connsiteY18" fmla="*/ 587309 h 1168728"/>
              <a:gd name="connsiteX19" fmla="*/ 6428135 w 6437807"/>
              <a:gd name="connsiteY19" fmla="*/ 362121 h 1168728"/>
              <a:gd name="connsiteX20" fmla="*/ 6359897 w 6437807"/>
              <a:gd name="connsiteY20" fmla="*/ 116461 h 1168728"/>
              <a:gd name="connsiteX21" fmla="*/ 6134708 w 6437807"/>
              <a:gd name="connsiteY21" fmla="*/ 14103 h 1168728"/>
              <a:gd name="connsiteX0" fmla="*/ 6134708 w 6437807"/>
              <a:gd name="connsiteY0" fmla="*/ 14103 h 1168728"/>
              <a:gd name="connsiteX1" fmla="*/ 5281723 w 6437807"/>
              <a:gd name="connsiteY1" fmla="*/ 14103 h 1168728"/>
              <a:gd name="connsiteX2" fmla="*/ 4981473 w 6437807"/>
              <a:gd name="connsiteY2" fmla="*/ 136933 h 1168728"/>
              <a:gd name="connsiteX3" fmla="*/ 4428738 w 6437807"/>
              <a:gd name="connsiteY3" fmla="*/ 362121 h 1168728"/>
              <a:gd name="connsiteX4" fmla="*/ 3323270 w 6437807"/>
              <a:gd name="connsiteY4" fmla="*/ 389416 h 1168728"/>
              <a:gd name="connsiteX5" fmla="*/ 3023019 w 6437807"/>
              <a:gd name="connsiteY5" fmla="*/ 512246 h 1168728"/>
              <a:gd name="connsiteX6" fmla="*/ 1897079 w 6437807"/>
              <a:gd name="connsiteY6" fmla="*/ 553190 h 1168728"/>
              <a:gd name="connsiteX7" fmla="*/ 1549061 w 6437807"/>
              <a:gd name="connsiteY7" fmla="*/ 682843 h 1168728"/>
              <a:gd name="connsiteX8" fmla="*/ 614189 w 6437807"/>
              <a:gd name="connsiteY8" fmla="*/ 676019 h 1168728"/>
              <a:gd name="connsiteX9" fmla="*/ 81926 w 6437807"/>
              <a:gd name="connsiteY9" fmla="*/ 723787 h 1168728"/>
              <a:gd name="connsiteX10" fmla="*/ 47807 w 6437807"/>
              <a:gd name="connsiteY10" fmla="*/ 1058157 h 1168728"/>
              <a:gd name="connsiteX11" fmla="*/ 532303 w 6437807"/>
              <a:gd name="connsiteY11" fmla="*/ 1133219 h 1168728"/>
              <a:gd name="connsiteX12" fmla="*/ 2634058 w 6437807"/>
              <a:gd name="connsiteY12" fmla="*/ 1160515 h 1168728"/>
              <a:gd name="connsiteX13" fmla="*/ 3186791 w 6437807"/>
              <a:gd name="connsiteY13" fmla="*/ 989918 h 1168728"/>
              <a:gd name="connsiteX14" fmla="*/ 3828237 w 6437807"/>
              <a:gd name="connsiteY14" fmla="*/ 969446 h 1168728"/>
              <a:gd name="connsiteX15" fmla="*/ 4408267 w 6437807"/>
              <a:gd name="connsiteY15" fmla="*/ 921679 h 1168728"/>
              <a:gd name="connsiteX16" fmla="*/ 4688046 w 6437807"/>
              <a:gd name="connsiteY16" fmla="*/ 723787 h 1168728"/>
              <a:gd name="connsiteX17" fmla="*/ 5145246 w 6437807"/>
              <a:gd name="connsiteY17" fmla="*/ 580485 h 1168728"/>
              <a:gd name="connsiteX18" fmla="*/ 6175652 w 6437807"/>
              <a:gd name="connsiteY18" fmla="*/ 587309 h 1168728"/>
              <a:gd name="connsiteX19" fmla="*/ 6428135 w 6437807"/>
              <a:gd name="connsiteY19" fmla="*/ 362121 h 1168728"/>
              <a:gd name="connsiteX20" fmla="*/ 6359897 w 6437807"/>
              <a:gd name="connsiteY20" fmla="*/ 116461 h 1168728"/>
              <a:gd name="connsiteX21" fmla="*/ 6134708 w 6437807"/>
              <a:gd name="connsiteY21" fmla="*/ 14103 h 1168728"/>
              <a:gd name="connsiteX0" fmla="*/ 6134708 w 6437807"/>
              <a:gd name="connsiteY0" fmla="*/ 14103 h 1168728"/>
              <a:gd name="connsiteX1" fmla="*/ 5281723 w 6437807"/>
              <a:gd name="connsiteY1" fmla="*/ 14103 h 1168728"/>
              <a:gd name="connsiteX2" fmla="*/ 4981473 w 6437807"/>
              <a:gd name="connsiteY2" fmla="*/ 136933 h 1168728"/>
              <a:gd name="connsiteX3" fmla="*/ 4428738 w 6437807"/>
              <a:gd name="connsiteY3" fmla="*/ 362121 h 1168728"/>
              <a:gd name="connsiteX4" fmla="*/ 3323270 w 6437807"/>
              <a:gd name="connsiteY4" fmla="*/ 389416 h 1168728"/>
              <a:gd name="connsiteX5" fmla="*/ 3016195 w 6437807"/>
              <a:gd name="connsiteY5" fmla="*/ 532718 h 1168728"/>
              <a:gd name="connsiteX6" fmla="*/ 1897079 w 6437807"/>
              <a:gd name="connsiteY6" fmla="*/ 553190 h 1168728"/>
              <a:gd name="connsiteX7" fmla="*/ 1549061 w 6437807"/>
              <a:gd name="connsiteY7" fmla="*/ 682843 h 1168728"/>
              <a:gd name="connsiteX8" fmla="*/ 614189 w 6437807"/>
              <a:gd name="connsiteY8" fmla="*/ 676019 h 1168728"/>
              <a:gd name="connsiteX9" fmla="*/ 81926 w 6437807"/>
              <a:gd name="connsiteY9" fmla="*/ 723787 h 1168728"/>
              <a:gd name="connsiteX10" fmla="*/ 47807 w 6437807"/>
              <a:gd name="connsiteY10" fmla="*/ 1058157 h 1168728"/>
              <a:gd name="connsiteX11" fmla="*/ 532303 w 6437807"/>
              <a:gd name="connsiteY11" fmla="*/ 1133219 h 1168728"/>
              <a:gd name="connsiteX12" fmla="*/ 2634058 w 6437807"/>
              <a:gd name="connsiteY12" fmla="*/ 1160515 h 1168728"/>
              <a:gd name="connsiteX13" fmla="*/ 3186791 w 6437807"/>
              <a:gd name="connsiteY13" fmla="*/ 989918 h 1168728"/>
              <a:gd name="connsiteX14" fmla="*/ 3828237 w 6437807"/>
              <a:gd name="connsiteY14" fmla="*/ 969446 h 1168728"/>
              <a:gd name="connsiteX15" fmla="*/ 4408267 w 6437807"/>
              <a:gd name="connsiteY15" fmla="*/ 921679 h 1168728"/>
              <a:gd name="connsiteX16" fmla="*/ 4688046 w 6437807"/>
              <a:gd name="connsiteY16" fmla="*/ 723787 h 1168728"/>
              <a:gd name="connsiteX17" fmla="*/ 5145246 w 6437807"/>
              <a:gd name="connsiteY17" fmla="*/ 580485 h 1168728"/>
              <a:gd name="connsiteX18" fmla="*/ 6175652 w 6437807"/>
              <a:gd name="connsiteY18" fmla="*/ 587309 h 1168728"/>
              <a:gd name="connsiteX19" fmla="*/ 6428135 w 6437807"/>
              <a:gd name="connsiteY19" fmla="*/ 362121 h 1168728"/>
              <a:gd name="connsiteX20" fmla="*/ 6359897 w 6437807"/>
              <a:gd name="connsiteY20" fmla="*/ 116461 h 1168728"/>
              <a:gd name="connsiteX21" fmla="*/ 6134708 w 6437807"/>
              <a:gd name="connsiteY21" fmla="*/ 14103 h 116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437807" h="1168728">
                <a:moveTo>
                  <a:pt x="6134708" y="14103"/>
                </a:moveTo>
                <a:cubicBezTo>
                  <a:pt x="5955012" y="-2957"/>
                  <a:pt x="5473929" y="-6369"/>
                  <a:pt x="5281723" y="14103"/>
                </a:cubicBezTo>
                <a:cubicBezTo>
                  <a:pt x="5089517" y="34575"/>
                  <a:pt x="4981473" y="136933"/>
                  <a:pt x="4981473" y="136933"/>
                </a:cubicBezTo>
                <a:cubicBezTo>
                  <a:pt x="4839309" y="194936"/>
                  <a:pt x="4705105" y="320041"/>
                  <a:pt x="4428738" y="362121"/>
                </a:cubicBezTo>
                <a:cubicBezTo>
                  <a:pt x="4152371" y="404201"/>
                  <a:pt x="3558694" y="360983"/>
                  <a:pt x="3323270" y="389416"/>
                </a:cubicBezTo>
                <a:cubicBezTo>
                  <a:pt x="3087846" y="417849"/>
                  <a:pt x="3253893" y="505422"/>
                  <a:pt x="3016195" y="532718"/>
                </a:cubicBezTo>
                <a:cubicBezTo>
                  <a:pt x="2778496" y="560014"/>
                  <a:pt x="2141601" y="528169"/>
                  <a:pt x="1897079" y="553190"/>
                </a:cubicBezTo>
                <a:cubicBezTo>
                  <a:pt x="1652557" y="578211"/>
                  <a:pt x="1762876" y="662372"/>
                  <a:pt x="1549061" y="682843"/>
                </a:cubicBezTo>
                <a:cubicBezTo>
                  <a:pt x="1335246" y="703314"/>
                  <a:pt x="858711" y="669195"/>
                  <a:pt x="614189" y="676019"/>
                </a:cubicBezTo>
                <a:cubicBezTo>
                  <a:pt x="369667" y="682843"/>
                  <a:pt x="176323" y="660097"/>
                  <a:pt x="81926" y="723787"/>
                </a:cubicBezTo>
                <a:cubicBezTo>
                  <a:pt x="-12471" y="787477"/>
                  <a:pt x="-27256" y="989918"/>
                  <a:pt x="47807" y="1058157"/>
                </a:cubicBezTo>
                <a:cubicBezTo>
                  <a:pt x="122870" y="1126396"/>
                  <a:pt x="101261" y="1116159"/>
                  <a:pt x="532303" y="1133219"/>
                </a:cubicBezTo>
                <a:cubicBezTo>
                  <a:pt x="963345" y="1150279"/>
                  <a:pt x="2191643" y="1184399"/>
                  <a:pt x="2634058" y="1160515"/>
                </a:cubicBezTo>
                <a:cubicBezTo>
                  <a:pt x="3076473" y="1136632"/>
                  <a:pt x="2987761" y="1021763"/>
                  <a:pt x="3186791" y="989918"/>
                </a:cubicBezTo>
                <a:cubicBezTo>
                  <a:pt x="3385821" y="958073"/>
                  <a:pt x="3624658" y="980819"/>
                  <a:pt x="3828237" y="969446"/>
                </a:cubicBezTo>
                <a:cubicBezTo>
                  <a:pt x="4031816" y="958073"/>
                  <a:pt x="4264965" y="962622"/>
                  <a:pt x="4408267" y="921679"/>
                </a:cubicBezTo>
                <a:cubicBezTo>
                  <a:pt x="4551569" y="880736"/>
                  <a:pt x="4565216" y="780653"/>
                  <a:pt x="4688046" y="723787"/>
                </a:cubicBezTo>
                <a:cubicBezTo>
                  <a:pt x="4810876" y="666921"/>
                  <a:pt x="4897312" y="603231"/>
                  <a:pt x="5145246" y="580485"/>
                </a:cubicBezTo>
                <a:cubicBezTo>
                  <a:pt x="5393180" y="557739"/>
                  <a:pt x="5961837" y="623703"/>
                  <a:pt x="6175652" y="587309"/>
                </a:cubicBezTo>
                <a:cubicBezTo>
                  <a:pt x="6389467" y="550915"/>
                  <a:pt x="6397428" y="453106"/>
                  <a:pt x="6428135" y="362121"/>
                </a:cubicBezTo>
                <a:cubicBezTo>
                  <a:pt x="6458842" y="271136"/>
                  <a:pt x="6411076" y="174464"/>
                  <a:pt x="6359897" y="116461"/>
                </a:cubicBezTo>
                <a:cubicBezTo>
                  <a:pt x="6308718" y="58458"/>
                  <a:pt x="6314404" y="31163"/>
                  <a:pt x="6134708" y="14103"/>
                </a:cubicBezTo>
                <a:close/>
              </a:path>
            </a:pathLst>
          </a:custGeom>
          <a:no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
        <p:nvSpPr>
          <p:cNvPr id="38" name="Freeform: Shape 37">
            <a:extLst>
              <a:ext uri="{FF2B5EF4-FFF2-40B4-BE49-F238E27FC236}">
                <a16:creationId xmlns:a16="http://schemas.microsoft.com/office/drawing/2014/main" id="{22DF52F9-AB24-D166-ED31-23CA0D520938}"/>
              </a:ext>
            </a:extLst>
          </p:cNvPr>
          <p:cNvSpPr/>
          <p:nvPr/>
        </p:nvSpPr>
        <p:spPr>
          <a:xfrm>
            <a:off x="2914167" y="1869067"/>
            <a:ext cx="6466685" cy="810000"/>
          </a:xfrm>
          <a:custGeom>
            <a:avLst/>
            <a:gdLst>
              <a:gd name="connsiteX0" fmla="*/ 4570536 w 4911948"/>
              <a:gd name="connsiteY0" fmla="*/ 10743 h 588696"/>
              <a:gd name="connsiteX1" fmla="*/ 3410476 w 4911948"/>
              <a:gd name="connsiteY1" fmla="*/ 17567 h 588696"/>
              <a:gd name="connsiteX2" fmla="*/ 3130697 w 4911948"/>
              <a:gd name="connsiteY2" fmla="*/ 147221 h 588696"/>
              <a:gd name="connsiteX3" fmla="*/ 1929694 w 4911948"/>
              <a:gd name="connsiteY3" fmla="*/ 160869 h 588696"/>
              <a:gd name="connsiteX4" fmla="*/ 1588500 w 4911948"/>
              <a:gd name="connsiteY4" fmla="*/ 351937 h 588696"/>
              <a:gd name="connsiteX5" fmla="*/ 237372 w 4911948"/>
              <a:gd name="connsiteY5" fmla="*/ 372409 h 588696"/>
              <a:gd name="connsiteX6" fmla="*/ 114542 w 4911948"/>
              <a:gd name="connsiteY6" fmla="*/ 529358 h 588696"/>
              <a:gd name="connsiteX7" fmla="*/ 1445199 w 4911948"/>
              <a:gd name="connsiteY7" fmla="*/ 583949 h 588696"/>
              <a:gd name="connsiteX8" fmla="*/ 1854631 w 4911948"/>
              <a:gd name="connsiteY8" fmla="*/ 420176 h 588696"/>
              <a:gd name="connsiteX9" fmla="*/ 2189002 w 4911948"/>
              <a:gd name="connsiteY9" fmla="*/ 365585 h 588696"/>
              <a:gd name="connsiteX10" fmla="*/ 3041987 w 4911948"/>
              <a:gd name="connsiteY10" fmla="*/ 351937 h 588696"/>
              <a:gd name="connsiteX11" fmla="*/ 3253527 w 4911948"/>
              <a:gd name="connsiteY11" fmla="*/ 270051 h 588696"/>
              <a:gd name="connsiteX12" fmla="*/ 4079216 w 4911948"/>
              <a:gd name="connsiteY12" fmla="*/ 235931 h 588696"/>
              <a:gd name="connsiteX13" fmla="*/ 4747957 w 4911948"/>
              <a:gd name="connsiteY13" fmla="*/ 229107 h 588696"/>
              <a:gd name="connsiteX14" fmla="*/ 4904906 w 4911948"/>
              <a:gd name="connsiteY14" fmla="*/ 106278 h 588696"/>
              <a:gd name="connsiteX15" fmla="*/ 4570536 w 4911948"/>
              <a:gd name="connsiteY15" fmla="*/ 10743 h 588696"/>
              <a:gd name="connsiteX0" fmla="*/ 4508602 w 4850014"/>
              <a:gd name="connsiteY0" fmla="*/ 10743 h 607500"/>
              <a:gd name="connsiteX1" fmla="*/ 3348542 w 4850014"/>
              <a:gd name="connsiteY1" fmla="*/ 17567 h 607500"/>
              <a:gd name="connsiteX2" fmla="*/ 3068763 w 4850014"/>
              <a:gd name="connsiteY2" fmla="*/ 147221 h 607500"/>
              <a:gd name="connsiteX3" fmla="*/ 1867760 w 4850014"/>
              <a:gd name="connsiteY3" fmla="*/ 160869 h 607500"/>
              <a:gd name="connsiteX4" fmla="*/ 1526566 w 4850014"/>
              <a:gd name="connsiteY4" fmla="*/ 351937 h 607500"/>
              <a:gd name="connsiteX5" fmla="*/ 175438 w 4850014"/>
              <a:gd name="connsiteY5" fmla="*/ 372409 h 607500"/>
              <a:gd name="connsiteX6" fmla="*/ 148142 w 4850014"/>
              <a:gd name="connsiteY6" fmla="*/ 583949 h 607500"/>
              <a:gd name="connsiteX7" fmla="*/ 1383265 w 4850014"/>
              <a:gd name="connsiteY7" fmla="*/ 583949 h 607500"/>
              <a:gd name="connsiteX8" fmla="*/ 1792697 w 4850014"/>
              <a:gd name="connsiteY8" fmla="*/ 420176 h 607500"/>
              <a:gd name="connsiteX9" fmla="*/ 2127068 w 4850014"/>
              <a:gd name="connsiteY9" fmla="*/ 365585 h 607500"/>
              <a:gd name="connsiteX10" fmla="*/ 2980053 w 4850014"/>
              <a:gd name="connsiteY10" fmla="*/ 351937 h 607500"/>
              <a:gd name="connsiteX11" fmla="*/ 3191593 w 4850014"/>
              <a:gd name="connsiteY11" fmla="*/ 270051 h 607500"/>
              <a:gd name="connsiteX12" fmla="*/ 4017282 w 4850014"/>
              <a:gd name="connsiteY12" fmla="*/ 235931 h 607500"/>
              <a:gd name="connsiteX13" fmla="*/ 4686023 w 4850014"/>
              <a:gd name="connsiteY13" fmla="*/ 229107 h 607500"/>
              <a:gd name="connsiteX14" fmla="*/ 4842972 w 4850014"/>
              <a:gd name="connsiteY14" fmla="*/ 106278 h 607500"/>
              <a:gd name="connsiteX15" fmla="*/ 4508602 w 4850014"/>
              <a:gd name="connsiteY15" fmla="*/ 10743 h 60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50014" h="607500">
                <a:moveTo>
                  <a:pt x="4508602" y="10743"/>
                </a:moveTo>
                <a:cubicBezTo>
                  <a:pt x="4259530" y="-4042"/>
                  <a:pt x="3588515" y="-5179"/>
                  <a:pt x="3348542" y="17567"/>
                </a:cubicBezTo>
                <a:cubicBezTo>
                  <a:pt x="3108569" y="40313"/>
                  <a:pt x="3315560" y="123337"/>
                  <a:pt x="3068763" y="147221"/>
                </a:cubicBezTo>
                <a:cubicBezTo>
                  <a:pt x="2821966" y="171105"/>
                  <a:pt x="2124793" y="126750"/>
                  <a:pt x="1867760" y="160869"/>
                </a:cubicBezTo>
                <a:cubicBezTo>
                  <a:pt x="1610727" y="194988"/>
                  <a:pt x="1808619" y="316680"/>
                  <a:pt x="1526566" y="351937"/>
                </a:cubicBezTo>
                <a:cubicBezTo>
                  <a:pt x="1244513" y="387194"/>
                  <a:pt x="405175" y="333740"/>
                  <a:pt x="175438" y="372409"/>
                </a:cubicBezTo>
                <a:cubicBezTo>
                  <a:pt x="-54299" y="411078"/>
                  <a:pt x="-53163" y="548692"/>
                  <a:pt x="148142" y="583949"/>
                </a:cubicBezTo>
                <a:cubicBezTo>
                  <a:pt x="349447" y="619206"/>
                  <a:pt x="1109173" y="611245"/>
                  <a:pt x="1383265" y="583949"/>
                </a:cubicBezTo>
                <a:cubicBezTo>
                  <a:pt x="1657358" y="556654"/>
                  <a:pt x="1668730" y="456570"/>
                  <a:pt x="1792697" y="420176"/>
                </a:cubicBezTo>
                <a:cubicBezTo>
                  <a:pt x="1916664" y="383782"/>
                  <a:pt x="1929175" y="376958"/>
                  <a:pt x="2127068" y="365585"/>
                </a:cubicBezTo>
                <a:cubicBezTo>
                  <a:pt x="2324961" y="354212"/>
                  <a:pt x="2802632" y="367859"/>
                  <a:pt x="2980053" y="351937"/>
                </a:cubicBezTo>
                <a:cubicBezTo>
                  <a:pt x="3157474" y="336015"/>
                  <a:pt x="3018722" y="289385"/>
                  <a:pt x="3191593" y="270051"/>
                </a:cubicBezTo>
                <a:cubicBezTo>
                  <a:pt x="3364464" y="250717"/>
                  <a:pt x="3768211" y="242755"/>
                  <a:pt x="4017282" y="235931"/>
                </a:cubicBezTo>
                <a:cubicBezTo>
                  <a:pt x="4266353" y="229107"/>
                  <a:pt x="4548408" y="250716"/>
                  <a:pt x="4686023" y="229107"/>
                </a:cubicBezTo>
                <a:cubicBezTo>
                  <a:pt x="4823638" y="207498"/>
                  <a:pt x="4869130" y="142672"/>
                  <a:pt x="4842972" y="106278"/>
                </a:cubicBezTo>
                <a:cubicBezTo>
                  <a:pt x="4816814" y="69884"/>
                  <a:pt x="4757674" y="25528"/>
                  <a:pt x="4508602" y="10743"/>
                </a:cubicBezTo>
                <a:close/>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
        <p:nvSpPr>
          <p:cNvPr id="39" name="Rectangle 38">
            <a:extLst>
              <a:ext uri="{FF2B5EF4-FFF2-40B4-BE49-F238E27FC236}">
                <a16:creationId xmlns:a16="http://schemas.microsoft.com/office/drawing/2014/main" id="{F88D5064-C49E-1D5B-CA94-CD62E0D14533}"/>
              </a:ext>
            </a:extLst>
          </p:cNvPr>
          <p:cNvSpPr/>
          <p:nvPr/>
        </p:nvSpPr>
        <p:spPr>
          <a:xfrm>
            <a:off x="5894946" y="1767791"/>
            <a:ext cx="1241687" cy="338554"/>
          </a:xfrm>
          <a:prstGeom prst="rect">
            <a:avLst/>
          </a:prstGeom>
          <a:noFill/>
        </p:spPr>
        <p:txBody>
          <a:bodyPr wrap="none" lIns="60960" rIns="60960">
            <a:spAutoFit/>
          </a:bodyPr>
          <a:lstStyle/>
          <a:p>
            <a:pPr defTabSz="914377">
              <a:defRPr/>
            </a:pPr>
            <a:r>
              <a:rPr lang="en-US" sz="1600" noProof="0">
                <a:solidFill>
                  <a:srgbClr val="00B050"/>
                </a:solidFill>
                <a:latin typeface="Mark OT Heavy" panose="020B0904020201010104" pitchFamily="34" charset="0"/>
              </a:rPr>
              <a:t>Low Profile</a:t>
            </a:r>
          </a:p>
        </p:txBody>
      </p:sp>
      <p:sp>
        <p:nvSpPr>
          <p:cNvPr id="40" name="Rectangle 39">
            <a:extLst>
              <a:ext uri="{FF2B5EF4-FFF2-40B4-BE49-F238E27FC236}">
                <a16:creationId xmlns:a16="http://schemas.microsoft.com/office/drawing/2014/main" id="{0957A844-D20B-F509-BB1F-97829EB3057E}"/>
              </a:ext>
            </a:extLst>
          </p:cNvPr>
          <p:cNvSpPr/>
          <p:nvPr/>
        </p:nvSpPr>
        <p:spPr>
          <a:xfrm>
            <a:off x="10086974" y="1588897"/>
            <a:ext cx="992451" cy="338554"/>
          </a:xfrm>
          <a:prstGeom prst="rect">
            <a:avLst/>
          </a:prstGeom>
          <a:noFill/>
        </p:spPr>
        <p:txBody>
          <a:bodyPr wrap="none" lIns="60960" rIns="60960">
            <a:spAutoFit/>
          </a:bodyPr>
          <a:lstStyle/>
          <a:p>
            <a:pPr defTabSz="914377">
              <a:defRPr/>
            </a:pPr>
            <a:r>
              <a:rPr lang="en-US" sz="1600" noProof="0">
                <a:solidFill>
                  <a:srgbClr val="C00000"/>
                </a:solidFill>
                <a:latin typeface="Mark OT Heavy" panose="020B0904020201010104" pitchFamily="34" charset="0"/>
              </a:rPr>
              <a:t>Premium</a:t>
            </a:r>
          </a:p>
        </p:txBody>
      </p:sp>
      <p:sp>
        <p:nvSpPr>
          <p:cNvPr id="41" name="Rectangle 40">
            <a:extLst>
              <a:ext uri="{FF2B5EF4-FFF2-40B4-BE49-F238E27FC236}">
                <a16:creationId xmlns:a16="http://schemas.microsoft.com/office/drawing/2014/main" id="{3792D350-6DC0-A3EC-852D-E3A76104DC9F}"/>
              </a:ext>
            </a:extLst>
          </p:cNvPr>
          <p:cNvSpPr/>
          <p:nvPr/>
        </p:nvSpPr>
        <p:spPr>
          <a:xfrm>
            <a:off x="7542821" y="3740341"/>
            <a:ext cx="1500283" cy="338554"/>
          </a:xfrm>
          <a:prstGeom prst="rect">
            <a:avLst/>
          </a:prstGeom>
          <a:noFill/>
        </p:spPr>
        <p:txBody>
          <a:bodyPr wrap="none" lIns="60960" rIns="60960">
            <a:spAutoFit/>
          </a:bodyPr>
          <a:lstStyle/>
          <a:p>
            <a:pPr defTabSz="914377">
              <a:defRPr/>
            </a:pPr>
            <a:r>
              <a:rPr lang="en-US" sz="1600" noProof="0">
                <a:solidFill>
                  <a:srgbClr val="0070C0"/>
                </a:solidFill>
                <a:latin typeface="Mark OT Heavy" panose="020B0904020201010104" pitchFamily="34" charset="0"/>
              </a:rPr>
              <a:t>Volume Driver</a:t>
            </a:r>
          </a:p>
        </p:txBody>
      </p:sp>
      <p:sp>
        <p:nvSpPr>
          <p:cNvPr id="42" name="Rectangle: Rounded Corners 41">
            <a:extLst>
              <a:ext uri="{FF2B5EF4-FFF2-40B4-BE49-F238E27FC236}">
                <a16:creationId xmlns:a16="http://schemas.microsoft.com/office/drawing/2014/main" id="{434B46DD-5742-A4C0-D217-0A13652A7A8E}"/>
              </a:ext>
            </a:extLst>
          </p:cNvPr>
          <p:cNvSpPr/>
          <p:nvPr/>
        </p:nvSpPr>
        <p:spPr>
          <a:xfrm>
            <a:off x="3102765" y="716988"/>
            <a:ext cx="1968204" cy="461673"/>
          </a:xfrm>
          <a:prstGeom prst="roundRect">
            <a:avLst>
              <a:gd name="adj" fmla="val 50000"/>
            </a:avLst>
          </a:prstGeom>
          <a:no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
        <p:nvSpPr>
          <p:cNvPr id="43" name="Rectangle 42">
            <a:extLst>
              <a:ext uri="{FF2B5EF4-FFF2-40B4-BE49-F238E27FC236}">
                <a16:creationId xmlns:a16="http://schemas.microsoft.com/office/drawing/2014/main" id="{C2E22BE1-BF7C-C7D1-7B96-40CB0BB66C6D}"/>
              </a:ext>
            </a:extLst>
          </p:cNvPr>
          <p:cNvSpPr/>
          <p:nvPr/>
        </p:nvSpPr>
        <p:spPr>
          <a:xfrm>
            <a:off x="3390896" y="1120667"/>
            <a:ext cx="1579663" cy="338554"/>
          </a:xfrm>
          <a:prstGeom prst="rect">
            <a:avLst/>
          </a:prstGeom>
          <a:noFill/>
        </p:spPr>
        <p:txBody>
          <a:bodyPr wrap="none" lIns="60960" rIns="60960">
            <a:spAutoFit/>
          </a:bodyPr>
          <a:lstStyle/>
          <a:p>
            <a:pPr defTabSz="914377">
              <a:defRPr/>
            </a:pPr>
            <a:r>
              <a:rPr lang="en-US" sz="1600" noProof="0">
                <a:solidFill>
                  <a:srgbClr val="7030A0"/>
                </a:solidFill>
                <a:latin typeface="Mark OT Heavy" panose="020B0904020201010104" pitchFamily="34" charset="0"/>
              </a:rPr>
              <a:t>Ultra-Premium</a:t>
            </a:r>
          </a:p>
        </p:txBody>
      </p:sp>
      <p:sp>
        <p:nvSpPr>
          <p:cNvPr id="44" name="Rectangle: Rounded Corners 43">
            <a:extLst>
              <a:ext uri="{FF2B5EF4-FFF2-40B4-BE49-F238E27FC236}">
                <a16:creationId xmlns:a16="http://schemas.microsoft.com/office/drawing/2014/main" id="{C671424B-2F36-C370-B276-AF804FCA6952}"/>
              </a:ext>
            </a:extLst>
          </p:cNvPr>
          <p:cNvSpPr/>
          <p:nvPr/>
        </p:nvSpPr>
        <p:spPr>
          <a:xfrm>
            <a:off x="1015821" y="3898722"/>
            <a:ext cx="1887607" cy="803801"/>
          </a:xfrm>
          <a:prstGeom prst="roundRect">
            <a:avLst>
              <a:gd name="adj" fmla="val 28493"/>
            </a:avLst>
          </a:prstGeom>
          <a:noFill/>
          <a:ln>
            <a:solidFill>
              <a:srgbClr val="D98009"/>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D98009"/>
              </a:solidFill>
              <a:latin typeface="Mark OT"/>
            </a:endParaRPr>
          </a:p>
        </p:txBody>
      </p:sp>
      <p:sp>
        <p:nvSpPr>
          <p:cNvPr id="48" name="Rectangle 47">
            <a:extLst>
              <a:ext uri="{FF2B5EF4-FFF2-40B4-BE49-F238E27FC236}">
                <a16:creationId xmlns:a16="http://schemas.microsoft.com/office/drawing/2014/main" id="{E0A3C1AB-5A2B-1503-73F4-0FB7E5EC3114}"/>
              </a:ext>
            </a:extLst>
          </p:cNvPr>
          <p:cNvSpPr/>
          <p:nvPr/>
        </p:nvSpPr>
        <p:spPr>
          <a:xfrm>
            <a:off x="1317623" y="4659610"/>
            <a:ext cx="1183850" cy="338554"/>
          </a:xfrm>
          <a:prstGeom prst="rect">
            <a:avLst/>
          </a:prstGeom>
          <a:noFill/>
        </p:spPr>
        <p:txBody>
          <a:bodyPr wrap="none" lIns="60960" rIns="60960">
            <a:spAutoFit/>
          </a:bodyPr>
          <a:lstStyle/>
          <a:p>
            <a:pPr defTabSz="914377">
              <a:defRPr/>
            </a:pPr>
            <a:r>
              <a:rPr lang="en-US" sz="1600" noProof="0">
                <a:solidFill>
                  <a:srgbClr val="D98009"/>
                </a:solidFill>
                <a:latin typeface="Mark OT Heavy" panose="020B0904020201010104" pitchFamily="34" charset="0"/>
              </a:rPr>
              <a:t>Price Point</a:t>
            </a:r>
          </a:p>
        </p:txBody>
      </p:sp>
      <p:sp>
        <p:nvSpPr>
          <p:cNvPr id="49" name="TextBox 48">
            <a:extLst>
              <a:ext uri="{FF2B5EF4-FFF2-40B4-BE49-F238E27FC236}">
                <a16:creationId xmlns:a16="http://schemas.microsoft.com/office/drawing/2014/main" id="{9DEDFC97-C1BF-A900-849F-9C6046D9ED8D}"/>
              </a:ext>
            </a:extLst>
          </p:cNvPr>
          <p:cNvSpPr txBox="1"/>
          <p:nvPr/>
        </p:nvSpPr>
        <p:spPr>
          <a:xfrm>
            <a:off x="1077281" y="5534469"/>
            <a:ext cx="1437636" cy="369332"/>
          </a:xfrm>
          <a:prstGeom prst="rect">
            <a:avLst/>
          </a:prstGeom>
          <a:noFill/>
        </p:spPr>
        <p:txBody>
          <a:bodyPr wrap="square" rtlCol="0">
            <a:spAutoFit/>
          </a:bodyPr>
          <a:lstStyle/>
          <a:p>
            <a:pPr algn="ctr" defTabSz="914377">
              <a:defRPr/>
            </a:pPr>
            <a:r>
              <a:rPr lang="en-US" noProof="0">
                <a:solidFill>
                  <a:srgbClr val="393939"/>
                </a:solidFill>
                <a:latin typeface="Mark OT"/>
              </a:rPr>
              <a:t>MD-LG</a:t>
            </a:r>
          </a:p>
        </p:txBody>
      </p:sp>
      <p:sp>
        <p:nvSpPr>
          <p:cNvPr id="50" name="TextBox 49">
            <a:extLst>
              <a:ext uri="{FF2B5EF4-FFF2-40B4-BE49-F238E27FC236}">
                <a16:creationId xmlns:a16="http://schemas.microsoft.com/office/drawing/2014/main" id="{E329AE4D-D0D1-ABB0-BCF2-7C679D97DC82}"/>
              </a:ext>
            </a:extLst>
          </p:cNvPr>
          <p:cNvSpPr txBox="1"/>
          <p:nvPr/>
        </p:nvSpPr>
        <p:spPr>
          <a:xfrm>
            <a:off x="7451562" y="173337"/>
            <a:ext cx="4386991" cy="297454"/>
          </a:xfrm>
          <a:prstGeom prst="rect">
            <a:avLst/>
          </a:prstGeom>
          <a:noFill/>
        </p:spPr>
        <p:txBody>
          <a:bodyPr wrap="square" rtlCol="0">
            <a:spAutoFit/>
          </a:bodyPr>
          <a:lstStyle/>
          <a:p>
            <a:pPr algn="r" defTabSz="609585"/>
            <a:r>
              <a:rPr lang="en-US" sz="1333" noProof="0">
                <a:solidFill>
                  <a:srgbClr val="64686B"/>
                </a:solidFill>
                <a:latin typeface="Mark OT"/>
              </a:rPr>
              <a:t>*Prices shown are after all June price changes</a:t>
            </a:r>
          </a:p>
        </p:txBody>
      </p:sp>
    </p:spTree>
    <p:extLst>
      <p:ext uri="{BB962C8B-B14F-4D97-AF65-F5344CB8AC3E}">
        <p14:creationId xmlns:p14="http://schemas.microsoft.com/office/powerpoint/2010/main" val="3805485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a:extLst>
              <a:ext uri="{FF2B5EF4-FFF2-40B4-BE49-F238E27FC236}">
                <a16:creationId xmlns:a16="http://schemas.microsoft.com/office/drawing/2014/main" id="{DFA735D1-3581-CCD7-FD1D-47853F8AFDC4}"/>
              </a:ext>
            </a:extLst>
          </p:cNvPr>
          <p:cNvGraphicFramePr>
            <a:graphicFrameLocks noGrp="1"/>
          </p:cNvGraphicFramePr>
          <p:nvPr>
            <p:extLst>
              <p:ext uri="{D42A27DB-BD31-4B8C-83A1-F6EECF244321}">
                <p14:modId xmlns:p14="http://schemas.microsoft.com/office/powerpoint/2010/main" val="1017771603"/>
              </p:ext>
            </p:extLst>
          </p:nvPr>
        </p:nvGraphicFramePr>
        <p:xfrm>
          <a:off x="2564499" y="3248077"/>
          <a:ext cx="9460992" cy="2117261"/>
        </p:xfrm>
        <a:graphic>
          <a:graphicData uri="http://schemas.openxmlformats.org/drawingml/2006/table">
            <a:tbl>
              <a:tblPr firstRow="1" bandRow="1">
                <a:tableStyleId>{5940675A-B579-460E-94D1-54222C63F5DA}</a:tableStyleId>
              </a:tblPr>
              <a:tblGrid>
                <a:gridCol w="2365248">
                  <a:extLst>
                    <a:ext uri="{9D8B030D-6E8A-4147-A177-3AD203B41FA5}">
                      <a16:colId xmlns:a16="http://schemas.microsoft.com/office/drawing/2014/main" val="795404652"/>
                    </a:ext>
                  </a:extLst>
                </a:gridCol>
                <a:gridCol w="2365248">
                  <a:extLst>
                    <a:ext uri="{9D8B030D-6E8A-4147-A177-3AD203B41FA5}">
                      <a16:colId xmlns:a16="http://schemas.microsoft.com/office/drawing/2014/main" val="20000"/>
                    </a:ext>
                  </a:extLst>
                </a:gridCol>
                <a:gridCol w="2365248">
                  <a:extLst>
                    <a:ext uri="{9D8B030D-6E8A-4147-A177-3AD203B41FA5}">
                      <a16:colId xmlns:a16="http://schemas.microsoft.com/office/drawing/2014/main" val="1949338037"/>
                    </a:ext>
                  </a:extLst>
                </a:gridCol>
                <a:gridCol w="2365248">
                  <a:extLst>
                    <a:ext uri="{9D8B030D-6E8A-4147-A177-3AD203B41FA5}">
                      <a16:colId xmlns:a16="http://schemas.microsoft.com/office/drawing/2014/main" val="415829870"/>
                    </a:ext>
                  </a:extLst>
                </a:gridCol>
              </a:tblGrid>
              <a:tr h="5561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j-lt"/>
                          <a:cs typeface="Arial" pitchFamily="34" charset="0"/>
                        </a:rPr>
                        <a:t>SkyBox NX Skinny $779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j-lt"/>
                          <a:cs typeface="Arial" pitchFamily="34" charset="0"/>
                        </a:rPr>
                        <a:t>(+$0)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rgbClr val="AB232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j-lt"/>
                          <a:cs typeface="Arial" pitchFamily="34" charset="0"/>
                        </a:rPr>
                        <a:t>SkyBox NX LG $749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j-lt"/>
                          <a:cs typeface="Arial" pitchFamily="34" charset="0"/>
                        </a:rPr>
                        <a:t>(+$0)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rgbClr val="AB232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j-lt"/>
                          <a:cs typeface="Arial" pitchFamily="34" charset="0"/>
                        </a:rPr>
                        <a:t>SkyBox NX XL $799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kern="1200" noProof="0">
                          <a:solidFill>
                            <a:schemeClr val="bg2"/>
                          </a:solidFill>
                          <a:latin typeface="+mj-lt"/>
                          <a:ea typeface="+mn-ea"/>
                          <a:cs typeface="Arial" pitchFamily="34" charset="0"/>
                        </a:rPr>
                        <a:t>(+$0)</a:t>
                      </a:r>
                      <a:endParaRPr lang="en-US" sz="1500" b="0" i="0" noProof="0">
                        <a:solidFill>
                          <a:schemeClr val="bg2"/>
                        </a:solidFill>
                        <a:latin typeface="+mj-lt"/>
                        <a:cs typeface="Arial" pitchFamily="34" charset="0"/>
                      </a:endParaRP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rgbClr val="AB232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j-lt"/>
                          <a:cs typeface="Arial" pitchFamily="34" charset="0"/>
                        </a:rPr>
                        <a:t>SkyBox NX  XXL $899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kern="1200" noProof="0">
                          <a:solidFill>
                            <a:schemeClr val="bg2"/>
                          </a:solidFill>
                          <a:latin typeface="+mj-lt"/>
                          <a:ea typeface="+mn-ea"/>
                          <a:cs typeface="Arial" pitchFamily="34" charset="0"/>
                        </a:rPr>
                        <a:t>(+$0)</a:t>
                      </a:r>
                      <a:endParaRPr lang="en-US" sz="1500" b="0" i="0" noProof="0">
                        <a:solidFill>
                          <a:schemeClr val="bg2"/>
                        </a:solidFill>
                        <a:latin typeface="+mj-lt"/>
                        <a:cs typeface="Arial" pitchFamily="34" charset="0"/>
                      </a:endParaRP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rgbClr val="AB2328"/>
                    </a:solidFill>
                  </a:tcPr>
                </a:tc>
                <a:extLst>
                  <a:ext uri="{0D108BD9-81ED-4DB2-BD59-A6C34878D82A}">
                    <a16:rowId xmlns:a16="http://schemas.microsoft.com/office/drawing/2014/main" val="10000"/>
                  </a:ext>
                </a:extLst>
              </a:tr>
              <a:tr h="372707">
                <a:tc>
                  <a:txBody>
                    <a:bodyPr/>
                    <a:lstStyle/>
                    <a:p>
                      <a:pPr algn="ctr" defTabSz="685800">
                        <a:defRPr/>
                      </a:pPr>
                      <a:r>
                        <a:rPr lang="en-US" sz="1200" noProof="0">
                          <a:solidFill>
                            <a:srgbClr val="C00000"/>
                          </a:solidFill>
                          <a:latin typeface="+mn-lt"/>
                        </a:rPr>
                        <a:t>MD/Skinny</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defTabSz="685800">
                        <a:defRPr/>
                      </a:pPr>
                      <a:r>
                        <a:rPr lang="en-US" sz="1200" noProof="0">
                          <a:solidFill>
                            <a:srgbClr val="C00000"/>
                          </a:solidFill>
                          <a:latin typeface="+mn-lt"/>
                        </a:rPr>
                        <a:t>LG</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defTabSz="685800">
                        <a:defRPr/>
                      </a:pPr>
                      <a:r>
                        <a:rPr lang="en-US" sz="1200" noProof="0">
                          <a:solidFill>
                            <a:srgbClr val="C00000"/>
                          </a:solidFill>
                          <a:latin typeface="+mn-lt"/>
                        </a:rPr>
                        <a:t>XL</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defTabSz="685800">
                        <a:defRPr/>
                      </a:pPr>
                      <a:r>
                        <a:rPr lang="en-US" sz="1200" noProof="0">
                          <a:solidFill>
                            <a:srgbClr val="C00000"/>
                          </a:solidFill>
                          <a:latin typeface="+mn-lt"/>
                        </a:rPr>
                        <a:t>XXL</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14553928"/>
                  </a:ext>
                </a:extLst>
              </a:tr>
              <a:tr h="474837">
                <a:tc>
                  <a:txBody>
                    <a:bodyPr/>
                    <a:lstStyle/>
                    <a:p>
                      <a:pPr algn="ctr" defTabSz="685800">
                        <a:defRPr/>
                      </a:pPr>
                      <a:r>
                        <a:rPr lang="en-US" sz="1200" noProof="0">
                          <a:solidFill>
                            <a:srgbClr val="24333C"/>
                          </a:solidFill>
                          <a:latin typeface="+mn-lt"/>
                        </a:rPr>
                        <a:t>Thule Force 3 M $799</a:t>
                      </a:r>
                    </a:p>
                    <a:p>
                      <a:pPr algn="ctr" defTabSz="685800">
                        <a:defRPr/>
                      </a:pPr>
                      <a:r>
                        <a:rPr lang="en-US" sz="1200" noProof="0">
                          <a:solidFill>
                            <a:srgbClr val="24333C"/>
                          </a:solidFill>
                          <a:latin typeface="+mn-lt"/>
                        </a:rPr>
                        <a:t>(NEW+$0)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defTabSz="685800">
                        <a:defRPr/>
                      </a:pPr>
                      <a:r>
                        <a:rPr lang="en-US" sz="1200" noProof="0">
                          <a:solidFill>
                            <a:srgbClr val="24333C"/>
                          </a:solidFill>
                          <a:latin typeface="+mn-lt"/>
                        </a:rPr>
                        <a:t>Thule Force 3 L $849 </a:t>
                      </a:r>
                    </a:p>
                    <a:p>
                      <a:pPr algn="ctr" defTabSz="685800">
                        <a:defRPr/>
                      </a:pPr>
                      <a:r>
                        <a:rPr lang="en-US" sz="1200" noProof="0">
                          <a:solidFill>
                            <a:srgbClr val="24333C"/>
                          </a:solidFill>
                          <a:latin typeface="+mn-lt"/>
                        </a:rPr>
                        <a:t>(NEW+$0)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defTabSz="685800">
                        <a:defRPr/>
                      </a:pPr>
                      <a:r>
                        <a:rPr lang="en-US" sz="1200" noProof="0">
                          <a:solidFill>
                            <a:srgbClr val="24333C"/>
                          </a:solidFill>
                          <a:latin typeface="+mn-lt"/>
                        </a:rPr>
                        <a:t>Thule Force 3 XL $899</a:t>
                      </a:r>
                    </a:p>
                    <a:p>
                      <a:pPr algn="ctr" defTabSz="685800">
                        <a:defRPr/>
                      </a:pPr>
                      <a:r>
                        <a:rPr lang="en-US" sz="1200" noProof="0">
                          <a:solidFill>
                            <a:srgbClr val="24333C"/>
                          </a:solidFill>
                          <a:latin typeface="+mn-lt"/>
                        </a:rPr>
                        <a:t>(NEW+$0)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defTabSz="685800">
                        <a:defRPr/>
                      </a:pPr>
                      <a:r>
                        <a:rPr lang="en-US" sz="1200" noProof="0">
                          <a:solidFill>
                            <a:srgbClr val="24333C"/>
                          </a:solidFill>
                          <a:latin typeface="+mn-lt"/>
                        </a:rPr>
                        <a:t>Thule Force 3 XXL $999 </a:t>
                      </a:r>
                    </a:p>
                    <a:p>
                      <a:pPr algn="ctr" defTabSz="685800">
                        <a:defRPr/>
                      </a:pPr>
                      <a:r>
                        <a:rPr lang="en-US" sz="1200" noProof="0">
                          <a:solidFill>
                            <a:srgbClr val="24333C"/>
                          </a:solidFill>
                          <a:latin typeface="+mn-lt"/>
                        </a:rPr>
                        <a:t>(NEW+$0)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3065920952"/>
                  </a:ext>
                </a:extLst>
              </a:tr>
              <a:tr h="47483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noProof="0">
                          <a:solidFill>
                            <a:srgbClr val="24333C"/>
                          </a:solidFill>
                          <a:latin typeface="+mn-lt"/>
                        </a:rPr>
                        <a:t>Thule Force 3 L Sport $799</a:t>
                      </a:r>
                    </a:p>
                    <a:p>
                      <a:pPr algn="ctr" defTabSz="685800">
                        <a:defRPr/>
                      </a:pPr>
                      <a:r>
                        <a:rPr lang="en-US" sz="1200" noProof="0">
                          <a:solidFill>
                            <a:srgbClr val="24333C"/>
                          </a:solidFill>
                          <a:latin typeface="+mn-lt"/>
                        </a:rPr>
                        <a:t>(NEW+$0)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defTabSz="685800">
                        <a:defRPr/>
                      </a:pPr>
                      <a:endParaRPr lang="en-US" sz="1200" noProof="0">
                        <a:solidFill>
                          <a:srgbClr val="24333C"/>
                        </a:solidFill>
                        <a:latin typeface="+mn-lt"/>
                      </a:endParaRPr>
                    </a:p>
                  </a:txBody>
                  <a:tcPr marL="109076" marR="109076" marT="54539" marB="54539" anchor="ctr">
                    <a:lnL w="3175" cap="flat" cmpd="sng" algn="ctr">
                      <a:solidFill>
                        <a:srgbClr val="B2B4B2"/>
                      </a:solidFill>
                      <a:prstDash val="solid"/>
                      <a:round/>
                      <a:headEnd type="none" w="med" len="med"/>
                      <a:tailEnd type="none" w="med" len="med"/>
                    </a:lnL>
                    <a:lnR w="9525" cap="flat" cmpd="sng" algn="ctr">
                      <a:solidFill>
                        <a:schemeClr val="bg2"/>
                      </a:solidFill>
                      <a:prstDash val="dash"/>
                      <a:round/>
                      <a:headEnd type="none" w="med" len="med"/>
                      <a:tailEnd type="none" w="med" len="med"/>
                    </a:lnR>
                    <a:lnT w="3175" cap="flat" cmpd="sng" algn="ctr">
                      <a:solidFill>
                        <a:srgbClr val="B2B4B2"/>
                      </a:solidFill>
                      <a:prstDash val="solid"/>
                      <a:round/>
                      <a:headEnd type="none" w="med" len="med"/>
                      <a:tailEnd type="none" w="med" len="med"/>
                    </a:lnT>
                    <a:lnB w="9525" cap="flat" cmpd="sng" algn="ctr">
                      <a:solidFill>
                        <a:schemeClr val="bg2"/>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defTabSz="685800">
                        <a:defRPr/>
                      </a:pPr>
                      <a:endParaRPr lang="en-US" sz="1200" noProof="0">
                        <a:solidFill>
                          <a:srgbClr val="24333C"/>
                        </a:solidFill>
                        <a:latin typeface="+mn-lt"/>
                      </a:endParaRPr>
                    </a:p>
                  </a:txBody>
                  <a:tcPr marL="109076" marR="109076" marT="54539" marB="54539" anchor="ctr">
                    <a:lnL w="9525" cap="flat" cmpd="sng" algn="ctr">
                      <a:solidFill>
                        <a:schemeClr val="bg2"/>
                      </a:solidFill>
                      <a:prstDash val="dash"/>
                      <a:round/>
                      <a:headEnd type="none" w="med" len="med"/>
                      <a:tailEnd type="none" w="med" len="med"/>
                    </a:lnL>
                    <a:lnR w="9525" cap="flat" cmpd="sng" algn="ctr">
                      <a:solidFill>
                        <a:schemeClr val="bg2"/>
                      </a:solidFill>
                      <a:prstDash val="dash"/>
                      <a:round/>
                      <a:headEnd type="none" w="med" len="med"/>
                      <a:tailEnd type="none" w="med" len="med"/>
                    </a:lnR>
                    <a:lnT w="3175" cap="flat" cmpd="sng" algn="ctr">
                      <a:solidFill>
                        <a:srgbClr val="B2B4B2"/>
                      </a:solidFill>
                      <a:prstDash val="solid"/>
                      <a:round/>
                      <a:headEnd type="none" w="med" len="med"/>
                      <a:tailEnd type="none" w="med" len="med"/>
                    </a:lnT>
                    <a:lnB w="9525" cap="flat" cmpd="sng" algn="ctr">
                      <a:solidFill>
                        <a:schemeClr val="bg2"/>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defTabSz="685800">
                        <a:defRPr/>
                      </a:pPr>
                      <a:endParaRPr lang="en-US" sz="1200" noProof="0">
                        <a:solidFill>
                          <a:srgbClr val="24333C"/>
                        </a:solidFill>
                        <a:latin typeface="+mn-lt"/>
                      </a:endParaRPr>
                    </a:p>
                  </a:txBody>
                  <a:tcPr marL="109076" marR="109076" marT="54539" marB="54539" anchor="ctr">
                    <a:lnL w="9525" cap="flat" cmpd="sng" algn="ctr">
                      <a:solidFill>
                        <a:schemeClr val="bg2"/>
                      </a:solidFill>
                      <a:prstDash val="dash"/>
                      <a:round/>
                      <a:headEnd type="none" w="med" len="med"/>
                      <a:tailEnd type="none" w="med" len="med"/>
                    </a:lnL>
                    <a:lnR w="9525" cap="flat" cmpd="sng" algn="ctr">
                      <a:solidFill>
                        <a:schemeClr val="bg2"/>
                      </a:solidFill>
                      <a:prstDash val="dash"/>
                      <a:round/>
                      <a:headEnd type="none" w="med" len="med"/>
                      <a:tailEnd type="none" w="med" len="med"/>
                    </a:lnR>
                    <a:lnT w="3175" cap="flat" cmpd="sng" algn="ctr">
                      <a:solidFill>
                        <a:srgbClr val="B2B4B2"/>
                      </a:solidFill>
                      <a:prstDash val="solid"/>
                      <a:round/>
                      <a:headEnd type="none" w="med" len="med"/>
                      <a:tailEnd type="none" w="med" len="med"/>
                    </a:lnT>
                    <a:lnB w="9525" cap="flat" cmpd="sng" algn="ctr">
                      <a:solidFill>
                        <a:schemeClr val="bg2"/>
                      </a:solid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2951780"/>
                  </a:ext>
                </a:extLst>
              </a:tr>
            </a:tbl>
          </a:graphicData>
        </a:graphic>
      </p:graphicFrame>
      <p:pic>
        <p:nvPicPr>
          <p:cNvPr id="30" name="Picture 29">
            <a:extLst>
              <a:ext uri="{FF2B5EF4-FFF2-40B4-BE49-F238E27FC236}">
                <a16:creationId xmlns:a16="http://schemas.microsoft.com/office/drawing/2014/main" id="{55FC34E0-A4A4-546B-C318-7567A5BEC66B}"/>
              </a:ext>
            </a:extLst>
          </p:cNvPr>
          <p:cNvPicPr>
            <a:picLocks noChangeAspect="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5312351" y="4958264"/>
            <a:ext cx="1730936" cy="597512"/>
          </a:xfrm>
          <a:prstGeom prst="rect">
            <a:avLst/>
          </a:prstGeom>
        </p:spPr>
      </p:pic>
      <p:pic>
        <p:nvPicPr>
          <p:cNvPr id="34" name="Picture 33">
            <a:extLst>
              <a:ext uri="{FF2B5EF4-FFF2-40B4-BE49-F238E27FC236}">
                <a16:creationId xmlns:a16="http://schemas.microsoft.com/office/drawing/2014/main" id="{F31A7587-31A5-A2ED-826E-95E6D3A33051}"/>
              </a:ext>
            </a:extLst>
          </p:cNvPr>
          <p:cNvPicPr>
            <a:picLocks noChangeAspect="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7390049" y="4960193"/>
            <a:ext cx="2029884" cy="691337"/>
          </a:xfrm>
          <a:prstGeom prst="rect">
            <a:avLst/>
          </a:prstGeom>
        </p:spPr>
      </p:pic>
      <p:pic>
        <p:nvPicPr>
          <p:cNvPr id="36" name="Picture 35">
            <a:extLst>
              <a:ext uri="{FF2B5EF4-FFF2-40B4-BE49-F238E27FC236}">
                <a16:creationId xmlns:a16="http://schemas.microsoft.com/office/drawing/2014/main" id="{0EAB6839-2E65-C52C-B4B8-CB15138D5A1D}"/>
              </a:ext>
            </a:extLst>
          </p:cNvPr>
          <p:cNvPicPr>
            <a:picLocks noChangeAspect="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9766693" y="4952753"/>
            <a:ext cx="2174915" cy="771744"/>
          </a:xfrm>
          <a:prstGeom prst="rect">
            <a:avLst/>
          </a:prstGeom>
        </p:spPr>
      </p:pic>
      <p:pic>
        <p:nvPicPr>
          <p:cNvPr id="38" name="Picture 37">
            <a:extLst>
              <a:ext uri="{FF2B5EF4-FFF2-40B4-BE49-F238E27FC236}">
                <a16:creationId xmlns:a16="http://schemas.microsoft.com/office/drawing/2014/main" id="{3E1AF61A-DE9C-6364-B950-6F2D8F8DD203}"/>
              </a:ext>
            </a:extLst>
          </p:cNvPr>
          <p:cNvPicPr>
            <a:picLocks noChangeAspect="1"/>
          </p:cNvPicPr>
          <p:nvPr/>
        </p:nvPicPr>
        <p:blipFill>
          <a:blip r:embed="rId5">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2629999" y="5419127"/>
            <a:ext cx="1394861" cy="567141"/>
          </a:xfrm>
          <a:prstGeom prst="rect">
            <a:avLst/>
          </a:prstGeom>
        </p:spPr>
      </p:pic>
      <p:pic>
        <p:nvPicPr>
          <p:cNvPr id="40" name="Picture 39">
            <a:extLst>
              <a:ext uri="{FF2B5EF4-FFF2-40B4-BE49-F238E27FC236}">
                <a16:creationId xmlns:a16="http://schemas.microsoft.com/office/drawing/2014/main" id="{2C4735AF-BE19-BE41-24A7-0A79960CF9C4}"/>
              </a:ext>
            </a:extLst>
          </p:cNvPr>
          <p:cNvPicPr>
            <a:picLocks noChangeAspect="1"/>
          </p:cNvPicPr>
          <p:nvPr/>
        </p:nvPicPr>
        <p:blipFill>
          <a:blip r:embed="rId6">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3913246" y="5941031"/>
            <a:ext cx="1510721" cy="556296"/>
          </a:xfrm>
          <a:prstGeom prst="rect">
            <a:avLst/>
          </a:prstGeom>
        </p:spPr>
      </p:pic>
      <p:pic>
        <p:nvPicPr>
          <p:cNvPr id="5142" name="Picture 22" descr="Thule Pulse L | Thule | United States">
            <a:extLst>
              <a:ext uri="{FF2B5EF4-FFF2-40B4-BE49-F238E27FC236}">
                <a16:creationId xmlns:a16="http://schemas.microsoft.com/office/drawing/2014/main" id="{14B64792-A913-5CF9-5C7B-10705F0B81C4}"/>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310237" y="4951190"/>
            <a:ext cx="1948912" cy="4904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35860" y="144846"/>
            <a:ext cx="5324741" cy="970175"/>
          </a:xfrm>
        </p:spPr>
        <p:txBody>
          <a:bodyPr/>
          <a:lstStyle/>
          <a:p>
            <a:r>
              <a:rPr lang="en-US" sz="3733" noProof="0"/>
              <a:t>Cargo Boxes</a:t>
            </a:r>
          </a:p>
        </p:txBody>
      </p:sp>
      <p:sp>
        <p:nvSpPr>
          <p:cNvPr id="3" name="Footer Placeholder 2"/>
          <p:cNvSpPr>
            <a:spLocks noGrp="1"/>
          </p:cNvSpPr>
          <p:nvPr>
            <p:ph type="ftr" sz="quarter" idx="10"/>
          </p:nvPr>
        </p:nvSpPr>
        <p:spPr/>
        <p:txBody>
          <a:bodyPr/>
          <a:lstStyle/>
          <a:p>
            <a:pPr defTabSz="609585"/>
            <a:endParaRPr lang="en-US" noProof="0">
              <a:latin typeface="Mark OT"/>
            </a:endParaRPr>
          </a:p>
        </p:txBody>
      </p:sp>
      <p:sp>
        <p:nvSpPr>
          <p:cNvPr id="4" name="Slide Number Placeholder 3"/>
          <p:cNvSpPr>
            <a:spLocks noGrp="1"/>
          </p:cNvSpPr>
          <p:nvPr>
            <p:ph type="sldNum" sz="quarter" idx="11"/>
          </p:nvPr>
        </p:nvSpPr>
        <p:spPr/>
        <p:txBody>
          <a:bodyPr/>
          <a:lstStyle/>
          <a:p>
            <a:pPr defTabSz="609585"/>
            <a:fld id="{E3C10A3F-FD94-6F46-B81C-C62BCA26E41C}" type="slidenum">
              <a:rPr lang="en-US" noProof="0">
                <a:latin typeface="Mark OT"/>
              </a:rPr>
              <a:pPr defTabSz="609585"/>
              <a:t>14</a:t>
            </a:fld>
            <a:endParaRPr lang="en-US" noProof="0">
              <a:latin typeface="Mark OT"/>
            </a:endParaRPr>
          </a:p>
        </p:txBody>
      </p:sp>
      <p:sp>
        <p:nvSpPr>
          <p:cNvPr id="6" name="Text Placeholder 5"/>
          <p:cNvSpPr>
            <a:spLocks noGrp="1"/>
          </p:cNvSpPr>
          <p:nvPr>
            <p:ph type="body" sz="quarter" idx="13"/>
          </p:nvPr>
        </p:nvSpPr>
        <p:spPr>
          <a:xfrm>
            <a:off x="935858" y="987128"/>
            <a:ext cx="4386991" cy="391584"/>
          </a:xfrm>
        </p:spPr>
        <p:txBody>
          <a:bodyPr>
            <a:noAutofit/>
          </a:bodyPr>
          <a:lstStyle/>
          <a:p>
            <a:r>
              <a:rPr lang="en-US" noProof="0">
                <a:solidFill>
                  <a:schemeClr val="accent1"/>
                </a:solidFill>
              </a:rPr>
              <a:t>COMPETITIVE LANDSCAPE</a:t>
            </a:r>
          </a:p>
        </p:txBody>
      </p:sp>
      <p:sp>
        <p:nvSpPr>
          <p:cNvPr id="5" name="Date Placeholder 4"/>
          <p:cNvSpPr>
            <a:spLocks noGrp="1"/>
          </p:cNvSpPr>
          <p:nvPr>
            <p:ph type="dt" sz="half" idx="2"/>
          </p:nvPr>
        </p:nvSpPr>
        <p:spPr/>
        <p:txBody>
          <a:bodyPr/>
          <a:lstStyle/>
          <a:p>
            <a:pPr defTabSz="609585"/>
            <a:r>
              <a:rPr lang="en-US" noProof="0">
                <a:solidFill>
                  <a:srgbClr val="AB2328"/>
                </a:solidFill>
                <a:latin typeface="Mark OT"/>
              </a:rPr>
              <a:t>Yakima Products, Inc.  Confidential</a:t>
            </a:r>
          </a:p>
        </p:txBody>
      </p:sp>
      <p:sp>
        <p:nvSpPr>
          <p:cNvPr id="12" name="TextBox 11">
            <a:extLst>
              <a:ext uri="{FF2B5EF4-FFF2-40B4-BE49-F238E27FC236}">
                <a16:creationId xmlns:a16="http://schemas.microsoft.com/office/drawing/2014/main" id="{DC4A9C00-41D5-FB93-3FEC-236C75CD8943}"/>
              </a:ext>
            </a:extLst>
          </p:cNvPr>
          <p:cNvSpPr txBox="1"/>
          <p:nvPr/>
        </p:nvSpPr>
        <p:spPr>
          <a:xfrm>
            <a:off x="6869155" y="629932"/>
            <a:ext cx="4386991" cy="502573"/>
          </a:xfrm>
          <a:prstGeom prst="rect">
            <a:avLst/>
          </a:prstGeom>
          <a:noFill/>
        </p:spPr>
        <p:txBody>
          <a:bodyPr wrap="square" rtlCol="0">
            <a:spAutoFit/>
          </a:bodyPr>
          <a:lstStyle/>
          <a:p>
            <a:pPr algn="r" defTabSz="609585"/>
            <a:r>
              <a:rPr lang="en-US" sz="1333" noProof="0">
                <a:solidFill>
                  <a:srgbClr val="64686B"/>
                </a:solidFill>
                <a:latin typeface="Mark OT"/>
              </a:rPr>
              <a:t>*Prices shown are after all June price changes</a:t>
            </a:r>
          </a:p>
          <a:p>
            <a:pPr algn="r" defTabSz="609585"/>
            <a:r>
              <a:rPr lang="en-US" sz="1333" noProof="0">
                <a:solidFill>
                  <a:srgbClr val="64686B"/>
                </a:solidFill>
                <a:latin typeface="Mark OT"/>
              </a:rPr>
              <a:t>**Mid-2025 price increases shown as (+$)</a:t>
            </a:r>
          </a:p>
        </p:txBody>
      </p:sp>
      <p:pic>
        <p:nvPicPr>
          <p:cNvPr id="5122" name="Picture 2">
            <a:extLst>
              <a:ext uri="{FF2B5EF4-FFF2-40B4-BE49-F238E27FC236}">
                <a16:creationId xmlns:a16="http://schemas.microsoft.com/office/drawing/2014/main" id="{F3CB01AF-B10F-2091-6663-E902BDF9F2BA}"/>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2838857" y="2360504"/>
            <a:ext cx="1859559" cy="76977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D490F47E-9128-0FD8-3655-695B6ED44902}"/>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5206063" y="2438326"/>
            <a:ext cx="1730936" cy="69194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7CE97340-FB59-361B-B183-9725CC155BB4}"/>
              </a:ext>
            </a:extLst>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7316023" y="2293881"/>
            <a:ext cx="2072592" cy="83639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C12B78B2-21D1-EEA8-63AE-0016A802CB06}"/>
              </a:ext>
            </a:extLst>
          </p:cNvPr>
          <p:cNvPicPr>
            <a:picLocks noChangeAspect="1" noChangeArrowheads="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662451" y="2293882"/>
            <a:ext cx="2161040" cy="83639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Table 14">
            <a:extLst>
              <a:ext uri="{FF2B5EF4-FFF2-40B4-BE49-F238E27FC236}">
                <a16:creationId xmlns:a16="http://schemas.microsoft.com/office/drawing/2014/main" id="{17A41216-516A-0237-EA39-3A31A384E247}"/>
              </a:ext>
            </a:extLst>
          </p:cNvPr>
          <p:cNvGraphicFramePr>
            <a:graphicFrameLocks noGrp="1"/>
          </p:cNvGraphicFramePr>
          <p:nvPr>
            <p:extLst>
              <p:ext uri="{D42A27DB-BD31-4B8C-83A1-F6EECF244321}">
                <p14:modId xmlns:p14="http://schemas.microsoft.com/office/powerpoint/2010/main" val="846222941"/>
              </p:ext>
            </p:extLst>
          </p:nvPr>
        </p:nvGraphicFramePr>
        <p:xfrm>
          <a:off x="100937" y="3248077"/>
          <a:ext cx="2367513" cy="1413823"/>
        </p:xfrm>
        <a:graphic>
          <a:graphicData uri="http://schemas.openxmlformats.org/drawingml/2006/table">
            <a:tbl>
              <a:tblPr firstRow="1" bandRow="1">
                <a:tableStyleId>{5940675A-B579-460E-94D1-54222C63F5DA}</a:tableStyleId>
              </a:tblPr>
              <a:tblGrid>
                <a:gridCol w="2367513">
                  <a:extLst>
                    <a:ext uri="{9D8B030D-6E8A-4147-A177-3AD203B41FA5}">
                      <a16:colId xmlns:a16="http://schemas.microsoft.com/office/drawing/2014/main" val="20000"/>
                    </a:ext>
                  </a:extLst>
                </a:gridCol>
              </a:tblGrid>
              <a:tr h="5561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j-lt"/>
                          <a:cs typeface="Arial" pitchFamily="34" charset="0"/>
                        </a:rPr>
                        <a:t>RocketBox Pro 14 $699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j-lt"/>
                          <a:cs typeface="Arial" pitchFamily="34" charset="0"/>
                        </a:rPr>
                        <a:t>(+$100)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rgbClr val="AB2328"/>
                    </a:solidFill>
                  </a:tcPr>
                </a:tc>
                <a:extLst>
                  <a:ext uri="{0D108BD9-81ED-4DB2-BD59-A6C34878D82A}">
                    <a16:rowId xmlns:a16="http://schemas.microsoft.com/office/drawing/2014/main" val="843657793"/>
                  </a:ext>
                </a:extLst>
              </a:tr>
              <a:tr h="372707">
                <a:tc>
                  <a:txBody>
                    <a:bodyPr/>
                    <a:lstStyle/>
                    <a:p>
                      <a:pPr algn="ctr" defTabSz="685800">
                        <a:defRPr/>
                      </a:pPr>
                      <a:r>
                        <a:rPr lang="en-US" sz="1200" noProof="0">
                          <a:solidFill>
                            <a:srgbClr val="C00000"/>
                          </a:solidFill>
                          <a:latin typeface="+mn-lt"/>
                        </a:rPr>
                        <a:t>Price Point &amp; Misc.</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14553928"/>
                  </a:ext>
                </a:extLst>
              </a:tr>
              <a:tr h="474837">
                <a:tc>
                  <a:txBody>
                    <a:bodyPr/>
                    <a:lstStyle/>
                    <a:p>
                      <a:pPr algn="ctr" defTabSz="685800">
                        <a:defRPr/>
                      </a:pPr>
                      <a:r>
                        <a:rPr lang="en-US" sz="1200" noProof="0">
                          <a:solidFill>
                            <a:srgbClr val="24333C"/>
                          </a:solidFill>
                          <a:latin typeface="+mn-lt"/>
                        </a:rPr>
                        <a:t>Thule Pulse L $699</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noProof="0">
                          <a:solidFill>
                            <a:srgbClr val="24333C"/>
                          </a:solidFill>
                          <a:latin typeface="+mn-lt"/>
                        </a:rPr>
                        <a:t>(+$50)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3065920952"/>
                  </a:ext>
                </a:extLst>
              </a:tr>
            </a:tbl>
          </a:graphicData>
        </a:graphic>
      </p:graphicFrame>
      <p:pic>
        <p:nvPicPr>
          <p:cNvPr id="5130" name="Picture 10">
            <a:extLst>
              <a:ext uri="{FF2B5EF4-FFF2-40B4-BE49-F238E27FC236}">
                <a16:creationId xmlns:a16="http://schemas.microsoft.com/office/drawing/2014/main" id="{901A6D33-9FC2-7155-FDA0-2B38E38B1DCD}"/>
              </a:ext>
            </a:extLst>
          </p:cNvPr>
          <p:cNvPicPr>
            <a:picLocks noChangeAspect="1" noChangeArrowheads="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78743" y="2128286"/>
            <a:ext cx="1504804" cy="603947"/>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a:extLst>
              <a:ext uri="{FF2B5EF4-FFF2-40B4-BE49-F238E27FC236}">
                <a16:creationId xmlns:a16="http://schemas.microsoft.com/office/drawing/2014/main" id="{26D998C7-E463-6D54-696D-A950D929248E}"/>
              </a:ext>
            </a:extLst>
          </p:cNvPr>
          <p:cNvPicPr>
            <a:picLocks noChangeAspect="1" noChangeArrowheads="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499624" y="2559712"/>
            <a:ext cx="973147" cy="62866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2FCFF851-902E-FABF-83ED-0ACFE36A2DE4}"/>
              </a:ext>
            </a:extLst>
          </p:cNvPr>
          <p:cNvSpPr/>
          <p:nvPr/>
        </p:nvSpPr>
        <p:spPr>
          <a:xfrm>
            <a:off x="15189" y="1497538"/>
            <a:ext cx="2524351" cy="494665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
        <p:nvSpPr>
          <p:cNvPr id="42" name="Rectangle 41">
            <a:extLst>
              <a:ext uri="{FF2B5EF4-FFF2-40B4-BE49-F238E27FC236}">
                <a16:creationId xmlns:a16="http://schemas.microsoft.com/office/drawing/2014/main" id="{F48426CA-0EBC-147C-F810-0E69D1588EA4}"/>
              </a:ext>
            </a:extLst>
          </p:cNvPr>
          <p:cNvSpPr/>
          <p:nvPr/>
        </p:nvSpPr>
        <p:spPr>
          <a:xfrm>
            <a:off x="74221" y="1469890"/>
            <a:ext cx="2442940" cy="50265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Tree>
    <p:extLst>
      <p:ext uri="{BB962C8B-B14F-4D97-AF65-F5344CB8AC3E}">
        <p14:creationId xmlns:p14="http://schemas.microsoft.com/office/powerpoint/2010/main" val="34782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5860" y="144846"/>
            <a:ext cx="5324741" cy="970175"/>
          </a:xfrm>
        </p:spPr>
        <p:txBody>
          <a:bodyPr/>
          <a:lstStyle/>
          <a:p>
            <a:r>
              <a:rPr lang="en-US" sz="3733" noProof="0"/>
              <a:t>Cargo Boxes</a:t>
            </a:r>
          </a:p>
        </p:txBody>
      </p:sp>
      <p:sp>
        <p:nvSpPr>
          <p:cNvPr id="3" name="Footer Placeholder 2"/>
          <p:cNvSpPr>
            <a:spLocks noGrp="1"/>
          </p:cNvSpPr>
          <p:nvPr>
            <p:ph type="ftr" sz="quarter" idx="10"/>
          </p:nvPr>
        </p:nvSpPr>
        <p:spPr/>
        <p:txBody>
          <a:bodyPr/>
          <a:lstStyle/>
          <a:p>
            <a:pPr defTabSz="609585"/>
            <a:endParaRPr lang="en-US" noProof="0">
              <a:latin typeface="Mark OT"/>
            </a:endParaRPr>
          </a:p>
        </p:txBody>
      </p:sp>
      <p:sp>
        <p:nvSpPr>
          <p:cNvPr id="4" name="Slide Number Placeholder 3"/>
          <p:cNvSpPr>
            <a:spLocks noGrp="1"/>
          </p:cNvSpPr>
          <p:nvPr>
            <p:ph type="sldNum" sz="quarter" idx="11"/>
          </p:nvPr>
        </p:nvSpPr>
        <p:spPr/>
        <p:txBody>
          <a:bodyPr/>
          <a:lstStyle/>
          <a:p>
            <a:pPr defTabSz="609585"/>
            <a:fld id="{E3C10A3F-FD94-6F46-B81C-C62BCA26E41C}" type="slidenum">
              <a:rPr lang="en-US" noProof="0">
                <a:latin typeface="Mark OT"/>
              </a:rPr>
              <a:pPr defTabSz="609585"/>
              <a:t>15</a:t>
            </a:fld>
            <a:endParaRPr lang="en-US" noProof="0">
              <a:latin typeface="Mark OT"/>
            </a:endParaRPr>
          </a:p>
        </p:txBody>
      </p:sp>
      <p:sp>
        <p:nvSpPr>
          <p:cNvPr id="6" name="Text Placeholder 5"/>
          <p:cNvSpPr>
            <a:spLocks noGrp="1"/>
          </p:cNvSpPr>
          <p:nvPr>
            <p:ph type="body" sz="quarter" idx="13"/>
          </p:nvPr>
        </p:nvSpPr>
        <p:spPr>
          <a:xfrm>
            <a:off x="935858" y="987128"/>
            <a:ext cx="4386991" cy="391584"/>
          </a:xfrm>
        </p:spPr>
        <p:txBody>
          <a:bodyPr>
            <a:noAutofit/>
          </a:bodyPr>
          <a:lstStyle/>
          <a:p>
            <a:r>
              <a:rPr lang="en-US" noProof="0">
                <a:solidFill>
                  <a:schemeClr val="accent1"/>
                </a:solidFill>
              </a:rPr>
              <a:t>COMPETITIVE LANDSCAPE</a:t>
            </a:r>
          </a:p>
        </p:txBody>
      </p:sp>
      <p:sp>
        <p:nvSpPr>
          <p:cNvPr id="5" name="Date Placeholder 4"/>
          <p:cNvSpPr>
            <a:spLocks noGrp="1"/>
          </p:cNvSpPr>
          <p:nvPr>
            <p:ph type="dt" sz="half" idx="2"/>
          </p:nvPr>
        </p:nvSpPr>
        <p:spPr/>
        <p:txBody>
          <a:bodyPr/>
          <a:lstStyle/>
          <a:p>
            <a:pPr defTabSz="609585"/>
            <a:r>
              <a:rPr lang="en-US" noProof="0">
                <a:solidFill>
                  <a:srgbClr val="AB2328"/>
                </a:solidFill>
                <a:latin typeface="Mark OT"/>
              </a:rPr>
              <a:t>Yakima Products, Inc.  Confidential</a:t>
            </a:r>
          </a:p>
        </p:txBody>
      </p:sp>
      <p:sp>
        <p:nvSpPr>
          <p:cNvPr id="12" name="TextBox 11">
            <a:extLst>
              <a:ext uri="{FF2B5EF4-FFF2-40B4-BE49-F238E27FC236}">
                <a16:creationId xmlns:a16="http://schemas.microsoft.com/office/drawing/2014/main" id="{DC4A9C00-41D5-FB93-3FEC-236C75CD8943}"/>
              </a:ext>
            </a:extLst>
          </p:cNvPr>
          <p:cNvSpPr txBox="1"/>
          <p:nvPr/>
        </p:nvSpPr>
        <p:spPr>
          <a:xfrm>
            <a:off x="6869155" y="629932"/>
            <a:ext cx="4386991" cy="502573"/>
          </a:xfrm>
          <a:prstGeom prst="rect">
            <a:avLst/>
          </a:prstGeom>
          <a:noFill/>
        </p:spPr>
        <p:txBody>
          <a:bodyPr wrap="square" rtlCol="0">
            <a:spAutoFit/>
          </a:bodyPr>
          <a:lstStyle/>
          <a:p>
            <a:pPr algn="r" defTabSz="609585"/>
            <a:r>
              <a:rPr lang="en-US" sz="1333" noProof="0">
                <a:solidFill>
                  <a:srgbClr val="64686B"/>
                </a:solidFill>
                <a:latin typeface="Mark OT"/>
              </a:rPr>
              <a:t>*Prices shown are after all June price changes</a:t>
            </a:r>
          </a:p>
          <a:p>
            <a:pPr algn="r" defTabSz="609585"/>
            <a:r>
              <a:rPr lang="en-US" sz="1333" noProof="0">
                <a:solidFill>
                  <a:srgbClr val="64686B"/>
                </a:solidFill>
                <a:latin typeface="Mark OT"/>
              </a:rPr>
              <a:t>**Mid-2025 price increases shown as (+$)</a:t>
            </a:r>
          </a:p>
        </p:txBody>
      </p:sp>
      <p:graphicFrame>
        <p:nvGraphicFramePr>
          <p:cNvPr id="27" name="Table 26">
            <a:extLst>
              <a:ext uri="{FF2B5EF4-FFF2-40B4-BE49-F238E27FC236}">
                <a16:creationId xmlns:a16="http://schemas.microsoft.com/office/drawing/2014/main" id="{DFA735D1-3581-CCD7-FD1D-47853F8AFDC4}"/>
              </a:ext>
            </a:extLst>
          </p:cNvPr>
          <p:cNvGraphicFramePr>
            <a:graphicFrameLocks noGrp="1"/>
          </p:cNvGraphicFramePr>
          <p:nvPr>
            <p:extLst>
              <p:ext uri="{D42A27DB-BD31-4B8C-83A1-F6EECF244321}">
                <p14:modId xmlns:p14="http://schemas.microsoft.com/office/powerpoint/2010/main" val="2938036719"/>
              </p:ext>
            </p:extLst>
          </p:nvPr>
        </p:nvGraphicFramePr>
        <p:xfrm>
          <a:off x="1274115" y="2664074"/>
          <a:ext cx="7095744" cy="1413823"/>
        </p:xfrm>
        <a:graphic>
          <a:graphicData uri="http://schemas.openxmlformats.org/drawingml/2006/table">
            <a:tbl>
              <a:tblPr firstRow="1" bandRow="1">
                <a:tableStyleId>{5940675A-B579-460E-94D1-54222C63F5DA}</a:tableStyleId>
              </a:tblPr>
              <a:tblGrid>
                <a:gridCol w="2365248">
                  <a:extLst>
                    <a:ext uri="{9D8B030D-6E8A-4147-A177-3AD203B41FA5}">
                      <a16:colId xmlns:a16="http://schemas.microsoft.com/office/drawing/2014/main" val="20000"/>
                    </a:ext>
                  </a:extLst>
                </a:gridCol>
                <a:gridCol w="2365248">
                  <a:extLst>
                    <a:ext uri="{9D8B030D-6E8A-4147-A177-3AD203B41FA5}">
                      <a16:colId xmlns:a16="http://schemas.microsoft.com/office/drawing/2014/main" val="1949338037"/>
                    </a:ext>
                  </a:extLst>
                </a:gridCol>
                <a:gridCol w="2365248">
                  <a:extLst>
                    <a:ext uri="{9D8B030D-6E8A-4147-A177-3AD203B41FA5}">
                      <a16:colId xmlns:a16="http://schemas.microsoft.com/office/drawing/2014/main" val="415829870"/>
                    </a:ext>
                  </a:extLst>
                </a:gridCol>
              </a:tblGrid>
              <a:tr h="5561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j-lt"/>
                          <a:cs typeface="Arial" pitchFamily="34" charset="0"/>
                        </a:rPr>
                        <a:t>CBX LG $999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j-lt"/>
                          <a:cs typeface="Arial" pitchFamily="34" charset="0"/>
                        </a:rPr>
                        <a:t>(+$100)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rgbClr val="AB232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j-lt"/>
                          <a:cs typeface="Arial"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500" b="0" i="0" noProof="0">
                        <a:solidFill>
                          <a:schemeClr val="bg2"/>
                        </a:solidFill>
                        <a:latin typeface="+mj-lt"/>
                        <a:cs typeface="Arial" pitchFamily="34" charset="0"/>
                      </a:endParaRP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rgbClr val="AB232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j-lt"/>
                          <a:cs typeface="Arial" pitchFamily="34" charset="0"/>
                        </a:rPr>
                        <a:t>CBX  XXL $1149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j-lt"/>
                          <a:cs typeface="Arial" pitchFamily="34" charset="0"/>
                        </a:rPr>
                        <a:t>(+$100)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rgbClr val="AB2328"/>
                    </a:solidFill>
                  </a:tcPr>
                </a:tc>
                <a:extLst>
                  <a:ext uri="{0D108BD9-81ED-4DB2-BD59-A6C34878D82A}">
                    <a16:rowId xmlns:a16="http://schemas.microsoft.com/office/drawing/2014/main" val="67178930"/>
                  </a:ext>
                </a:extLst>
              </a:tr>
              <a:tr h="372707">
                <a:tc>
                  <a:txBody>
                    <a:bodyPr/>
                    <a:lstStyle/>
                    <a:p>
                      <a:pPr algn="ctr" defTabSz="685800">
                        <a:defRPr/>
                      </a:pPr>
                      <a:r>
                        <a:rPr lang="en-US" sz="1200" noProof="0">
                          <a:solidFill>
                            <a:srgbClr val="C00000"/>
                          </a:solidFill>
                          <a:latin typeface="+mn-lt"/>
                        </a:rPr>
                        <a:t>LG</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defTabSz="685800">
                        <a:defRPr/>
                      </a:pPr>
                      <a:r>
                        <a:rPr lang="en-US" sz="1200" noProof="0">
                          <a:solidFill>
                            <a:srgbClr val="C00000"/>
                          </a:solidFill>
                          <a:latin typeface="+mn-lt"/>
                        </a:rPr>
                        <a:t>XL</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defTabSz="685800">
                        <a:defRPr/>
                      </a:pPr>
                      <a:r>
                        <a:rPr lang="en-US" sz="1200" noProof="0">
                          <a:solidFill>
                            <a:srgbClr val="C00000"/>
                          </a:solidFill>
                          <a:latin typeface="+mn-lt"/>
                        </a:rPr>
                        <a:t>XXL</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14553928"/>
                  </a:ext>
                </a:extLst>
              </a:tr>
              <a:tr h="474837">
                <a:tc>
                  <a:txBody>
                    <a:bodyPr/>
                    <a:lstStyle/>
                    <a:p>
                      <a:pPr algn="ctr" defTabSz="685800">
                        <a:defRPr/>
                      </a:pPr>
                      <a:r>
                        <a:rPr lang="en-US" sz="1200" noProof="0">
                          <a:solidFill>
                            <a:srgbClr val="24333C"/>
                          </a:solidFill>
                          <a:latin typeface="+mn-lt"/>
                        </a:rPr>
                        <a:t>Thule Motion 3 L $999</a:t>
                      </a:r>
                    </a:p>
                    <a:p>
                      <a:pPr algn="ctr" defTabSz="685800">
                        <a:defRPr/>
                      </a:pPr>
                      <a:r>
                        <a:rPr lang="en-US" sz="1200" noProof="0">
                          <a:solidFill>
                            <a:srgbClr val="24333C"/>
                          </a:solidFill>
                          <a:latin typeface="+mn-lt"/>
                        </a:rPr>
                        <a:t>(+$0)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defTabSz="685800">
                        <a:defRPr/>
                      </a:pPr>
                      <a:r>
                        <a:rPr lang="en-US" sz="1200" noProof="0">
                          <a:solidFill>
                            <a:srgbClr val="24333C"/>
                          </a:solidFill>
                          <a:latin typeface="+mn-lt"/>
                        </a:rPr>
                        <a:t>Thule Motion 3 XL $1049</a:t>
                      </a:r>
                    </a:p>
                    <a:p>
                      <a:pPr algn="ctr" defTabSz="685800">
                        <a:defRPr/>
                      </a:pPr>
                      <a:r>
                        <a:rPr lang="en-US" sz="1200" noProof="0">
                          <a:solidFill>
                            <a:srgbClr val="24333C"/>
                          </a:solidFill>
                          <a:latin typeface="+mn-lt"/>
                        </a:rPr>
                        <a:t>(+$0)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defTabSz="685800">
                        <a:defRPr/>
                      </a:pPr>
                      <a:r>
                        <a:rPr lang="en-US" sz="1200" noProof="0">
                          <a:solidFill>
                            <a:srgbClr val="24333C"/>
                          </a:solidFill>
                          <a:latin typeface="+mn-lt"/>
                        </a:rPr>
                        <a:t>Thule Motion 3 XXL $1149</a:t>
                      </a:r>
                    </a:p>
                    <a:p>
                      <a:pPr algn="ctr" defTabSz="685800">
                        <a:defRPr/>
                      </a:pPr>
                      <a:r>
                        <a:rPr lang="en-US" sz="1200" noProof="0">
                          <a:solidFill>
                            <a:srgbClr val="24333C"/>
                          </a:solidFill>
                          <a:latin typeface="+mn-lt"/>
                        </a:rPr>
                        <a:t>(+$0)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3065920952"/>
                  </a:ext>
                </a:extLst>
              </a:tr>
            </a:tbl>
          </a:graphicData>
        </a:graphic>
      </p:graphicFrame>
      <p:graphicFrame>
        <p:nvGraphicFramePr>
          <p:cNvPr id="28" name="Table 27">
            <a:extLst>
              <a:ext uri="{FF2B5EF4-FFF2-40B4-BE49-F238E27FC236}">
                <a16:creationId xmlns:a16="http://schemas.microsoft.com/office/drawing/2014/main" id="{CFF81FAF-0998-EF29-6530-91278DB097CE}"/>
              </a:ext>
            </a:extLst>
          </p:cNvPr>
          <p:cNvGraphicFramePr>
            <a:graphicFrameLocks noGrp="1"/>
          </p:cNvGraphicFramePr>
          <p:nvPr>
            <p:extLst>
              <p:ext uri="{D42A27DB-BD31-4B8C-83A1-F6EECF244321}">
                <p14:modId xmlns:p14="http://schemas.microsoft.com/office/powerpoint/2010/main" val="881112459"/>
              </p:ext>
            </p:extLst>
          </p:nvPr>
        </p:nvGraphicFramePr>
        <p:xfrm>
          <a:off x="8471803" y="2648512"/>
          <a:ext cx="2484900" cy="1888661"/>
        </p:xfrm>
        <a:graphic>
          <a:graphicData uri="http://schemas.openxmlformats.org/drawingml/2006/table">
            <a:tbl>
              <a:tblPr firstRow="1" bandRow="1">
                <a:tableStyleId>{5940675A-B579-460E-94D1-54222C63F5DA}</a:tableStyleId>
              </a:tblPr>
              <a:tblGrid>
                <a:gridCol w="2484900">
                  <a:extLst>
                    <a:ext uri="{9D8B030D-6E8A-4147-A177-3AD203B41FA5}">
                      <a16:colId xmlns:a16="http://schemas.microsoft.com/office/drawing/2014/main" val="20000"/>
                    </a:ext>
                  </a:extLst>
                </a:gridCol>
              </a:tblGrid>
              <a:tr h="5561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j-lt"/>
                          <a:cs typeface="Arial" pitchFamily="34" charset="0"/>
                        </a:rPr>
                        <a:t>GrandTour Lo $1099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j-lt"/>
                          <a:cs typeface="Arial" pitchFamily="34" charset="0"/>
                        </a:rPr>
                        <a:t>(+$100)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rgbClr val="AB2328"/>
                    </a:solidFill>
                  </a:tcPr>
                </a:tc>
                <a:extLst>
                  <a:ext uri="{0D108BD9-81ED-4DB2-BD59-A6C34878D82A}">
                    <a16:rowId xmlns:a16="http://schemas.microsoft.com/office/drawing/2014/main" val="10000"/>
                  </a:ext>
                </a:extLst>
              </a:tr>
              <a:tr h="372707">
                <a:tc>
                  <a:txBody>
                    <a:bodyPr/>
                    <a:lstStyle/>
                    <a:p>
                      <a:pPr algn="ctr" defTabSz="685800">
                        <a:defRPr/>
                      </a:pPr>
                      <a:r>
                        <a:rPr lang="en-US" sz="1200" noProof="0">
                          <a:solidFill>
                            <a:srgbClr val="C00000"/>
                          </a:solidFill>
                          <a:latin typeface="+mn-lt"/>
                        </a:rPr>
                        <a:t>Low Profile</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14553928"/>
                  </a:ext>
                </a:extLst>
              </a:tr>
              <a:tr h="474837">
                <a:tc>
                  <a:txBody>
                    <a:bodyPr/>
                    <a:lstStyle/>
                    <a:p>
                      <a:pPr algn="ctr" defTabSz="685800">
                        <a:defRPr/>
                      </a:pPr>
                      <a:r>
                        <a:rPr lang="en-US" sz="1200" noProof="0">
                          <a:solidFill>
                            <a:srgbClr val="24333C"/>
                          </a:solidFill>
                          <a:latin typeface="+mn-lt"/>
                        </a:rPr>
                        <a:t>Thule Motion 3 XXL Low $1149</a:t>
                      </a:r>
                    </a:p>
                    <a:p>
                      <a:pPr algn="ctr" defTabSz="685800">
                        <a:defRPr/>
                      </a:pPr>
                      <a:r>
                        <a:rPr lang="en-US" sz="1200" noProof="0">
                          <a:solidFill>
                            <a:srgbClr val="24333C"/>
                          </a:solidFill>
                          <a:latin typeface="+mn-lt"/>
                        </a:rPr>
                        <a:t>(+$0)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3065920952"/>
                  </a:ext>
                </a:extLst>
              </a:tr>
              <a:tr h="474837">
                <a:tc>
                  <a:txBody>
                    <a:bodyPr/>
                    <a:lstStyle/>
                    <a:p>
                      <a:pPr algn="ctr" defTabSz="685800">
                        <a:defRPr/>
                      </a:pPr>
                      <a:r>
                        <a:rPr lang="en-US" sz="1200" noProof="0">
                          <a:solidFill>
                            <a:srgbClr val="24333C"/>
                          </a:solidFill>
                          <a:latin typeface="+mn-lt"/>
                        </a:rPr>
                        <a:t>Thule Motion 3 XL Low $1049</a:t>
                      </a:r>
                    </a:p>
                    <a:p>
                      <a:pPr algn="ctr" defTabSz="685800">
                        <a:defRPr/>
                      </a:pPr>
                      <a:r>
                        <a:rPr lang="en-US" sz="1200" noProof="0">
                          <a:solidFill>
                            <a:srgbClr val="24333C"/>
                          </a:solidFill>
                          <a:latin typeface="+mn-lt"/>
                        </a:rPr>
                        <a:t>(+$0)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1784266818"/>
                  </a:ext>
                </a:extLst>
              </a:tr>
            </a:tbl>
          </a:graphicData>
        </a:graphic>
      </p:graphicFrame>
      <p:pic>
        <p:nvPicPr>
          <p:cNvPr id="6146" name="Picture 2">
            <a:extLst>
              <a:ext uri="{FF2B5EF4-FFF2-40B4-BE49-F238E27FC236}">
                <a16:creationId xmlns:a16="http://schemas.microsoft.com/office/drawing/2014/main" id="{7D835D13-5D4B-E722-243C-0BD1AF55E1B0}"/>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479494" y="1800841"/>
            <a:ext cx="1937748" cy="71567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ED3A3F01-74A8-53AB-C264-9ECF69EA2D7D}"/>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6096001" y="1689707"/>
            <a:ext cx="2125408" cy="85158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CCCCC5AA-4E1A-AAA0-914F-0727FA458CD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8525230" y="1786954"/>
            <a:ext cx="2176964" cy="68165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C3BE7F29-0BD7-4057-5F86-2F775576708D}"/>
              </a:ext>
            </a:extLst>
          </p:cNvPr>
          <p:cNvPicPr>
            <a:picLocks noChangeAspect="1"/>
          </p:cNvPicPr>
          <p:nvPr/>
        </p:nvPicPr>
        <p:blipFill>
          <a:blip r:embed="rId5">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3720199" y="4562653"/>
            <a:ext cx="2027860" cy="717892"/>
          </a:xfrm>
          <a:prstGeom prst="rect">
            <a:avLst/>
          </a:prstGeom>
        </p:spPr>
      </p:pic>
      <p:pic>
        <p:nvPicPr>
          <p:cNvPr id="38" name="Picture 37">
            <a:extLst>
              <a:ext uri="{FF2B5EF4-FFF2-40B4-BE49-F238E27FC236}">
                <a16:creationId xmlns:a16="http://schemas.microsoft.com/office/drawing/2014/main" id="{D0D98476-4152-BE1C-2852-A8DD99B08F67}"/>
              </a:ext>
            </a:extLst>
          </p:cNvPr>
          <p:cNvPicPr>
            <a:picLocks noChangeAspect="1"/>
          </p:cNvPicPr>
          <p:nvPr/>
        </p:nvPicPr>
        <p:blipFill>
          <a:blip r:embed="rId6">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1479494" y="4562652"/>
            <a:ext cx="1759143" cy="653211"/>
          </a:xfrm>
          <a:prstGeom prst="rect">
            <a:avLst/>
          </a:prstGeom>
        </p:spPr>
      </p:pic>
      <p:pic>
        <p:nvPicPr>
          <p:cNvPr id="40" name="Picture 39">
            <a:extLst>
              <a:ext uri="{FF2B5EF4-FFF2-40B4-BE49-F238E27FC236}">
                <a16:creationId xmlns:a16="http://schemas.microsoft.com/office/drawing/2014/main" id="{A85224C6-8302-0C5F-1A35-A02DF849D3E0}"/>
              </a:ext>
            </a:extLst>
          </p:cNvPr>
          <p:cNvPicPr>
            <a:picLocks noChangeAspect="1"/>
          </p:cNvPicPr>
          <p:nvPr/>
        </p:nvPicPr>
        <p:blipFill>
          <a:blip r:embed="rId7">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8369859" y="5367009"/>
            <a:ext cx="2063940" cy="717892"/>
          </a:xfrm>
          <a:prstGeom prst="rect">
            <a:avLst/>
          </a:prstGeom>
        </p:spPr>
      </p:pic>
      <p:pic>
        <p:nvPicPr>
          <p:cNvPr id="42" name="Picture 41">
            <a:extLst>
              <a:ext uri="{FF2B5EF4-FFF2-40B4-BE49-F238E27FC236}">
                <a16:creationId xmlns:a16="http://schemas.microsoft.com/office/drawing/2014/main" id="{EF05116A-D942-FB88-37E1-4E030EEED3F3}"/>
              </a:ext>
            </a:extLst>
          </p:cNvPr>
          <p:cNvPicPr>
            <a:picLocks noChangeAspect="1"/>
          </p:cNvPicPr>
          <p:nvPr/>
        </p:nvPicPr>
        <p:blipFill>
          <a:blip r:embed="rId8">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6096001" y="4549559"/>
            <a:ext cx="2176817" cy="744076"/>
          </a:xfrm>
          <a:prstGeom prst="rect">
            <a:avLst/>
          </a:prstGeom>
        </p:spPr>
      </p:pic>
      <p:pic>
        <p:nvPicPr>
          <p:cNvPr id="44" name="Picture 43">
            <a:extLst>
              <a:ext uri="{FF2B5EF4-FFF2-40B4-BE49-F238E27FC236}">
                <a16:creationId xmlns:a16="http://schemas.microsoft.com/office/drawing/2014/main" id="{A07F0B7B-7A52-F829-1E0D-F168987A0B97}"/>
              </a:ext>
            </a:extLst>
          </p:cNvPr>
          <p:cNvPicPr>
            <a:picLocks noChangeAspect="1"/>
          </p:cNvPicPr>
          <p:nvPr/>
        </p:nvPicPr>
        <p:blipFill>
          <a:blip r:embed="rId9">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9356464" y="4859656"/>
            <a:ext cx="2176817" cy="712413"/>
          </a:xfrm>
          <a:prstGeom prst="rect">
            <a:avLst/>
          </a:prstGeom>
        </p:spPr>
      </p:pic>
      <p:cxnSp>
        <p:nvCxnSpPr>
          <p:cNvPr id="7" name="Straight Connector 6">
            <a:extLst>
              <a:ext uri="{FF2B5EF4-FFF2-40B4-BE49-F238E27FC236}">
                <a16:creationId xmlns:a16="http://schemas.microsoft.com/office/drawing/2014/main" id="{F8180D5A-0C11-D123-8FB4-BD4CD4940CE0}"/>
              </a:ext>
            </a:extLst>
          </p:cNvPr>
          <p:cNvCxnSpPr/>
          <p:nvPr/>
        </p:nvCxnSpPr>
        <p:spPr>
          <a:xfrm>
            <a:off x="4584866" y="2144524"/>
            <a:ext cx="468879"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899514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E6536-9E36-9094-BDD3-91BFA85E5E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E412C3-BA0F-40C3-9C06-C50DFFFD8275}"/>
              </a:ext>
            </a:extLst>
          </p:cNvPr>
          <p:cNvSpPr>
            <a:spLocks noGrp="1"/>
          </p:cNvSpPr>
          <p:nvPr>
            <p:ph type="title"/>
          </p:nvPr>
        </p:nvSpPr>
        <p:spPr>
          <a:xfrm>
            <a:off x="935860" y="144846"/>
            <a:ext cx="5324741" cy="970175"/>
          </a:xfrm>
        </p:spPr>
        <p:txBody>
          <a:bodyPr/>
          <a:lstStyle/>
          <a:p>
            <a:r>
              <a:rPr lang="en-US" sz="3733" noProof="0"/>
              <a:t>Roof Rack Systems</a:t>
            </a:r>
          </a:p>
        </p:txBody>
      </p:sp>
      <p:sp>
        <p:nvSpPr>
          <p:cNvPr id="3" name="Footer Placeholder 2">
            <a:extLst>
              <a:ext uri="{FF2B5EF4-FFF2-40B4-BE49-F238E27FC236}">
                <a16:creationId xmlns:a16="http://schemas.microsoft.com/office/drawing/2014/main" id="{0FA90DAB-6A26-BC8E-FFD3-5436FC04B9D7}"/>
              </a:ext>
            </a:extLst>
          </p:cNvPr>
          <p:cNvSpPr>
            <a:spLocks noGrp="1"/>
          </p:cNvSpPr>
          <p:nvPr>
            <p:ph type="ftr" sz="quarter" idx="10"/>
          </p:nvPr>
        </p:nvSpPr>
        <p:spPr/>
        <p:txBody>
          <a:bodyPr/>
          <a:lstStyle/>
          <a:p>
            <a:pPr defTabSz="609585"/>
            <a:endParaRPr lang="en-US" noProof="0">
              <a:latin typeface="Mark OT"/>
            </a:endParaRPr>
          </a:p>
        </p:txBody>
      </p:sp>
      <p:sp>
        <p:nvSpPr>
          <p:cNvPr id="4" name="Slide Number Placeholder 3">
            <a:extLst>
              <a:ext uri="{FF2B5EF4-FFF2-40B4-BE49-F238E27FC236}">
                <a16:creationId xmlns:a16="http://schemas.microsoft.com/office/drawing/2014/main" id="{8A9A8B55-A59F-A7B1-091F-3BCB2AFE9985}"/>
              </a:ext>
            </a:extLst>
          </p:cNvPr>
          <p:cNvSpPr>
            <a:spLocks noGrp="1"/>
          </p:cNvSpPr>
          <p:nvPr>
            <p:ph type="sldNum" sz="quarter" idx="11"/>
          </p:nvPr>
        </p:nvSpPr>
        <p:spPr/>
        <p:txBody>
          <a:bodyPr/>
          <a:lstStyle/>
          <a:p>
            <a:pPr defTabSz="609585"/>
            <a:fld id="{E3C10A3F-FD94-6F46-B81C-C62BCA26E41C}" type="slidenum">
              <a:rPr lang="en-US" noProof="0">
                <a:latin typeface="Mark OT"/>
              </a:rPr>
              <a:pPr defTabSz="609585"/>
              <a:t>16</a:t>
            </a:fld>
            <a:endParaRPr lang="en-US" noProof="0">
              <a:latin typeface="Mark OT"/>
            </a:endParaRPr>
          </a:p>
        </p:txBody>
      </p:sp>
      <p:sp>
        <p:nvSpPr>
          <p:cNvPr id="6" name="Text Placeholder 5">
            <a:extLst>
              <a:ext uri="{FF2B5EF4-FFF2-40B4-BE49-F238E27FC236}">
                <a16:creationId xmlns:a16="http://schemas.microsoft.com/office/drawing/2014/main" id="{AB0365EA-C32C-3455-8A5C-523D6591A3D0}"/>
              </a:ext>
            </a:extLst>
          </p:cNvPr>
          <p:cNvSpPr>
            <a:spLocks noGrp="1"/>
          </p:cNvSpPr>
          <p:nvPr>
            <p:ph type="body" sz="quarter" idx="13"/>
          </p:nvPr>
        </p:nvSpPr>
        <p:spPr>
          <a:xfrm>
            <a:off x="935858" y="987128"/>
            <a:ext cx="4386991" cy="391584"/>
          </a:xfrm>
        </p:spPr>
        <p:txBody>
          <a:bodyPr>
            <a:noAutofit/>
          </a:bodyPr>
          <a:lstStyle/>
          <a:p>
            <a:r>
              <a:rPr lang="en-US" noProof="0">
                <a:solidFill>
                  <a:schemeClr val="accent1"/>
                </a:solidFill>
              </a:rPr>
              <a:t>COMPETITIVE LANDSCAPE</a:t>
            </a:r>
          </a:p>
        </p:txBody>
      </p:sp>
      <p:sp>
        <p:nvSpPr>
          <p:cNvPr id="5" name="Date Placeholder 4">
            <a:extLst>
              <a:ext uri="{FF2B5EF4-FFF2-40B4-BE49-F238E27FC236}">
                <a16:creationId xmlns:a16="http://schemas.microsoft.com/office/drawing/2014/main" id="{4A0AECF5-8CF0-E033-3A14-B858E684BCAB}"/>
              </a:ext>
            </a:extLst>
          </p:cNvPr>
          <p:cNvSpPr>
            <a:spLocks noGrp="1"/>
          </p:cNvSpPr>
          <p:nvPr>
            <p:ph type="dt" sz="half" idx="2"/>
          </p:nvPr>
        </p:nvSpPr>
        <p:spPr/>
        <p:txBody>
          <a:bodyPr/>
          <a:lstStyle/>
          <a:p>
            <a:pPr defTabSz="609585"/>
            <a:r>
              <a:rPr lang="en-US" noProof="0">
                <a:solidFill>
                  <a:srgbClr val="AB2328"/>
                </a:solidFill>
                <a:latin typeface="Mark OT"/>
              </a:rPr>
              <a:t>Yakima Products, Inc.  Confidential</a:t>
            </a:r>
          </a:p>
        </p:txBody>
      </p:sp>
      <p:sp>
        <p:nvSpPr>
          <p:cNvPr id="12" name="TextBox 11">
            <a:extLst>
              <a:ext uri="{FF2B5EF4-FFF2-40B4-BE49-F238E27FC236}">
                <a16:creationId xmlns:a16="http://schemas.microsoft.com/office/drawing/2014/main" id="{3092F24D-2DB7-FE7E-27D8-42C7DA347530}"/>
              </a:ext>
            </a:extLst>
          </p:cNvPr>
          <p:cNvSpPr txBox="1"/>
          <p:nvPr/>
        </p:nvSpPr>
        <p:spPr>
          <a:xfrm>
            <a:off x="6869155" y="629932"/>
            <a:ext cx="4386991" cy="502573"/>
          </a:xfrm>
          <a:prstGeom prst="rect">
            <a:avLst/>
          </a:prstGeom>
          <a:noFill/>
        </p:spPr>
        <p:txBody>
          <a:bodyPr wrap="square" rtlCol="0">
            <a:spAutoFit/>
          </a:bodyPr>
          <a:lstStyle/>
          <a:p>
            <a:pPr algn="r" defTabSz="609585"/>
            <a:r>
              <a:rPr lang="en-US" sz="1333" noProof="0">
                <a:solidFill>
                  <a:srgbClr val="64686B"/>
                </a:solidFill>
                <a:latin typeface="Mark OT"/>
              </a:rPr>
              <a:t>*Prices shown are after all June price changes</a:t>
            </a:r>
          </a:p>
          <a:p>
            <a:pPr algn="r" defTabSz="609585"/>
            <a:r>
              <a:rPr lang="en-US" sz="1333" noProof="0">
                <a:solidFill>
                  <a:srgbClr val="64686B"/>
                </a:solidFill>
                <a:latin typeface="Mark OT"/>
              </a:rPr>
              <a:t>**Mid-2025 price increases shown as (+$)</a:t>
            </a:r>
          </a:p>
        </p:txBody>
      </p:sp>
      <p:graphicFrame>
        <p:nvGraphicFramePr>
          <p:cNvPr id="27" name="Table 26">
            <a:extLst>
              <a:ext uri="{FF2B5EF4-FFF2-40B4-BE49-F238E27FC236}">
                <a16:creationId xmlns:a16="http://schemas.microsoft.com/office/drawing/2014/main" id="{785B2CA0-9ED3-B85E-A1ED-B0B711F0127B}"/>
              </a:ext>
            </a:extLst>
          </p:cNvPr>
          <p:cNvGraphicFramePr>
            <a:graphicFrameLocks noGrp="1"/>
          </p:cNvGraphicFramePr>
          <p:nvPr>
            <p:extLst>
              <p:ext uri="{D42A27DB-BD31-4B8C-83A1-F6EECF244321}">
                <p14:modId xmlns:p14="http://schemas.microsoft.com/office/powerpoint/2010/main" val="2919526144"/>
              </p:ext>
            </p:extLst>
          </p:nvPr>
        </p:nvGraphicFramePr>
        <p:xfrm>
          <a:off x="4671860" y="2764195"/>
          <a:ext cx="4730496" cy="2117261"/>
        </p:xfrm>
        <a:graphic>
          <a:graphicData uri="http://schemas.openxmlformats.org/drawingml/2006/table">
            <a:tbl>
              <a:tblPr firstRow="1" bandRow="1">
                <a:tableStyleId>{5940675A-B579-460E-94D1-54222C63F5DA}</a:tableStyleId>
              </a:tblPr>
              <a:tblGrid>
                <a:gridCol w="2365248">
                  <a:extLst>
                    <a:ext uri="{9D8B030D-6E8A-4147-A177-3AD203B41FA5}">
                      <a16:colId xmlns:a16="http://schemas.microsoft.com/office/drawing/2014/main" val="20000"/>
                    </a:ext>
                  </a:extLst>
                </a:gridCol>
                <a:gridCol w="2365248">
                  <a:extLst>
                    <a:ext uri="{9D8B030D-6E8A-4147-A177-3AD203B41FA5}">
                      <a16:colId xmlns:a16="http://schemas.microsoft.com/office/drawing/2014/main" val="1949338037"/>
                    </a:ext>
                  </a:extLst>
                </a:gridCol>
              </a:tblGrid>
              <a:tr h="7796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j-lt"/>
                          <a:cs typeface="Arial" pitchFamily="34" charset="0"/>
                        </a:rPr>
                        <a:t>JetStream Bar System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n-lt"/>
                          <a:cs typeface="Arial" pitchFamily="34" charset="0"/>
                        </a:rPr>
                        <a:t>Bar+Tower+Clip/LP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j-lt"/>
                          <a:cs typeface="Arial" pitchFamily="34" charset="0"/>
                        </a:rPr>
                        <a:t>$689 (+$0) </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rgbClr val="AB232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j-lt"/>
                          <a:cs typeface="Arial" pitchFamily="34" charset="0"/>
                        </a:rPr>
                        <a:t>JetStream System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n-lt"/>
                          <a:cs typeface="Arial" pitchFamily="34" charset="0"/>
                        </a:rPr>
                        <a:t>Bar+TimberLine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j-lt"/>
                          <a:cs typeface="Arial" pitchFamily="34" charset="0"/>
                        </a:rPr>
                        <a:t>$509 (+$0)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rgbClr val="AB2328"/>
                    </a:solidFill>
                  </a:tcPr>
                </a:tc>
                <a:extLst>
                  <a:ext uri="{0D108BD9-81ED-4DB2-BD59-A6C34878D82A}">
                    <a16:rowId xmlns:a16="http://schemas.microsoft.com/office/drawing/2014/main" val="67178930"/>
                  </a:ext>
                </a:extLst>
              </a:tr>
              <a:tr h="372707">
                <a:tc>
                  <a:txBody>
                    <a:bodyPr/>
                    <a:lstStyle/>
                    <a:p>
                      <a:pPr algn="ctr" defTabSz="685800">
                        <a:defRPr/>
                      </a:pPr>
                      <a:r>
                        <a:rPr lang="en-US" sz="1200" noProof="0">
                          <a:solidFill>
                            <a:srgbClr val="C00000"/>
                          </a:solidFill>
                          <a:latin typeface="+mn-lt"/>
                        </a:rPr>
                        <a:t>Vehicle kit required</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defTabSz="685800">
                        <a:defRPr/>
                      </a:pPr>
                      <a:r>
                        <a:rPr lang="en-US" sz="1200" noProof="0">
                          <a:solidFill>
                            <a:srgbClr val="C00000"/>
                          </a:solidFill>
                          <a:latin typeface="+mn-lt"/>
                        </a:rPr>
                        <a:t>No kit required</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14553928"/>
                  </a:ext>
                </a:extLst>
              </a:tr>
              <a:tr h="474837">
                <a:tc>
                  <a:txBody>
                    <a:bodyPr/>
                    <a:lstStyle/>
                    <a:p>
                      <a:pPr algn="ctr" defTabSz="685800">
                        <a:defRPr/>
                      </a:pPr>
                      <a:r>
                        <a:rPr lang="en-US" sz="1200" noProof="0">
                          <a:solidFill>
                            <a:srgbClr val="24333C"/>
                          </a:solidFill>
                          <a:latin typeface="+mn-lt"/>
                        </a:rPr>
                        <a:t>Thule WingBar Evo</a:t>
                      </a:r>
                    </a:p>
                    <a:p>
                      <a:pPr algn="ctr" defTabSz="685800">
                        <a:defRPr/>
                      </a:pPr>
                      <a:r>
                        <a:rPr lang="en-US" sz="1200" noProof="0">
                          <a:solidFill>
                            <a:srgbClr val="24333C"/>
                          </a:solidFill>
                          <a:latin typeface="+mn-lt"/>
                        </a:rPr>
                        <a:t>$680 (+$10)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defTabSz="685800">
                        <a:defRPr/>
                      </a:pPr>
                      <a:r>
                        <a:rPr lang="en-US" sz="1200" noProof="0">
                          <a:solidFill>
                            <a:srgbClr val="24333C"/>
                          </a:solidFill>
                          <a:latin typeface="+mn-lt"/>
                        </a:rPr>
                        <a:t>Thule WingBar Evo </a:t>
                      </a:r>
                    </a:p>
                    <a:p>
                      <a:pPr algn="ctr" defTabSz="685800">
                        <a:defRPr/>
                      </a:pPr>
                      <a:r>
                        <a:rPr lang="en-US" sz="1200" noProof="0">
                          <a:solidFill>
                            <a:srgbClr val="24333C"/>
                          </a:solidFill>
                          <a:latin typeface="+mn-lt"/>
                        </a:rPr>
                        <a:t>$499 (+$10)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3065920952"/>
                  </a:ext>
                </a:extLst>
              </a:tr>
              <a:tr h="474837">
                <a:tc>
                  <a:txBody>
                    <a:bodyPr/>
                    <a:lstStyle/>
                    <a:p>
                      <a:pPr algn="ctr" defTabSz="685800">
                        <a:defRPr/>
                      </a:pPr>
                      <a:r>
                        <a:rPr lang="en-US" sz="1200" noProof="0">
                          <a:solidFill>
                            <a:srgbClr val="24333C"/>
                          </a:solidFill>
                          <a:latin typeface="+mn-lt"/>
                        </a:rPr>
                        <a:t>Rhino Vortex Bar</a:t>
                      </a:r>
                    </a:p>
                    <a:p>
                      <a:pPr algn="ctr" defTabSz="685800">
                        <a:defRPr/>
                      </a:pPr>
                      <a:r>
                        <a:rPr lang="en-US" sz="1200" noProof="0">
                          <a:solidFill>
                            <a:srgbClr val="24333C"/>
                          </a:solidFill>
                          <a:latin typeface="+mn-lt"/>
                        </a:rPr>
                        <a:t>$605</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defTabSz="685800">
                        <a:defRPr/>
                      </a:pPr>
                      <a:r>
                        <a:rPr lang="en-US" sz="1200" noProof="0">
                          <a:solidFill>
                            <a:srgbClr val="24333C"/>
                          </a:solidFill>
                          <a:latin typeface="+mn-lt"/>
                        </a:rPr>
                        <a:t>Rhino Sportz Bar</a:t>
                      </a:r>
                    </a:p>
                    <a:p>
                      <a:pPr algn="ctr" defTabSz="685800">
                        <a:defRPr/>
                      </a:pPr>
                      <a:r>
                        <a:rPr lang="en-US" sz="1200" noProof="0">
                          <a:solidFill>
                            <a:srgbClr val="24333C"/>
                          </a:solidFill>
                          <a:latin typeface="+mn-lt"/>
                        </a:rPr>
                        <a:t>$540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3216885815"/>
                  </a:ext>
                </a:extLst>
              </a:tr>
            </a:tbl>
          </a:graphicData>
        </a:graphic>
      </p:graphicFrame>
      <p:graphicFrame>
        <p:nvGraphicFramePr>
          <p:cNvPr id="11" name="Table 10">
            <a:extLst>
              <a:ext uri="{FF2B5EF4-FFF2-40B4-BE49-F238E27FC236}">
                <a16:creationId xmlns:a16="http://schemas.microsoft.com/office/drawing/2014/main" id="{390CB1FF-785A-D848-B8B4-1902C8832131}"/>
              </a:ext>
            </a:extLst>
          </p:cNvPr>
          <p:cNvGraphicFramePr>
            <a:graphicFrameLocks noGrp="1"/>
          </p:cNvGraphicFramePr>
          <p:nvPr>
            <p:extLst>
              <p:ext uri="{D42A27DB-BD31-4B8C-83A1-F6EECF244321}">
                <p14:modId xmlns:p14="http://schemas.microsoft.com/office/powerpoint/2010/main" val="4274178027"/>
              </p:ext>
            </p:extLst>
          </p:nvPr>
        </p:nvGraphicFramePr>
        <p:xfrm>
          <a:off x="161669" y="2755943"/>
          <a:ext cx="2116544" cy="2117911"/>
        </p:xfrm>
        <a:graphic>
          <a:graphicData uri="http://schemas.openxmlformats.org/drawingml/2006/table">
            <a:tbl>
              <a:tblPr firstRow="1" bandRow="1">
                <a:tableStyleId>{5940675A-B579-460E-94D1-54222C63F5DA}</a:tableStyleId>
              </a:tblPr>
              <a:tblGrid>
                <a:gridCol w="2116544">
                  <a:extLst>
                    <a:ext uri="{9D8B030D-6E8A-4147-A177-3AD203B41FA5}">
                      <a16:colId xmlns:a16="http://schemas.microsoft.com/office/drawing/2014/main" val="20000"/>
                    </a:ext>
                  </a:extLst>
                </a:gridCol>
              </a:tblGrid>
              <a:tr h="7796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j-lt"/>
                          <a:cs typeface="Arial" pitchFamily="34" charset="0"/>
                        </a:rPr>
                        <a:t>Round Bar System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n-lt"/>
                          <a:cs typeface="Arial" pitchFamily="34" charset="0"/>
                        </a:rPr>
                        <a:t>Bar+Tower+Clip/LP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j-lt"/>
                          <a:cs typeface="Arial" pitchFamily="34" charset="0"/>
                        </a:rPr>
                        <a:t>$569 (+$20)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rgbClr val="AB2328"/>
                    </a:solidFill>
                  </a:tcPr>
                </a:tc>
                <a:extLst>
                  <a:ext uri="{0D108BD9-81ED-4DB2-BD59-A6C34878D82A}">
                    <a16:rowId xmlns:a16="http://schemas.microsoft.com/office/drawing/2014/main" val="10000"/>
                  </a:ext>
                </a:extLst>
              </a:tr>
              <a:tr h="372707">
                <a:tc>
                  <a:txBody>
                    <a:bodyPr/>
                    <a:lstStyle/>
                    <a:p>
                      <a:pPr algn="ctr" defTabSz="685800">
                        <a:defRPr/>
                      </a:pPr>
                      <a:r>
                        <a:rPr lang="en-US" sz="1200" noProof="0">
                          <a:solidFill>
                            <a:srgbClr val="C00000"/>
                          </a:solidFill>
                          <a:latin typeface="+mn-lt"/>
                        </a:rPr>
                        <a:t>Vehicle kit required</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14553928"/>
                  </a:ext>
                </a:extLst>
              </a:tr>
              <a:tr h="474837">
                <a:tc>
                  <a:txBody>
                    <a:bodyPr/>
                    <a:lstStyle/>
                    <a:p>
                      <a:pPr algn="ctr" defTabSz="685800">
                        <a:defRPr/>
                      </a:pPr>
                      <a:r>
                        <a:rPr lang="en-US" sz="1200" noProof="0">
                          <a:solidFill>
                            <a:srgbClr val="24333C"/>
                          </a:solidFill>
                          <a:latin typeface="+mn-lt"/>
                        </a:rPr>
                        <a:t>Thule Square Bar Evo</a:t>
                      </a:r>
                    </a:p>
                    <a:p>
                      <a:pPr algn="ctr" defTabSz="685800">
                        <a:defRPr/>
                      </a:pPr>
                      <a:r>
                        <a:rPr lang="en-US" sz="1200" noProof="0">
                          <a:solidFill>
                            <a:srgbClr val="24333C"/>
                          </a:solidFill>
                          <a:latin typeface="+mn-lt"/>
                        </a:rPr>
                        <a:t>$580 (+$10)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3065920952"/>
                  </a:ext>
                </a:extLst>
              </a:tr>
              <a:tr h="475488">
                <a:tc>
                  <a:txBody>
                    <a:bodyPr/>
                    <a:lstStyle/>
                    <a:p>
                      <a:pPr algn="ctr" defTabSz="685800">
                        <a:defRPr/>
                      </a:pPr>
                      <a:r>
                        <a:rPr lang="en-US" sz="1200" noProof="0">
                          <a:solidFill>
                            <a:srgbClr val="24333C"/>
                          </a:solidFill>
                          <a:latin typeface="+mn-lt"/>
                        </a:rPr>
                        <a:t>--</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1784266818"/>
                  </a:ext>
                </a:extLst>
              </a:tr>
            </a:tbl>
          </a:graphicData>
        </a:graphic>
      </p:graphicFrame>
      <p:graphicFrame>
        <p:nvGraphicFramePr>
          <p:cNvPr id="13" name="Table 12">
            <a:extLst>
              <a:ext uri="{FF2B5EF4-FFF2-40B4-BE49-F238E27FC236}">
                <a16:creationId xmlns:a16="http://schemas.microsoft.com/office/drawing/2014/main" id="{5F41F2BC-8509-F7A9-5FAD-95ECF5D38C51}"/>
              </a:ext>
            </a:extLst>
          </p:cNvPr>
          <p:cNvGraphicFramePr>
            <a:graphicFrameLocks noGrp="1"/>
          </p:cNvGraphicFramePr>
          <p:nvPr>
            <p:extLst>
              <p:ext uri="{D42A27DB-BD31-4B8C-83A1-F6EECF244321}">
                <p14:modId xmlns:p14="http://schemas.microsoft.com/office/powerpoint/2010/main" val="2462948601"/>
              </p:ext>
            </p:extLst>
          </p:nvPr>
        </p:nvGraphicFramePr>
        <p:xfrm>
          <a:off x="2421290" y="2755943"/>
          <a:ext cx="2107495" cy="2118561"/>
        </p:xfrm>
        <a:graphic>
          <a:graphicData uri="http://schemas.openxmlformats.org/drawingml/2006/table">
            <a:tbl>
              <a:tblPr firstRow="1" bandRow="1">
                <a:tableStyleId>{5940675A-B579-460E-94D1-54222C63F5DA}</a:tableStyleId>
              </a:tblPr>
              <a:tblGrid>
                <a:gridCol w="2107495">
                  <a:extLst>
                    <a:ext uri="{9D8B030D-6E8A-4147-A177-3AD203B41FA5}">
                      <a16:colId xmlns:a16="http://schemas.microsoft.com/office/drawing/2014/main" val="20000"/>
                    </a:ext>
                  </a:extLst>
                </a:gridCol>
              </a:tblGrid>
              <a:tr h="7796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j-lt"/>
                          <a:cs typeface="Arial" pitchFamily="34" charset="0"/>
                        </a:rPr>
                        <a:t>CoreBar System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n-lt"/>
                          <a:cs typeface="Arial" pitchFamily="34" charset="0"/>
                        </a:rPr>
                        <a:t>Bar+Tower+Clip/LP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j-lt"/>
                          <a:cs typeface="Arial" pitchFamily="34" charset="0"/>
                        </a:rPr>
                        <a:t>$629 (+$10)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rgbClr val="AB2328"/>
                    </a:solidFill>
                  </a:tcPr>
                </a:tc>
                <a:extLst>
                  <a:ext uri="{0D108BD9-81ED-4DB2-BD59-A6C34878D82A}">
                    <a16:rowId xmlns:a16="http://schemas.microsoft.com/office/drawing/2014/main" val="10000"/>
                  </a:ext>
                </a:extLst>
              </a:tr>
              <a:tr h="372707">
                <a:tc>
                  <a:txBody>
                    <a:bodyPr/>
                    <a:lstStyle/>
                    <a:p>
                      <a:pPr algn="ctr" defTabSz="685800">
                        <a:defRPr/>
                      </a:pPr>
                      <a:r>
                        <a:rPr lang="en-US" sz="1200" noProof="0">
                          <a:solidFill>
                            <a:srgbClr val="C00000"/>
                          </a:solidFill>
                          <a:latin typeface="+mn-lt"/>
                        </a:rPr>
                        <a:t>Vehicle kit required</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14553928"/>
                  </a:ext>
                </a:extLst>
              </a:tr>
              <a:tr h="475488">
                <a:tc>
                  <a:txBody>
                    <a:bodyPr/>
                    <a:lstStyle/>
                    <a:p>
                      <a:pPr algn="ctr" defTabSz="685800">
                        <a:defRPr/>
                      </a:pPr>
                      <a:r>
                        <a:rPr lang="en-US" sz="1200" noProof="0">
                          <a:solidFill>
                            <a:srgbClr val="24333C"/>
                          </a:solidFill>
                          <a:latin typeface="+mn-lt"/>
                        </a:rPr>
                        <a:t>--</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3065920952"/>
                  </a:ext>
                </a:extLst>
              </a:tr>
              <a:tr h="475488">
                <a:tc>
                  <a:txBody>
                    <a:bodyPr/>
                    <a:lstStyle/>
                    <a:p>
                      <a:pPr algn="ctr" defTabSz="685800">
                        <a:defRPr/>
                      </a:pPr>
                      <a:r>
                        <a:rPr lang="en-US" sz="1200" noProof="0">
                          <a:solidFill>
                            <a:srgbClr val="24333C"/>
                          </a:solidFill>
                          <a:latin typeface="+mn-lt"/>
                        </a:rPr>
                        <a:t>--</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1784266818"/>
                  </a:ext>
                </a:extLst>
              </a:tr>
            </a:tbl>
          </a:graphicData>
        </a:graphic>
      </p:graphicFrame>
      <p:graphicFrame>
        <p:nvGraphicFramePr>
          <p:cNvPr id="14" name="Table 13">
            <a:extLst>
              <a:ext uri="{FF2B5EF4-FFF2-40B4-BE49-F238E27FC236}">
                <a16:creationId xmlns:a16="http://schemas.microsoft.com/office/drawing/2014/main" id="{01328430-93C6-F37E-0CFD-28686E77D5B7}"/>
              </a:ext>
            </a:extLst>
          </p:cNvPr>
          <p:cNvGraphicFramePr>
            <a:graphicFrameLocks noGrp="1"/>
          </p:cNvGraphicFramePr>
          <p:nvPr>
            <p:extLst>
              <p:ext uri="{D42A27DB-BD31-4B8C-83A1-F6EECF244321}">
                <p14:modId xmlns:p14="http://schemas.microsoft.com/office/powerpoint/2010/main" val="3274978197"/>
              </p:ext>
            </p:extLst>
          </p:nvPr>
        </p:nvGraphicFramePr>
        <p:xfrm>
          <a:off x="9545433" y="2755943"/>
          <a:ext cx="2484900" cy="2117911"/>
        </p:xfrm>
        <a:graphic>
          <a:graphicData uri="http://schemas.openxmlformats.org/drawingml/2006/table">
            <a:tbl>
              <a:tblPr firstRow="1" bandRow="1">
                <a:tableStyleId>{5940675A-B579-460E-94D1-54222C63F5DA}</a:tableStyleId>
              </a:tblPr>
              <a:tblGrid>
                <a:gridCol w="2484900">
                  <a:extLst>
                    <a:ext uri="{9D8B030D-6E8A-4147-A177-3AD203B41FA5}">
                      <a16:colId xmlns:a16="http://schemas.microsoft.com/office/drawing/2014/main" val="20000"/>
                    </a:ext>
                  </a:extLst>
                </a:gridCol>
              </a:tblGrid>
              <a:tr h="7796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j-lt"/>
                          <a:cs typeface="Arial" pitchFamily="34" charset="0"/>
                        </a:rPr>
                        <a:t>HD Bar System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j-lt"/>
                          <a:cs typeface="Arial" pitchFamily="34" charset="0"/>
                        </a:rPr>
                        <a:t>$768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j-lt"/>
                          <a:cs typeface="Arial" pitchFamily="34" charset="0"/>
                        </a:rPr>
                        <a:t>(+$0)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rgbClr val="AB2328"/>
                    </a:solidFill>
                  </a:tcPr>
                </a:tc>
                <a:extLst>
                  <a:ext uri="{0D108BD9-81ED-4DB2-BD59-A6C34878D82A}">
                    <a16:rowId xmlns:a16="http://schemas.microsoft.com/office/drawing/2014/main" val="10000"/>
                  </a:ext>
                </a:extLst>
              </a:tr>
              <a:tr h="372707">
                <a:tc>
                  <a:txBody>
                    <a:bodyPr/>
                    <a:lstStyle/>
                    <a:p>
                      <a:pPr algn="ctr" defTabSz="685800">
                        <a:defRPr/>
                      </a:pPr>
                      <a:r>
                        <a:rPr lang="en-US" sz="1200" noProof="0">
                          <a:solidFill>
                            <a:srgbClr val="C00000"/>
                          </a:solidFill>
                          <a:latin typeface="+mn-lt"/>
                        </a:rPr>
                        <a:t>Vehicle kit required</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14553928"/>
                  </a:ext>
                </a:extLst>
              </a:tr>
              <a:tr h="474837">
                <a:tc>
                  <a:txBody>
                    <a:bodyPr/>
                    <a:lstStyle/>
                    <a:p>
                      <a:pPr algn="ctr" defTabSz="685800">
                        <a:defRPr/>
                      </a:pPr>
                      <a:r>
                        <a:rPr lang="en-US" sz="1200" noProof="0">
                          <a:solidFill>
                            <a:srgbClr val="24333C"/>
                          </a:solidFill>
                          <a:latin typeface="+mn-lt"/>
                        </a:rPr>
                        <a:t>Thule ProBar Evo</a:t>
                      </a:r>
                    </a:p>
                    <a:p>
                      <a:pPr algn="ctr" defTabSz="685800">
                        <a:defRPr/>
                      </a:pPr>
                      <a:r>
                        <a:rPr lang="en-US" sz="1200" noProof="0">
                          <a:solidFill>
                            <a:srgbClr val="24333C"/>
                          </a:solidFill>
                          <a:latin typeface="+mn-lt"/>
                        </a:rPr>
                        <a:t>$659 (+$0)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3065920952"/>
                  </a:ext>
                </a:extLst>
              </a:tr>
              <a:tr h="475488">
                <a:tc>
                  <a:txBody>
                    <a:bodyPr/>
                    <a:lstStyle/>
                    <a:p>
                      <a:pPr algn="ctr" defTabSz="685800">
                        <a:defRPr/>
                      </a:pPr>
                      <a:r>
                        <a:rPr lang="en-US" sz="1200" noProof="0">
                          <a:solidFill>
                            <a:srgbClr val="24333C"/>
                          </a:solidFill>
                          <a:latin typeface="+mn-lt"/>
                        </a:rPr>
                        <a:t>--</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1784266818"/>
                  </a:ext>
                </a:extLst>
              </a:tr>
            </a:tbl>
          </a:graphicData>
        </a:graphic>
      </p:graphicFrame>
      <p:pic>
        <p:nvPicPr>
          <p:cNvPr id="1026" name="Picture 2" descr="Skyline Tower">
            <a:extLst>
              <a:ext uri="{FF2B5EF4-FFF2-40B4-BE49-F238E27FC236}">
                <a16:creationId xmlns:a16="http://schemas.microsoft.com/office/drawing/2014/main" id="{FAA8DFD9-E80F-0661-A975-CE590CB6BFB1}"/>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587352" y="1655901"/>
            <a:ext cx="1438507" cy="970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Yakima BaseLine Adjustable Clamp Tower System - Accessories">
            <a:extLst>
              <a:ext uri="{FF2B5EF4-FFF2-40B4-BE49-F238E27FC236}">
                <a16:creationId xmlns:a16="http://schemas.microsoft.com/office/drawing/2014/main" id="{FCD73ACC-123A-DA2B-5B52-966A10202C0A}"/>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5322848" y="1728514"/>
            <a:ext cx="1288467" cy="8844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Yakima BaseLine Rack Towers | NRS">
            <a:extLst>
              <a:ext uri="{FF2B5EF4-FFF2-40B4-BE49-F238E27FC236}">
                <a16:creationId xmlns:a16="http://schemas.microsoft.com/office/drawing/2014/main" id="{60390298-F69A-D433-13FE-5B9DD2972846}"/>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2797231" y="1741599"/>
            <a:ext cx="1355859" cy="88447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view: Yakima BaseLine Roof Rack | Outside Bozeman">
            <a:extLst>
              <a:ext uri="{FF2B5EF4-FFF2-40B4-BE49-F238E27FC236}">
                <a16:creationId xmlns:a16="http://schemas.microsoft.com/office/drawing/2014/main" id="{E00AA595-CDFE-2EA6-ACB9-B66BCDABA18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92327" y="1726834"/>
            <a:ext cx="1710213" cy="89924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Yakima TimberLine Rack Towers | NRS">
            <a:extLst>
              <a:ext uri="{FF2B5EF4-FFF2-40B4-BE49-F238E27FC236}">
                <a16:creationId xmlns:a16="http://schemas.microsoft.com/office/drawing/2014/main" id="{6CA16701-D341-1D07-A9F1-D329B325739A}"/>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7448015" y="1741201"/>
            <a:ext cx="1511295" cy="88798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hule Wingbar Evo Roof Rack System (957 Cayenne)">
            <a:extLst>
              <a:ext uri="{FF2B5EF4-FFF2-40B4-BE49-F238E27FC236}">
                <a16:creationId xmlns:a16="http://schemas.microsoft.com/office/drawing/2014/main" id="{E45D59BF-D26B-56B8-0CBF-A763297B3B98}"/>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7100388" y="4876218"/>
            <a:ext cx="1208369" cy="111856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Roof rack Thule ProBar for FIAT DUCATO Van year of make 07.06- | Rameder  roof racks">
            <a:extLst>
              <a:ext uri="{FF2B5EF4-FFF2-40B4-BE49-F238E27FC236}">
                <a16:creationId xmlns:a16="http://schemas.microsoft.com/office/drawing/2014/main" id="{FA2830CF-A4CA-CCFD-6F44-E577795946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53133" y="4822120"/>
            <a:ext cx="1326059" cy="132605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hule 7105 SquareBar Evo Black 2 Bar Roof Rack suits Toyota C-HR 5dr SUV  with">
            <a:extLst>
              <a:ext uri="{FF2B5EF4-FFF2-40B4-BE49-F238E27FC236}">
                <a16:creationId xmlns:a16="http://schemas.microsoft.com/office/drawing/2014/main" id="{F91335A0-47AF-2561-764B-01D28A43FC3F}"/>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775269" y="5065727"/>
            <a:ext cx="889344" cy="95473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D00A9441-A60C-6389-2B46-A542114F01CA}"/>
              </a:ext>
            </a:extLst>
          </p:cNvPr>
          <p:cNvCxnSpPr/>
          <p:nvPr/>
        </p:nvCxnSpPr>
        <p:spPr>
          <a:xfrm>
            <a:off x="3232178" y="5517347"/>
            <a:ext cx="468879" cy="0"/>
          </a:xfrm>
          <a:prstGeom prst="line">
            <a:avLst/>
          </a:prstGeom>
        </p:spPr>
        <p:style>
          <a:lnRef idx="2">
            <a:schemeClr val="dk1"/>
          </a:lnRef>
          <a:fillRef idx="0">
            <a:schemeClr val="dk1"/>
          </a:fillRef>
          <a:effectRef idx="1">
            <a:schemeClr val="dk1"/>
          </a:effectRef>
          <a:fontRef idx="minor">
            <a:schemeClr val="tx1"/>
          </a:fontRef>
        </p:style>
      </p:cxnSp>
      <p:pic>
        <p:nvPicPr>
          <p:cNvPr id="1044" name="Picture 20" descr="Thule Evo Fixpoint Foot Pack (4pk)">
            <a:extLst>
              <a:ext uri="{FF2B5EF4-FFF2-40B4-BE49-F238E27FC236}">
                <a16:creationId xmlns:a16="http://schemas.microsoft.com/office/drawing/2014/main" id="{C071D260-033E-5367-1EF6-FAE0D7C653C8}"/>
              </a:ext>
            </a:extLst>
          </p:cNvPr>
          <p:cNvPicPr>
            <a:picLocks noChangeAspect="1" noChangeArrowheads="1"/>
          </p:cNvPicPr>
          <p:nvPr/>
        </p:nvPicPr>
        <p:blipFill rotWithShape="1">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p:blipFill>
        <p:spPr bwMode="auto">
          <a:xfrm>
            <a:off x="4487091" y="4876217"/>
            <a:ext cx="1072483" cy="1032248"/>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Vortex 2500 Black 2 Bar Roof Rack">
            <a:extLst>
              <a:ext uri="{FF2B5EF4-FFF2-40B4-BE49-F238E27FC236}">
                <a16:creationId xmlns:a16="http://schemas.microsoft.com/office/drawing/2014/main" id="{1A14FB99-8D50-065D-B2B2-430ADB3BD3CE}"/>
              </a:ext>
            </a:extLst>
          </p:cNvPr>
          <p:cNvPicPr>
            <a:picLocks noChangeAspect="1" noChangeArrowheads="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5608102" y="5517347"/>
            <a:ext cx="1215145" cy="786168"/>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Raised Rail clamp on Rhino Rack Roof Racks Vortex 2 bar kit – mobile roof  racks">
            <a:extLst>
              <a:ext uri="{FF2B5EF4-FFF2-40B4-BE49-F238E27FC236}">
                <a16:creationId xmlns:a16="http://schemas.microsoft.com/office/drawing/2014/main" id="{1C177CCC-5BEC-0098-C40E-6D37969377C1}"/>
              </a:ext>
            </a:extLst>
          </p:cNvPr>
          <p:cNvPicPr>
            <a:picLocks noChangeAspect="1" noChangeArrowheads="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8177003" y="5642207"/>
            <a:ext cx="1326059" cy="75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862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E6536-9E36-9094-BDD3-91BFA85E5E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E412C3-BA0F-40C3-9C06-C50DFFFD8275}"/>
              </a:ext>
            </a:extLst>
          </p:cNvPr>
          <p:cNvSpPr>
            <a:spLocks noGrp="1"/>
          </p:cNvSpPr>
          <p:nvPr>
            <p:ph type="title"/>
          </p:nvPr>
        </p:nvSpPr>
        <p:spPr>
          <a:xfrm>
            <a:off x="935859" y="144846"/>
            <a:ext cx="6164527" cy="970175"/>
          </a:xfrm>
        </p:spPr>
        <p:txBody>
          <a:bodyPr/>
          <a:lstStyle/>
          <a:p>
            <a:r>
              <a:rPr lang="en-US" sz="3733" noProof="0"/>
              <a:t>Recent Price Adjustments</a:t>
            </a:r>
          </a:p>
        </p:txBody>
      </p:sp>
      <p:sp>
        <p:nvSpPr>
          <p:cNvPr id="3" name="Footer Placeholder 2">
            <a:extLst>
              <a:ext uri="{FF2B5EF4-FFF2-40B4-BE49-F238E27FC236}">
                <a16:creationId xmlns:a16="http://schemas.microsoft.com/office/drawing/2014/main" id="{0FA90DAB-6A26-BC8E-FFD3-5436FC04B9D7}"/>
              </a:ext>
            </a:extLst>
          </p:cNvPr>
          <p:cNvSpPr>
            <a:spLocks noGrp="1"/>
          </p:cNvSpPr>
          <p:nvPr>
            <p:ph type="ftr" sz="quarter" idx="10"/>
          </p:nvPr>
        </p:nvSpPr>
        <p:spPr/>
        <p:txBody>
          <a:bodyPr/>
          <a:lstStyle/>
          <a:p>
            <a:pPr defTabSz="609585"/>
            <a:endParaRPr lang="en-US" noProof="0">
              <a:latin typeface="Mark OT"/>
            </a:endParaRPr>
          </a:p>
        </p:txBody>
      </p:sp>
      <p:sp>
        <p:nvSpPr>
          <p:cNvPr id="4" name="Slide Number Placeholder 3">
            <a:extLst>
              <a:ext uri="{FF2B5EF4-FFF2-40B4-BE49-F238E27FC236}">
                <a16:creationId xmlns:a16="http://schemas.microsoft.com/office/drawing/2014/main" id="{8A9A8B55-A59F-A7B1-091F-3BCB2AFE9985}"/>
              </a:ext>
            </a:extLst>
          </p:cNvPr>
          <p:cNvSpPr>
            <a:spLocks noGrp="1"/>
          </p:cNvSpPr>
          <p:nvPr>
            <p:ph type="sldNum" sz="quarter" idx="11"/>
          </p:nvPr>
        </p:nvSpPr>
        <p:spPr/>
        <p:txBody>
          <a:bodyPr/>
          <a:lstStyle/>
          <a:p>
            <a:pPr defTabSz="609585"/>
            <a:fld id="{E3C10A3F-FD94-6F46-B81C-C62BCA26E41C}" type="slidenum">
              <a:rPr lang="en-US" noProof="0">
                <a:latin typeface="Mark OT"/>
              </a:rPr>
              <a:pPr defTabSz="609585"/>
              <a:t>17</a:t>
            </a:fld>
            <a:endParaRPr lang="en-US" noProof="0">
              <a:latin typeface="Mark OT"/>
            </a:endParaRPr>
          </a:p>
        </p:txBody>
      </p:sp>
      <p:sp>
        <p:nvSpPr>
          <p:cNvPr id="6" name="Text Placeholder 5">
            <a:extLst>
              <a:ext uri="{FF2B5EF4-FFF2-40B4-BE49-F238E27FC236}">
                <a16:creationId xmlns:a16="http://schemas.microsoft.com/office/drawing/2014/main" id="{AB0365EA-C32C-3455-8A5C-523D6591A3D0}"/>
              </a:ext>
            </a:extLst>
          </p:cNvPr>
          <p:cNvSpPr>
            <a:spLocks noGrp="1"/>
          </p:cNvSpPr>
          <p:nvPr>
            <p:ph type="body" sz="quarter" idx="13"/>
          </p:nvPr>
        </p:nvSpPr>
        <p:spPr>
          <a:xfrm>
            <a:off x="935858" y="987128"/>
            <a:ext cx="4386991" cy="391584"/>
          </a:xfrm>
        </p:spPr>
        <p:txBody>
          <a:bodyPr>
            <a:noAutofit/>
          </a:bodyPr>
          <a:lstStyle/>
          <a:p>
            <a:r>
              <a:rPr lang="en-US" noProof="0">
                <a:solidFill>
                  <a:schemeClr val="accent1"/>
                </a:solidFill>
              </a:rPr>
              <a:t>YAKIMA VS COMPETITORS</a:t>
            </a:r>
          </a:p>
        </p:txBody>
      </p:sp>
      <p:sp>
        <p:nvSpPr>
          <p:cNvPr id="5" name="Date Placeholder 4">
            <a:extLst>
              <a:ext uri="{FF2B5EF4-FFF2-40B4-BE49-F238E27FC236}">
                <a16:creationId xmlns:a16="http://schemas.microsoft.com/office/drawing/2014/main" id="{4A0AECF5-8CF0-E033-3A14-B858E684BCAB}"/>
              </a:ext>
            </a:extLst>
          </p:cNvPr>
          <p:cNvSpPr>
            <a:spLocks noGrp="1"/>
          </p:cNvSpPr>
          <p:nvPr>
            <p:ph type="dt" sz="half" idx="2"/>
          </p:nvPr>
        </p:nvSpPr>
        <p:spPr/>
        <p:txBody>
          <a:bodyPr/>
          <a:lstStyle/>
          <a:p>
            <a:pPr defTabSz="609585"/>
            <a:r>
              <a:rPr lang="en-US" noProof="0">
                <a:solidFill>
                  <a:srgbClr val="AB2328"/>
                </a:solidFill>
                <a:latin typeface="Mark OT"/>
              </a:rPr>
              <a:t>Yakima Products, Inc.  Confidential</a:t>
            </a:r>
          </a:p>
        </p:txBody>
      </p:sp>
      <p:sp>
        <p:nvSpPr>
          <p:cNvPr id="12" name="TextBox 11">
            <a:extLst>
              <a:ext uri="{FF2B5EF4-FFF2-40B4-BE49-F238E27FC236}">
                <a16:creationId xmlns:a16="http://schemas.microsoft.com/office/drawing/2014/main" id="{3092F24D-2DB7-FE7E-27D8-42C7DA347530}"/>
              </a:ext>
            </a:extLst>
          </p:cNvPr>
          <p:cNvSpPr txBox="1"/>
          <p:nvPr/>
        </p:nvSpPr>
        <p:spPr>
          <a:xfrm>
            <a:off x="6869155" y="629932"/>
            <a:ext cx="4386991" cy="502573"/>
          </a:xfrm>
          <a:prstGeom prst="rect">
            <a:avLst/>
          </a:prstGeom>
          <a:noFill/>
        </p:spPr>
        <p:txBody>
          <a:bodyPr wrap="square" rtlCol="0">
            <a:spAutoFit/>
          </a:bodyPr>
          <a:lstStyle/>
          <a:p>
            <a:pPr algn="r" defTabSz="609585"/>
            <a:r>
              <a:rPr lang="en-US" sz="1333" noProof="0">
                <a:solidFill>
                  <a:srgbClr val="64686B"/>
                </a:solidFill>
                <a:latin typeface="Mark OT"/>
              </a:rPr>
              <a:t>*Prices shown are after all June price changes</a:t>
            </a:r>
          </a:p>
          <a:p>
            <a:pPr algn="r" defTabSz="609585"/>
            <a:r>
              <a:rPr lang="en-US" sz="1333" noProof="0">
                <a:solidFill>
                  <a:srgbClr val="64686B"/>
                </a:solidFill>
                <a:latin typeface="Mark OT"/>
              </a:rPr>
              <a:t>**Mid-2025 price increases shown as (+$)</a:t>
            </a:r>
          </a:p>
        </p:txBody>
      </p:sp>
      <p:graphicFrame>
        <p:nvGraphicFramePr>
          <p:cNvPr id="11" name="Table 10">
            <a:extLst>
              <a:ext uri="{FF2B5EF4-FFF2-40B4-BE49-F238E27FC236}">
                <a16:creationId xmlns:a16="http://schemas.microsoft.com/office/drawing/2014/main" id="{390CB1FF-785A-D848-B8B4-1902C8832131}"/>
              </a:ext>
            </a:extLst>
          </p:cNvPr>
          <p:cNvGraphicFramePr>
            <a:graphicFrameLocks noGrp="1"/>
          </p:cNvGraphicFramePr>
          <p:nvPr>
            <p:extLst>
              <p:ext uri="{D42A27DB-BD31-4B8C-83A1-F6EECF244321}">
                <p14:modId xmlns:p14="http://schemas.microsoft.com/office/powerpoint/2010/main" val="855594350"/>
              </p:ext>
            </p:extLst>
          </p:nvPr>
        </p:nvGraphicFramePr>
        <p:xfrm>
          <a:off x="935857" y="4133792"/>
          <a:ext cx="1867412" cy="1889311"/>
        </p:xfrm>
        <a:graphic>
          <a:graphicData uri="http://schemas.openxmlformats.org/drawingml/2006/table">
            <a:tbl>
              <a:tblPr firstRow="1" bandRow="1">
                <a:tableStyleId>{5940675A-B579-460E-94D1-54222C63F5DA}</a:tableStyleId>
              </a:tblPr>
              <a:tblGrid>
                <a:gridCol w="1867412">
                  <a:extLst>
                    <a:ext uri="{9D8B030D-6E8A-4147-A177-3AD203B41FA5}">
                      <a16:colId xmlns:a16="http://schemas.microsoft.com/office/drawing/2014/main" val="20000"/>
                    </a:ext>
                  </a:extLst>
                </a:gridCol>
              </a:tblGrid>
              <a:tr h="5561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j-lt"/>
                          <a:cs typeface="Arial" pitchFamily="34" charset="0"/>
                        </a:rPr>
                        <a:t>JayLow</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j-lt"/>
                          <a:cs typeface="Arial" pitchFamily="34" charset="0"/>
                        </a:rPr>
                        <a:t>$239 (+$0)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rgbClr val="AB2328"/>
                    </a:solidFill>
                  </a:tcPr>
                </a:tc>
                <a:extLst>
                  <a:ext uri="{0D108BD9-81ED-4DB2-BD59-A6C34878D82A}">
                    <a16:rowId xmlns:a16="http://schemas.microsoft.com/office/drawing/2014/main" val="10000"/>
                  </a:ext>
                </a:extLst>
              </a:tr>
              <a:tr h="372707">
                <a:tc>
                  <a:txBody>
                    <a:bodyPr/>
                    <a:lstStyle/>
                    <a:p>
                      <a:pPr algn="ctr" defTabSz="685800">
                        <a:defRPr/>
                      </a:pPr>
                      <a:r>
                        <a:rPr lang="en-US" sz="1200" noProof="0">
                          <a:solidFill>
                            <a:srgbClr val="C00000"/>
                          </a:solidFill>
                          <a:latin typeface="+mn-lt"/>
                        </a:rPr>
                        <a:t>Water</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14553928"/>
                  </a:ext>
                </a:extLst>
              </a:tr>
              <a:tr h="474837">
                <a:tc>
                  <a:txBody>
                    <a:bodyPr/>
                    <a:lstStyle/>
                    <a:p>
                      <a:pPr algn="ctr" defTabSz="685800">
                        <a:defRPr/>
                      </a:pPr>
                      <a:r>
                        <a:rPr lang="en-US" sz="1200" noProof="0">
                          <a:solidFill>
                            <a:srgbClr val="24333C"/>
                          </a:solidFill>
                          <a:latin typeface="+mn-lt"/>
                        </a:rPr>
                        <a:t>Thule HullAPort XTR</a:t>
                      </a:r>
                    </a:p>
                    <a:p>
                      <a:pPr algn="ctr" defTabSz="685800">
                        <a:defRPr/>
                      </a:pPr>
                      <a:r>
                        <a:rPr lang="en-US" sz="1200" noProof="0">
                          <a:solidFill>
                            <a:srgbClr val="24333C"/>
                          </a:solidFill>
                          <a:latin typeface="+mn-lt"/>
                        </a:rPr>
                        <a:t>$249 (+$0)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3065920952"/>
                  </a:ext>
                </a:extLst>
              </a:tr>
              <a:tr h="475488">
                <a:tc>
                  <a:txBody>
                    <a:bodyPr/>
                    <a:lstStyle/>
                    <a:p>
                      <a:pPr algn="ctr" defTabSz="685800">
                        <a:defRPr/>
                      </a:pPr>
                      <a:r>
                        <a:rPr lang="en-US" sz="1200" noProof="0">
                          <a:solidFill>
                            <a:srgbClr val="24333C"/>
                          </a:solidFill>
                          <a:latin typeface="+mn-lt"/>
                        </a:rPr>
                        <a:t>Malone Downloader</a:t>
                      </a:r>
                    </a:p>
                    <a:p>
                      <a:pPr algn="ctr" defTabSz="685800">
                        <a:defRPr/>
                      </a:pPr>
                      <a:r>
                        <a:rPr lang="en-US" sz="1200" noProof="0">
                          <a:solidFill>
                            <a:srgbClr val="24333C"/>
                          </a:solidFill>
                          <a:latin typeface="+mn-lt"/>
                        </a:rPr>
                        <a:t>$199</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1784266818"/>
                  </a:ext>
                </a:extLst>
              </a:tr>
            </a:tbl>
          </a:graphicData>
        </a:graphic>
      </p:graphicFrame>
      <p:graphicFrame>
        <p:nvGraphicFramePr>
          <p:cNvPr id="7" name="Table 6">
            <a:extLst>
              <a:ext uri="{FF2B5EF4-FFF2-40B4-BE49-F238E27FC236}">
                <a16:creationId xmlns:a16="http://schemas.microsoft.com/office/drawing/2014/main" id="{61361258-3637-7C57-5C0E-36BDD42FC75C}"/>
              </a:ext>
            </a:extLst>
          </p:cNvPr>
          <p:cNvGraphicFramePr>
            <a:graphicFrameLocks noGrp="1"/>
          </p:cNvGraphicFramePr>
          <p:nvPr>
            <p:extLst>
              <p:ext uri="{D42A27DB-BD31-4B8C-83A1-F6EECF244321}">
                <p14:modId xmlns:p14="http://schemas.microsoft.com/office/powerpoint/2010/main" val="4283884908"/>
              </p:ext>
            </p:extLst>
          </p:nvPr>
        </p:nvGraphicFramePr>
        <p:xfrm>
          <a:off x="935858" y="2053771"/>
          <a:ext cx="1867412" cy="1642423"/>
        </p:xfrm>
        <a:graphic>
          <a:graphicData uri="http://schemas.openxmlformats.org/drawingml/2006/table">
            <a:tbl>
              <a:tblPr firstRow="1" bandRow="1">
                <a:tableStyleId>{5940675A-B579-460E-94D1-54222C63F5DA}</a:tableStyleId>
              </a:tblPr>
              <a:tblGrid>
                <a:gridCol w="1867412">
                  <a:extLst>
                    <a:ext uri="{9D8B030D-6E8A-4147-A177-3AD203B41FA5}">
                      <a16:colId xmlns:a16="http://schemas.microsoft.com/office/drawing/2014/main" val="20000"/>
                    </a:ext>
                  </a:extLst>
                </a:gridCol>
              </a:tblGrid>
              <a:tr h="5561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j-lt"/>
                          <a:cs typeface="Arial" pitchFamily="34" charset="0"/>
                        </a:rPr>
                        <a:t>RidgeBack 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j-lt"/>
                          <a:cs typeface="Arial" pitchFamily="34" charset="0"/>
                        </a:rPr>
                        <a:t>$459 (+$50+$30)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rgbClr val="AB2328"/>
                    </a:solidFill>
                  </a:tcPr>
                </a:tc>
                <a:extLst>
                  <a:ext uri="{0D108BD9-81ED-4DB2-BD59-A6C34878D82A}">
                    <a16:rowId xmlns:a16="http://schemas.microsoft.com/office/drawing/2014/main" val="10000"/>
                  </a:ext>
                </a:extLst>
              </a:tr>
              <a:tr h="372707">
                <a:tc>
                  <a:txBody>
                    <a:bodyPr/>
                    <a:lstStyle/>
                    <a:p>
                      <a:pPr algn="ctr" defTabSz="685800">
                        <a:defRPr/>
                      </a:pPr>
                      <a:r>
                        <a:rPr lang="en-US" sz="1200" noProof="0">
                          <a:solidFill>
                            <a:srgbClr val="C00000"/>
                          </a:solidFill>
                          <a:latin typeface="+mn-lt"/>
                        </a:rPr>
                        <a:t>Bike Mast</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14553928"/>
                  </a:ext>
                </a:extLst>
              </a:tr>
              <a:tr h="474837">
                <a:tc>
                  <a:txBody>
                    <a:bodyPr/>
                    <a:lstStyle/>
                    <a:p>
                      <a:pPr algn="ctr" defTabSz="685800">
                        <a:defRPr/>
                      </a:pPr>
                      <a:r>
                        <a:rPr lang="en-US" sz="1200" noProof="0">
                          <a:solidFill>
                            <a:srgbClr val="24333C"/>
                          </a:solidFill>
                          <a:latin typeface="+mn-lt"/>
                        </a:rPr>
                        <a:t>Thule Apex XT 4</a:t>
                      </a:r>
                    </a:p>
                    <a:p>
                      <a:pPr algn="ctr" defTabSz="685800">
                        <a:defRPr/>
                      </a:pPr>
                      <a:r>
                        <a:rPr lang="en-US" sz="1200" noProof="0">
                          <a:solidFill>
                            <a:srgbClr val="24333C"/>
                          </a:solidFill>
                          <a:latin typeface="+mn-lt"/>
                        </a:rPr>
                        <a:t>$499 (+$50)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3065920952"/>
                  </a:ext>
                </a:extLst>
              </a:tr>
            </a:tbl>
          </a:graphicData>
        </a:graphic>
      </p:graphicFrame>
      <p:graphicFrame>
        <p:nvGraphicFramePr>
          <p:cNvPr id="9" name="Table 8">
            <a:extLst>
              <a:ext uri="{FF2B5EF4-FFF2-40B4-BE49-F238E27FC236}">
                <a16:creationId xmlns:a16="http://schemas.microsoft.com/office/drawing/2014/main" id="{B2D87AB4-E1FB-171B-B6C1-B56157F5C38B}"/>
              </a:ext>
            </a:extLst>
          </p:cNvPr>
          <p:cNvGraphicFramePr>
            <a:graphicFrameLocks noGrp="1"/>
          </p:cNvGraphicFramePr>
          <p:nvPr>
            <p:extLst>
              <p:ext uri="{D42A27DB-BD31-4B8C-83A1-F6EECF244321}">
                <p14:modId xmlns:p14="http://schemas.microsoft.com/office/powerpoint/2010/main" val="2961863637"/>
              </p:ext>
            </p:extLst>
          </p:nvPr>
        </p:nvGraphicFramePr>
        <p:xfrm>
          <a:off x="3205173" y="2053771"/>
          <a:ext cx="1867412" cy="1413823"/>
        </p:xfrm>
        <a:graphic>
          <a:graphicData uri="http://schemas.openxmlformats.org/drawingml/2006/table">
            <a:tbl>
              <a:tblPr firstRow="1" bandRow="1">
                <a:tableStyleId>{5940675A-B579-460E-94D1-54222C63F5DA}</a:tableStyleId>
              </a:tblPr>
              <a:tblGrid>
                <a:gridCol w="1867412">
                  <a:extLst>
                    <a:ext uri="{9D8B030D-6E8A-4147-A177-3AD203B41FA5}">
                      <a16:colId xmlns:a16="http://schemas.microsoft.com/office/drawing/2014/main" val="20000"/>
                    </a:ext>
                  </a:extLst>
                </a:gridCol>
              </a:tblGrid>
              <a:tr h="5561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err="1">
                          <a:solidFill>
                            <a:schemeClr val="bg2"/>
                          </a:solidFill>
                          <a:latin typeface="+mj-lt"/>
                          <a:cs typeface="Arial" pitchFamily="34" charset="0"/>
                        </a:rPr>
                        <a:t>FullSwing</a:t>
                      </a:r>
                      <a:endParaRPr lang="en-US" sz="1500" b="0" i="0" noProof="0">
                        <a:solidFill>
                          <a:schemeClr val="bg2"/>
                        </a:solidFill>
                        <a:latin typeface="+mj-lt"/>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j-lt"/>
                          <a:cs typeface="Arial" pitchFamily="34" charset="0"/>
                        </a:rPr>
                        <a:t>$699 (+$50)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rgbClr val="AB2328"/>
                    </a:solidFill>
                  </a:tcPr>
                </a:tc>
                <a:extLst>
                  <a:ext uri="{0D108BD9-81ED-4DB2-BD59-A6C34878D82A}">
                    <a16:rowId xmlns:a16="http://schemas.microsoft.com/office/drawing/2014/main" val="10000"/>
                  </a:ext>
                </a:extLst>
              </a:tr>
              <a:tr h="372707">
                <a:tc>
                  <a:txBody>
                    <a:bodyPr/>
                    <a:lstStyle/>
                    <a:p>
                      <a:pPr algn="ctr" defTabSz="685800">
                        <a:defRPr/>
                      </a:pPr>
                      <a:r>
                        <a:rPr lang="en-US" sz="1200" noProof="0">
                          <a:solidFill>
                            <a:srgbClr val="C00000"/>
                          </a:solidFill>
                          <a:latin typeface="+mn-lt"/>
                        </a:rPr>
                        <a:t>Bike Mast Swing</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14553928"/>
                  </a:ext>
                </a:extLst>
              </a:tr>
              <a:tr h="474837">
                <a:tc>
                  <a:txBody>
                    <a:bodyPr/>
                    <a:lstStyle/>
                    <a:p>
                      <a:pPr algn="ctr" defTabSz="685800">
                        <a:defRPr/>
                      </a:pPr>
                      <a:r>
                        <a:rPr lang="en-US" sz="1200" noProof="0">
                          <a:solidFill>
                            <a:srgbClr val="24333C"/>
                          </a:solidFill>
                          <a:latin typeface="+mn-lt"/>
                        </a:rPr>
                        <a:t>Thule Apex XT Swing</a:t>
                      </a:r>
                    </a:p>
                    <a:p>
                      <a:pPr algn="ctr" defTabSz="685800">
                        <a:defRPr/>
                      </a:pPr>
                      <a:r>
                        <a:rPr lang="en-US" sz="1200" noProof="0">
                          <a:solidFill>
                            <a:srgbClr val="24333C"/>
                          </a:solidFill>
                          <a:latin typeface="+mn-lt"/>
                        </a:rPr>
                        <a:t>$699 (+$0)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3065920952"/>
                  </a:ext>
                </a:extLst>
              </a:tr>
            </a:tbl>
          </a:graphicData>
        </a:graphic>
      </p:graphicFrame>
      <p:graphicFrame>
        <p:nvGraphicFramePr>
          <p:cNvPr id="15" name="Table 14">
            <a:extLst>
              <a:ext uri="{FF2B5EF4-FFF2-40B4-BE49-F238E27FC236}">
                <a16:creationId xmlns:a16="http://schemas.microsoft.com/office/drawing/2014/main" id="{4A236884-860A-F270-8C79-0015C2BAA08A}"/>
              </a:ext>
            </a:extLst>
          </p:cNvPr>
          <p:cNvGraphicFramePr>
            <a:graphicFrameLocks noGrp="1"/>
          </p:cNvGraphicFramePr>
          <p:nvPr>
            <p:extLst>
              <p:ext uri="{D42A27DB-BD31-4B8C-83A1-F6EECF244321}">
                <p14:modId xmlns:p14="http://schemas.microsoft.com/office/powerpoint/2010/main" val="1950643125"/>
              </p:ext>
            </p:extLst>
          </p:nvPr>
        </p:nvGraphicFramePr>
        <p:xfrm>
          <a:off x="5474487" y="2053771"/>
          <a:ext cx="1867412" cy="1413823"/>
        </p:xfrm>
        <a:graphic>
          <a:graphicData uri="http://schemas.openxmlformats.org/drawingml/2006/table">
            <a:tbl>
              <a:tblPr firstRow="1" bandRow="1">
                <a:tableStyleId>{5940675A-B579-460E-94D1-54222C63F5DA}</a:tableStyleId>
              </a:tblPr>
              <a:tblGrid>
                <a:gridCol w="1867412">
                  <a:extLst>
                    <a:ext uri="{9D8B030D-6E8A-4147-A177-3AD203B41FA5}">
                      <a16:colId xmlns:a16="http://schemas.microsoft.com/office/drawing/2014/main" val="20000"/>
                    </a:ext>
                  </a:extLst>
                </a:gridCol>
              </a:tblGrid>
              <a:tr h="5561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j-lt"/>
                          <a:cs typeface="Arial" pitchFamily="34" charset="0"/>
                        </a:rPr>
                        <a:t>HighRoad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j-lt"/>
                          <a:cs typeface="Arial" pitchFamily="34" charset="0"/>
                        </a:rPr>
                        <a:t>$349 (+$30+$20)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rgbClr val="AB2328"/>
                    </a:solidFill>
                  </a:tcPr>
                </a:tc>
                <a:extLst>
                  <a:ext uri="{0D108BD9-81ED-4DB2-BD59-A6C34878D82A}">
                    <a16:rowId xmlns:a16="http://schemas.microsoft.com/office/drawing/2014/main" val="10000"/>
                  </a:ext>
                </a:extLst>
              </a:tr>
              <a:tr h="372707">
                <a:tc>
                  <a:txBody>
                    <a:bodyPr/>
                    <a:lstStyle/>
                    <a:p>
                      <a:pPr algn="ctr" defTabSz="685800">
                        <a:defRPr/>
                      </a:pPr>
                      <a:r>
                        <a:rPr lang="en-US" sz="1200" noProof="0">
                          <a:solidFill>
                            <a:srgbClr val="C00000"/>
                          </a:solidFill>
                          <a:latin typeface="+mn-lt"/>
                        </a:rPr>
                        <a:t>Bike Roof</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14553928"/>
                  </a:ext>
                </a:extLst>
              </a:tr>
              <a:tr h="474837">
                <a:tc>
                  <a:txBody>
                    <a:bodyPr/>
                    <a:lstStyle/>
                    <a:p>
                      <a:pPr algn="ctr" defTabSz="685800">
                        <a:defRPr/>
                      </a:pPr>
                      <a:r>
                        <a:rPr lang="en-US" sz="1200" noProof="0">
                          <a:solidFill>
                            <a:srgbClr val="24333C"/>
                          </a:solidFill>
                          <a:latin typeface="+mn-lt"/>
                        </a:rPr>
                        <a:t>Thule UpRide</a:t>
                      </a:r>
                    </a:p>
                    <a:p>
                      <a:pPr algn="ctr" defTabSz="685800">
                        <a:defRPr/>
                      </a:pPr>
                      <a:r>
                        <a:rPr lang="en-US" sz="1200" noProof="0">
                          <a:solidFill>
                            <a:srgbClr val="24333C"/>
                          </a:solidFill>
                          <a:latin typeface="+mn-lt"/>
                        </a:rPr>
                        <a:t>$349 (+$50)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3065920952"/>
                  </a:ext>
                </a:extLst>
              </a:tr>
            </a:tbl>
          </a:graphicData>
        </a:graphic>
      </p:graphicFrame>
      <p:graphicFrame>
        <p:nvGraphicFramePr>
          <p:cNvPr id="16" name="Table 15">
            <a:extLst>
              <a:ext uri="{FF2B5EF4-FFF2-40B4-BE49-F238E27FC236}">
                <a16:creationId xmlns:a16="http://schemas.microsoft.com/office/drawing/2014/main" id="{2630720A-5022-B674-0306-097B38B96390}"/>
              </a:ext>
            </a:extLst>
          </p:cNvPr>
          <p:cNvGraphicFramePr>
            <a:graphicFrameLocks noGrp="1"/>
          </p:cNvGraphicFramePr>
          <p:nvPr>
            <p:extLst>
              <p:ext uri="{D42A27DB-BD31-4B8C-83A1-F6EECF244321}">
                <p14:modId xmlns:p14="http://schemas.microsoft.com/office/powerpoint/2010/main" val="4241597569"/>
              </p:ext>
            </p:extLst>
          </p:nvPr>
        </p:nvGraphicFramePr>
        <p:xfrm>
          <a:off x="7743802" y="2053771"/>
          <a:ext cx="1867412" cy="1566223"/>
        </p:xfrm>
        <a:graphic>
          <a:graphicData uri="http://schemas.openxmlformats.org/drawingml/2006/table">
            <a:tbl>
              <a:tblPr firstRow="1" bandRow="1">
                <a:tableStyleId>{5940675A-B579-460E-94D1-54222C63F5DA}</a:tableStyleId>
              </a:tblPr>
              <a:tblGrid>
                <a:gridCol w="1867412">
                  <a:extLst>
                    <a:ext uri="{9D8B030D-6E8A-4147-A177-3AD203B41FA5}">
                      <a16:colId xmlns:a16="http://schemas.microsoft.com/office/drawing/2014/main" val="20000"/>
                    </a:ext>
                  </a:extLst>
                </a:gridCol>
              </a:tblGrid>
              <a:tr h="5561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j-lt"/>
                          <a:cs typeface="Arial" pitchFamily="34" charset="0"/>
                        </a:rPr>
                        <a:t>FrontLoader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j-lt"/>
                          <a:cs typeface="Arial" pitchFamily="34" charset="0"/>
                        </a:rPr>
                        <a:t>$249 (+$50)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rgbClr val="AB2328"/>
                    </a:solidFill>
                  </a:tcPr>
                </a:tc>
                <a:extLst>
                  <a:ext uri="{0D108BD9-81ED-4DB2-BD59-A6C34878D82A}">
                    <a16:rowId xmlns:a16="http://schemas.microsoft.com/office/drawing/2014/main" val="10000"/>
                  </a:ext>
                </a:extLst>
              </a:tr>
              <a:tr h="372707">
                <a:tc>
                  <a:txBody>
                    <a:bodyPr/>
                    <a:lstStyle/>
                    <a:p>
                      <a:pPr algn="ctr" defTabSz="685800">
                        <a:defRPr/>
                      </a:pPr>
                      <a:r>
                        <a:rPr lang="en-US" sz="1200" noProof="0">
                          <a:solidFill>
                            <a:srgbClr val="C00000"/>
                          </a:solidFill>
                          <a:latin typeface="+mn-lt"/>
                        </a:rPr>
                        <a:t>Bike Roof</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14553928"/>
                  </a:ext>
                </a:extLst>
              </a:tr>
              <a:tr h="475488">
                <a:tc>
                  <a:txBody>
                    <a:bodyPr/>
                    <a:lstStyle/>
                    <a:p>
                      <a:pPr algn="ctr" defTabSz="685800">
                        <a:defRPr/>
                      </a:pPr>
                      <a:r>
                        <a:rPr lang="en-US" sz="1100" noProof="0">
                          <a:solidFill>
                            <a:srgbClr val="24333C"/>
                          </a:solidFill>
                          <a:latin typeface="+mn-lt"/>
                        </a:rPr>
                        <a:t>RockyMounts BrassKnuckles</a:t>
                      </a:r>
                    </a:p>
                    <a:p>
                      <a:pPr algn="ctr" defTabSz="685800">
                        <a:defRPr/>
                      </a:pPr>
                      <a:r>
                        <a:rPr lang="en-US" sz="1200" noProof="0">
                          <a:solidFill>
                            <a:srgbClr val="24333C"/>
                          </a:solidFill>
                          <a:latin typeface="+mn-lt"/>
                        </a:rPr>
                        <a:t>$249 (+$0)</a:t>
                      </a:r>
                    </a:p>
                  </a:txBody>
                  <a:tcPr marL="0" marR="0"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3065920952"/>
                  </a:ext>
                </a:extLst>
              </a:tr>
            </a:tbl>
          </a:graphicData>
        </a:graphic>
      </p:graphicFrame>
      <p:graphicFrame>
        <p:nvGraphicFramePr>
          <p:cNvPr id="17" name="Table 16">
            <a:extLst>
              <a:ext uri="{FF2B5EF4-FFF2-40B4-BE49-F238E27FC236}">
                <a16:creationId xmlns:a16="http://schemas.microsoft.com/office/drawing/2014/main" id="{305CC648-AC85-B502-4B38-374D4FC2EAD0}"/>
              </a:ext>
            </a:extLst>
          </p:cNvPr>
          <p:cNvGraphicFramePr>
            <a:graphicFrameLocks noGrp="1"/>
          </p:cNvGraphicFramePr>
          <p:nvPr>
            <p:extLst>
              <p:ext uri="{D42A27DB-BD31-4B8C-83A1-F6EECF244321}">
                <p14:modId xmlns:p14="http://schemas.microsoft.com/office/powerpoint/2010/main" val="858187639"/>
              </p:ext>
            </p:extLst>
          </p:nvPr>
        </p:nvGraphicFramePr>
        <p:xfrm>
          <a:off x="3205173" y="4134443"/>
          <a:ext cx="1867412" cy="1888661"/>
        </p:xfrm>
        <a:graphic>
          <a:graphicData uri="http://schemas.openxmlformats.org/drawingml/2006/table">
            <a:tbl>
              <a:tblPr firstRow="1" bandRow="1">
                <a:tableStyleId>{5940675A-B579-460E-94D1-54222C63F5DA}</a:tableStyleId>
              </a:tblPr>
              <a:tblGrid>
                <a:gridCol w="1867412">
                  <a:extLst>
                    <a:ext uri="{9D8B030D-6E8A-4147-A177-3AD203B41FA5}">
                      <a16:colId xmlns:a16="http://schemas.microsoft.com/office/drawing/2014/main" val="20000"/>
                    </a:ext>
                  </a:extLst>
                </a:gridCol>
              </a:tblGrid>
              <a:tr h="5561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j-lt"/>
                          <a:cs typeface="Arial" pitchFamily="34" charset="0"/>
                        </a:rPr>
                        <a:t>FatCat EVO 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j-lt"/>
                          <a:cs typeface="Arial" pitchFamily="34" charset="0"/>
                        </a:rPr>
                        <a:t>$399 (+$50)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rgbClr val="AB2328"/>
                    </a:solidFill>
                  </a:tcPr>
                </a:tc>
                <a:extLst>
                  <a:ext uri="{0D108BD9-81ED-4DB2-BD59-A6C34878D82A}">
                    <a16:rowId xmlns:a16="http://schemas.microsoft.com/office/drawing/2014/main" val="10000"/>
                  </a:ext>
                </a:extLst>
              </a:tr>
              <a:tr h="372707">
                <a:tc>
                  <a:txBody>
                    <a:bodyPr/>
                    <a:lstStyle/>
                    <a:p>
                      <a:pPr algn="ctr" defTabSz="685800">
                        <a:defRPr/>
                      </a:pPr>
                      <a:r>
                        <a:rPr lang="en-US" sz="1200" noProof="0">
                          <a:solidFill>
                            <a:srgbClr val="C00000"/>
                          </a:solidFill>
                          <a:latin typeface="+mn-lt"/>
                        </a:rPr>
                        <a:t>Snow</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14553928"/>
                  </a:ext>
                </a:extLst>
              </a:tr>
              <a:tr h="474837">
                <a:tc>
                  <a:txBody>
                    <a:bodyPr/>
                    <a:lstStyle/>
                    <a:p>
                      <a:pPr algn="ctr" defTabSz="685800">
                        <a:defRPr/>
                      </a:pPr>
                      <a:r>
                        <a:rPr lang="en-US" sz="1200" noProof="0">
                          <a:solidFill>
                            <a:srgbClr val="24333C"/>
                          </a:solidFill>
                          <a:latin typeface="+mn-lt"/>
                        </a:rPr>
                        <a:t>Thule Snowpack 6</a:t>
                      </a:r>
                    </a:p>
                    <a:p>
                      <a:pPr algn="ctr" defTabSz="685800">
                        <a:defRPr/>
                      </a:pPr>
                      <a:r>
                        <a:rPr lang="en-US" sz="1200" noProof="0">
                          <a:solidFill>
                            <a:srgbClr val="24333C"/>
                          </a:solidFill>
                          <a:latin typeface="+mn-lt"/>
                        </a:rPr>
                        <a:t>$399 (+$0)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3065920952"/>
                  </a:ext>
                </a:extLst>
              </a:tr>
              <a:tr h="474837">
                <a:tc>
                  <a:txBody>
                    <a:bodyPr/>
                    <a:lstStyle/>
                    <a:p>
                      <a:pPr algn="ctr" defTabSz="685800">
                        <a:defRPr/>
                      </a:pPr>
                      <a:r>
                        <a:rPr lang="en-US" sz="1200" noProof="0">
                          <a:solidFill>
                            <a:srgbClr val="24333C"/>
                          </a:solidFill>
                          <a:latin typeface="+mn-lt"/>
                        </a:rPr>
                        <a:t>Kuat Grip 6 </a:t>
                      </a:r>
                    </a:p>
                    <a:p>
                      <a:pPr algn="ctr" defTabSz="685800">
                        <a:defRPr/>
                      </a:pPr>
                      <a:r>
                        <a:rPr lang="en-US" sz="1200" noProof="0">
                          <a:solidFill>
                            <a:srgbClr val="24333C"/>
                          </a:solidFill>
                          <a:latin typeface="+mn-lt"/>
                        </a:rPr>
                        <a:t>$498</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3965111711"/>
                  </a:ext>
                </a:extLst>
              </a:tr>
            </a:tbl>
          </a:graphicData>
        </a:graphic>
      </p:graphicFrame>
      <p:graphicFrame>
        <p:nvGraphicFramePr>
          <p:cNvPr id="18" name="Table 17">
            <a:extLst>
              <a:ext uri="{FF2B5EF4-FFF2-40B4-BE49-F238E27FC236}">
                <a16:creationId xmlns:a16="http://schemas.microsoft.com/office/drawing/2014/main" id="{C5C9A40C-5DD3-605D-3CE5-CF05085B9A56}"/>
              </a:ext>
            </a:extLst>
          </p:cNvPr>
          <p:cNvGraphicFramePr>
            <a:graphicFrameLocks noGrp="1"/>
          </p:cNvGraphicFramePr>
          <p:nvPr>
            <p:extLst>
              <p:ext uri="{D42A27DB-BD31-4B8C-83A1-F6EECF244321}">
                <p14:modId xmlns:p14="http://schemas.microsoft.com/office/powerpoint/2010/main" val="716592712"/>
              </p:ext>
            </p:extLst>
          </p:nvPr>
        </p:nvGraphicFramePr>
        <p:xfrm>
          <a:off x="5474487" y="4134443"/>
          <a:ext cx="1867412" cy="1888661"/>
        </p:xfrm>
        <a:graphic>
          <a:graphicData uri="http://schemas.openxmlformats.org/drawingml/2006/table">
            <a:tbl>
              <a:tblPr firstRow="1" bandRow="1">
                <a:tableStyleId>{5940675A-B579-460E-94D1-54222C63F5DA}</a:tableStyleId>
              </a:tblPr>
              <a:tblGrid>
                <a:gridCol w="1867412">
                  <a:extLst>
                    <a:ext uri="{9D8B030D-6E8A-4147-A177-3AD203B41FA5}">
                      <a16:colId xmlns:a16="http://schemas.microsoft.com/office/drawing/2014/main" val="20000"/>
                    </a:ext>
                  </a:extLst>
                </a:gridCol>
              </a:tblGrid>
              <a:tr h="5561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j-lt"/>
                          <a:cs typeface="Arial" pitchFamily="34" charset="0"/>
                        </a:rPr>
                        <a:t>SkyRise SL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j-lt"/>
                          <a:cs typeface="Arial" pitchFamily="34" charset="0"/>
                        </a:rPr>
                        <a:t>$2,199 (+$400)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rgbClr val="AB2328"/>
                    </a:solidFill>
                  </a:tcPr>
                </a:tc>
                <a:extLst>
                  <a:ext uri="{0D108BD9-81ED-4DB2-BD59-A6C34878D82A}">
                    <a16:rowId xmlns:a16="http://schemas.microsoft.com/office/drawing/2014/main" val="10000"/>
                  </a:ext>
                </a:extLst>
              </a:tr>
              <a:tr h="372707">
                <a:tc>
                  <a:txBody>
                    <a:bodyPr/>
                    <a:lstStyle/>
                    <a:p>
                      <a:pPr algn="ctr" defTabSz="685800">
                        <a:defRPr/>
                      </a:pPr>
                      <a:r>
                        <a:rPr lang="en-US" sz="1200" noProof="0">
                          <a:solidFill>
                            <a:srgbClr val="C00000"/>
                          </a:solidFill>
                          <a:latin typeface="+mn-lt"/>
                        </a:rPr>
                        <a:t>Camp</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14553928"/>
                  </a:ext>
                </a:extLst>
              </a:tr>
              <a:tr h="474837">
                <a:tc>
                  <a:txBody>
                    <a:bodyPr/>
                    <a:lstStyle/>
                    <a:p>
                      <a:pPr algn="ctr" defTabSz="685800">
                        <a:defRPr/>
                      </a:pPr>
                      <a:r>
                        <a:rPr lang="en-US" sz="1200" noProof="0">
                          <a:solidFill>
                            <a:srgbClr val="24333C"/>
                          </a:solidFill>
                          <a:latin typeface="+mn-lt"/>
                        </a:rPr>
                        <a:t>Thule Approach S</a:t>
                      </a:r>
                    </a:p>
                    <a:p>
                      <a:pPr algn="ctr" defTabSz="685800">
                        <a:defRPr/>
                      </a:pPr>
                      <a:r>
                        <a:rPr lang="en-US" sz="1200" noProof="0">
                          <a:solidFill>
                            <a:srgbClr val="24333C"/>
                          </a:solidFill>
                          <a:latin typeface="+mn-lt"/>
                        </a:rPr>
                        <a:t>$2,299 (+$300)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3065920952"/>
                  </a:ext>
                </a:extLst>
              </a:tr>
              <a:tr h="474837">
                <a:tc>
                  <a:txBody>
                    <a:bodyPr/>
                    <a:lstStyle/>
                    <a:p>
                      <a:pPr algn="ctr" defTabSz="685800">
                        <a:defRPr/>
                      </a:pPr>
                      <a:r>
                        <a:rPr lang="en-US" sz="1200" noProof="0">
                          <a:solidFill>
                            <a:srgbClr val="24333C"/>
                          </a:solidFill>
                          <a:latin typeface="+mn-lt"/>
                        </a:rPr>
                        <a:t>Roofnest Meadowlark XL $1,999</a:t>
                      </a:r>
                    </a:p>
                  </a:txBody>
                  <a:tcPr marL="0" marR="0"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3965111711"/>
                  </a:ext>
                </a:extLst>
              </a:tr>
            </a:tbl>
          </a:graphicData>
        </a:graphic>
      </p:graphicFrame>
      <p:graphicFrame>
        <p:nvGraphicFramePr>
          <p:cNvPr id="19" name="Table 18">
            <a:extLst>
              <a:ext uri="{FF2B5EF4-FFF2-40B4-BE49-F238E27FC236}">
                <a16:creationId xmlns:a16="http://schemas.microsoft.com/office/drawing/2014/main" id="{E5F8EFE0-66CD-47F8-E6B7-055E98F62A4D}"/>
              </a:ext>
            </a:extLst>
          </p:cNvPr>
          <p:cNvGraphicFramePr>
            <a:graphicFrameLocks noGrp="1"/>
          </p:cNvGraphicFramePr>
          <p:nvPr>
            <p:extLst>
              <p:ext uri="{D42A27DB-BD31-4B8C-83A1-F6EECF244321}">
                <p14:modId xmlns:p14="http://schemas.microsoft.com/office/powerpoint/2010/main" val="3408015211"/>
              </p:ext>
            </p:extLst>
          </p:nvPr>
        </p:nvGraphicFramePr>
        <p:xfrm>
          <a:off x="7743801" y="4134443"/>
          <a:ext cx="1867412" cy="1888661"/>
        </p:xfrm>
        <a:graphic>
          <a:graphicData uri="http://schemas.openxmlformats.org/drawingml/2006/table">
            <a:tbl>
              <a:tblPr firstRow="1" bandRow="1">
                <a:tableStyleId>{5940675A-B579-460E-94D1-54222C63F5DA}</a:tableStyleId>
              </a:tblPr>
              <a:tblGrid>
                <a:gridCol w="1867412">
                  <a:extLst>
                    <a:ext uri="{9D8B030D-6E8A-4147-A177-3AD203B41FA5}">
                      <a16:colId xmlns:a16="http://schemas.microsoft.com/office/drawing/2014/main" val="20000"/>
                    </a:ext>
                  </a:extLst>
                </a:gridCol>
              </a:tblGrid>
              <a:tr h="5561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j-lt"/>
                          <a:cs typeface="Arial" pitchFamily="34" charset="0"/>
                        </a:rPr>
                        <a:t>SkyRise HD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j-lt"/>
                          <a:cs typeface="Arial" pitchFamily="34" charset="0"/>
                        </a:rPr>
                        <a:t>$2,899 (+$400)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rgbClr val="AB2328"/>
                    </a:solidFill>
                  </a:tcPr>
                </a:tc>
                <a:extLst>
                  <a:ext uri="{0D108BD9-81ED-4DB2-BD59-A6C34878D82A}">
                    <a16:rowId xmlns:a16="http://schemas.microsoft.com/office/drawing/2014/main" val="10000"/>
                  </a:ext>
                </a:extLst>
              </a:tr>
              <a:tr h="372707">
                <a:tc>
                  <a:txBody>
                    <a:bodyPr/>
                    <a:lstStyle/>
                    <a:p>
                      <a:pPr algn="ctr" defTabSz="685800">
                        <a:defRPr/>
                      </a:pPr>
                      <a:r>
                        <a:rPr lang="en-US" sz="1200" noProof="0">
                          <a:solidFill>
                            <a:srgbClr val="C00000"/>
                          </a:solidFill>
                          <a:latin typeface="+mn-lt"/>
                        </a:rPr>
                        <a:t>Camp</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14553928"/>
                  </a:ext>
                </a:extLst>
              </a:tr>
              <a:tr h="474837">
                <a:tc>
                  <a:txBody>
                    <a:bodyPr/>
                    <a:lstStyle/>
                    <a:p>
                      <a:pPr algn="ctr" defTabSz="685800">
                        <a:defRPr/>
                      </a:pPr>
                      <a:r>
                        <a:rPr lang="en-US" sz="1200" noProof="0">
                          <a:solidFill>
                            <a:srgbClr val="24333C"/>
                          </a:solidFill>
                          <a:latin typeface="+mn-lt"/>
                        </a:rPr>
                        <a:t>Thule Approach M</a:t>
                      </a:r>
                    </a:p>
                    <a:p>
                      <a:pPr algn="ctr" defTabSz="685800">
                        <a:defRPr/>
                      </a:pPr>
                      <a:r>
                        <a:rPr lang="en-US" sz="1200" noProof="0">
                          <a:solidFill>
                            <a:srgbClr val="24333C"/>
                          </a:solidFill>
                          <a:latin typeface="+mn-lt"/>
                        </a:rPr>
                        <a:t>$2,699 (+$200)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3065920952"/>
                  </a:ext>
                </a:extLst>
              </a:tr>
              <a:tr h="474837">
                <a:tc>
                  <a:txBody>
                    <a:bodyPr/>
                    <a:lstStyle/>
                    <a:p>
                      <a:pPr algn="ctr" defTabSz="685800">
                        <a:defRPr/>
                      </a:pPr>
                      <a:r>
                        <a:rPr lang="en-US" sz="1200" noProof="0">
                          <a:solidFill>
                            <a:srgbClr val="24333C"/>
                          </a:solidFill>
                          <a:latin typeface="+mn-lt"/>
                        </a:rPr>
                        <a:t>iKamper X-Cover 3.0</a:t>
                      </a:r>
                    </a:p>
                    <a:p>
                      <a:pPr algn="ctr" defTabSz="685800">
                        <a:defRPr/>
                      </a:pPr>
                      <a:r>
                        <a:rPr lang="en-US" sz="1200" noProof="0">
                          <a:solidFill>
                            <a:srgbClr val="24333C"/>
                          </a:solidFill>
                          <a:latin typeface="+mn-lt"/>
                        </a:rPr>
                        <a:t>$2,699</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3965111711"/>
                  </a:ext>
                </a:extLst>
              </a:tr>
            </a:tbl>
          </a:graphicData>
        </a:graphic>
      </p:graphicFrame>
      <p:graphicFrame>
        <p:nvGraphicFramePr>
          <p:cNvPr id="20" name="Table 19">
            <a:extLst>
              <a:ext uri="{FF2B5EF4-FFF2-40B4-BE49-F238E27FC236}">
                <a16:creationId xmlns:a16="http://schemas.microsoft.com/office/drawing/2014/main" id="{8D8E1636-99AD-71E5-B2A3-686211444DC8}"/>
              </a:ext>
            </a:extLst>
          </p:cNvPr>
          <p:cNvGraphicFramePr>
            <a:graphicFrameLocks noGrp="1"/>
          </p:cNvGraphicFramePr>
          <p:nvPr>
            <p:extLst>
              <p:ext uri="{D42A27DB-BD31-4B8C-83A1-F6EECF244321}">
                <p14:modId xmlns:p14="http://schemas.microsoft.com/office/powerpoint/2010/main" val="1976380169"/>
              </p:ext>
            </p:extLst>
          </p:nvPr>
        </p:nvGraphicFramePr>
        <p:xfrm>
          <a:off x="10013117" y="4134443"/>
          <a:ext cx="1867412" cy="1888661"/>
        </p:xfrm>
        <a:graphic>
          <a:graphicData uri="http://schemas.openxmlformats.org/drawingml/2006/table">
            <a:tbl>
              <a:tblPr firstRow="1" bandRow="1">
                <a:tableStyleId>{5940675A-B579-460E-94D1-54222C63F5DA}</a:tableStyleId>
              </a:tblPr>
              <a:tblGrid>
                <a:gridCol w="1867412">
                  <a:extLst>
                    <a:ext uri="{9D8B030D-6E8A-4147-A177-3AD203B41FA5}">
                      <a16:colId xmlns:a16="http://schemas.microsoft.com/office/drawing/2014/main" val="20000"/>
                    </a:ext>
                  </a:extLst>
                </a:gridCol>
              </a:tblGrid>
              <a:tr h="5561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j-lt"/>
                          <a:cs typeface="Arial" pitchFamily="34" charset="0"/>
                        </a:rPr>
                        <a:t>SkyPeak HD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j-lt"/>
                          <a:cs typeface="Arial" pitchFamily="34" charset="0"/>
                        </a:rPr>
                        <a:t>$3,999 (+$1,000)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rgbClr val="AB2328"/>
                    </a:solidFill>
                  </a:tcPr>
                </a:tc>
                <a:extLst>
                  <a:ext uri="{0D108BD9-81ED-4DB2-BD59-A6C34878D82A}">
                    <a16:rowId xmlns:a16="http://schemas.microsoft.com/office/drawing/2014/main" val="10000"/>
                  </a:ext>
                </a:extLst>
              </a:tr>
              <a:tr h="372707">
                <a:tc>
                  <a:txBody>
                    <a:bodyPr/>
                    <a:lstStyle/>
                    <a:p>
                      <a:pPr algn="ctr" defTabSz="685800">
                        <a:defRPr/>
                      </a:pPr>
                      <a:r>
                        <a:rPr lang="en-US" sz="1200" noProof="0">
                          <a:solidFill>
                            <a:srgbClr val="C00000"/>
                          </a:solidFill>
                          <a:latin typeface="+mn-lt"/>
                        </a:rPr>
                        <a:t>Camp</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14553928"/>
                  </a:ext>
                </a:extLst>
              </a:tr>
              <a:tr h="474837">
                <a:tc>
                  <a:txBody>
                    <a:bodyPr/>
                    <a:lstStyle/>
                    <a:p>
                      <a:pPr algn="ctr" defTabSz="685800">
                        <a:defRPr/>
                      </a:pPr>
                      <a:r>
                        <a:rPr lang="en-US" sz="1200" noProof="0">
                          <a:solidFill>
                            <a:srgbClr val="24333C"/>
                          </a:solidFill>
                          <a:latin typeface="+mn-lt"/>
                        </a:rPr>
                        <a:t>Thule Basin Wedge</a:t>
                      </a:r>
                    </a:p>
                    <a:p>
                      <a:pPr algn="ctr" defTabSz="685800">
                        <a:defRPr/>
                      </a:pPr>
                      <a:r>
                        <a:rPr lang="en-US" sz="1200" noProof="0">
                          <a:solidFill>
                            <a:srgbClr val="24333C"/>
                          </a:solidFill>
                          <a:latin typeface="+mn-lt"/>
                        </a:rPr>
                        <a:t>$2,999 (+$0)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3065920952"/>
                  </a:ext>
                </a:extLst>
              </a:tr>
              <a:tr h="474837">
                <a:tc>
                  <a:txBody>
                    <a:bodyPr/>
                    <a:lstStyle/>
                    <a:p>
                      <a:pPr algn="ctr" defTabSz="685800">
                        <a:defRPr/>
                      </a:pPr>
                      <a:r>
                        <a:rPr lang="en-US" sz="1200" noProof="0">
                          <a:solidFill>
                            <a:srgbClr val="24333C"/>
                          </a:solidFill>
                          <a:latin typeface="+mn-lt"/>
                        </a:rPr>
                        <a:t>Roofnest Falcon 3 EVO</a:t>
                      </a:r>
                    </a:p>
                    <a:p>
                      <a:pPr algn="ctr" defTabSz="685800">
                        <a:defRPr/>
                      </a:pPr>
                      <a:r>
                        <a:rPr lang="en-US" sz="1200" noProof="0">
                          <a:solidFill>
                            <a:srgbClr val="24333C"/>
                          </a:solidFill>
                          <a:latin typeface="+mn-lt"/>
                        </a:rPr>
                        <a:t>$3,499</a:t>
                      </a:r>
                    </a:p>
                  </a:txBody>
                  <a:tcPr marL="0" marR="0"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3965111711"/>
                  </a:ext>
                </a:extLst>
              </a:tr>
            </a:tbl>
          </a:graphicData>
        </a:graphic>
      </p:graphicFrame>
      <p:graphicFrame>
        <p:nvGraphicFramePr>
          <p:cNvPr id="21" name="Table 20">
            <a:extLst>
              <a:ext uri="{FF2B5EF4-FFF2-40B4-BE49-F238E27FC236}">
                <a16:creationId xmlns:a16="http://schemas.microsoft.com/office/drawing/2014/main" id="{A7676B4E-E122-38B0-6908-67787C1B3C2F}"/>
              </a:ext>
            </a:extLst>
          </p:cNvPr>
          <p:cNvGraphicFramePr>
            <a:graphicFrameLocks noGrp="1"/>
          </p:cNvGraphicFramePr>
          <p:nvPr>
            <p:extLst>
              <p:ext uri="{D42A27DB-BD31-4B8C-83A1-F6EECF244321}">
                <p14:modId xmlns:p14="http://schemas.microsoft.com/office/powerpoint/2010/main" val="3091174030"/>
              </p:ext>
            </p:extLst>
          </p:nvPr>
        </p:nvGraphicFramePr>
        <p:xfrm>
          <a:off x="10013117" y="2053771"/>
          <a:ext cx="1867412" cy="1413823"/>
        </p:xfrm>
        <a:graphic>
          <a:graphicData uri="http://schemas.openxmlformats.org/drawingml/2006/table">
            <a:tbl>
              <a:tblPr firstRow="1" bandRow="1">
                <a:tableStyleId>{5940675A-B579-460E-94D1-54222C63F5DA}</a:tableStyleId>
              </a:tblPr>
              <a:tblGrid>
                <a:gridCol w="1867412">
                  <a:extLst>
                    <a:ext uri="{9D8B030D-6E8A-4147-A177-3AD203B41FA5}">
                      <a16:colId xmlns:a16="http://schemas.microsoft.com/office/drawing/2014/main" val="20000"/>
                    </a:ext>
                  </a:extLst>
                </a:gridCol>
              </a:tblGrid>
              <a:tr h="5561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j-lt"/>
                          <a:cs typeface="Arial" pitchFamily="34" charset="0"/>
                        </a:rPr>
                        <a:t>OverNOut 270 XL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noProof="0">
                          <a:solidFill>
                            <a:schemeClr val="bg2"/>
                          </a:solidFill>
                          <a:latin typeface="+mj-lt"/>
                          <a:cs typeface="Arial" pitchFamily="34" charset="0"/>
                        </a:rPr>
                        <a:t>$1,099 (+$100)</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rgbClr val="AB2328"/>
                    </a:solidFill>
                  </a:tcPr>
                </a:tc>
                <a:extLst>
                  <a:ext uri="{0D108BD9-81ED-4DB2-BD59-A6C34878D82A}">
                    <a16:rowId xmlns:a16="http://schemas.microsoft.com/office/drawing/2014/main" val="10000"/>
                  </a:ext>
                </a:extLst>
              </a:tr>
              <a:tr h="372707">
                <a:tc>
                  <a:txBody>
                    <a:bodyPr/>
                    <a:lstStyle/>
                    <a:p>
                      <a:pPr algn="ctr" defTabSz="685800">
                        <a:defRPr/>
                      </a:pPr>
                      <a:r>
                        <a:rPr lang="en-US" sz="1200" noProof="0">
                          <a:solidFill>
                            <a:srgbClr val="C00000"/>
                          </a:solidFill>
                          <a:latin typeface="+mn-lt"/>
                        </a:rPr>
                        <a:t>Camp</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14553928"/>
                  </a:ext>
                </a:extLst>
              </a:tr>
              <a:tr h="474837">
                <a:tc>
                  <a:txBody>
                    <a:bodyPr/>
                    <a:lstStyle/>
                    <a:p>
                      <a:pPr algn="ctr" defTabSz="685800">
                        <a:defRPr/>
                      </a:pPr>
                      <a:r>
                        <a:rPr lang="en-US" sz="1200" noProof="0">
                          <a:solidFill>
                            <a:srgbClr val="24333C"/>
                          </a:solidFill>
                          <a:latin typeface="+mn-lt"/>
                        </a:rPr>
                        <a:t>Rhino BatWing 270</a:t>
                      </a:r>
                    </a:p>
                    <a:p>
                      <a:pPr algn="ctr" defTabSz="685800">
                        <a:defRPr/>
                      </a:pPr>
                      <a:r>
                        <a:rPr lang="en-US" sz="1200" noProof="0">
                          <a:solidFill>
                            <a:srgbClr val="24333C"/>
                          </a:solidFill>
                          <a:latin typeface="+mn-lt"/>
                        </a:rPr>
                        <a:t>$1,399 </a:t>
                      </a:r>
                    </a:p>
                  </a:txBody>
                  <a:tcPr marL="109076" marR="109076" marT="54539" marB="54539"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3065920952"/>
                  </a:ext>
                </a:extLst>
              </a:tr>
            </a:tbl>
          </a:graphicData>
        </a:graphic>
      </p:graphicFrame>
    </p:spTree>
    <p:extLst>
      <p:ext uri="{BB962C8B-B14F-4D97-AF65-F5344CB8AC3E}">
        <p14:creationId xmlns:p14="http://schemas.microsoft.com/office/powerpoint/2010/main" val="3898008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838C2-618C-B923-5982-C6C2E05FE07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60D4E5-03F4-FAFE-7FAB-DBD4354D5C97}"/>
              </a:ext>
            </a:extLst>
          </p:cNvPr>
          <p:cNvSpPr>
            <a:spLocks noGrp="1"/>
          </p:cNvSpPr>
          <p:nvPr>
            <p:ph type="sldNum" sz="quarter" idx="11"/>
          </p:nvPr>
        </p:nvSpPr>
        <p:spPr/>
        <p:txBody>
          <a:bodyPr/>
          <a:lstStyle/>
          <a:p>
            <a:pPr defTabSz="609585">
              <a:defRPr/>
            </a:pPr>
            <a:fld id="{E3C10A3F-FD94-6F46-B81C-C62BCA26E41C}" type="slidenum">
              <a:rPr lang="en-US" noProof="0">
                <a:latin typeface="Mark OT"/>
              </a:rPr>
              <a:pPr defTabSz="609585">
                <a:defRPr/>
              </a:pPr>
              <a:t>18</a:t>
            </a:fld>
            <a:endParaRPr lang="en-US" noProof="0">
              <a:latin typeface="Mark OT"/>
            </a:endParaRPr>
          </a:p>
        </p:txBody>
      </p:sp>
      <p:sp>
        <p:nvSpPr>
          <p:cNvPr id="6" name="Text Placeholder 5">
            <a:extLst>
              <a:ext uri="{FF2B5EF4-FFF2-40B4-BE49-F238E27FC236}">
                <a16:creationId xmlns:a16="http://schemas.microsoft.com/office/drawing/2014/main" id="{36A4E082-339A-1EF3-BC15-F93212A0A5A8}"/>
              </a:ext>
            </a:extLst>
          </p:cNvPr>
          <p:cNvSpPr>
            <a:spLocks noGrp="1"/>
          </p:cNvSpPr>
          <p:nvPr>
            <p:ph type="body" sz="quarter" idx="14"/>
          </p:nvPr>
        </p:nvSpPr>
        <p:spPr>
          <a:xfrm>
            <a:off x="772587" y="3294183"/>
            <a:ext cx="4709087" cy="2971040"/>
          </a:xfrm>
        </p:spPr>
        <p:txBody>
          <a:bodyPr>
            <a:noAutofit/>
          </a:bodyPr>
          <a:lstStyle/>
          <a:p>
            <a:pPr marL="0" indent="0">
              <a:buNone/>
            </a:pPr>
            <a:r>
              <a:rPr lang="en-US" sz="1600" noProof="0"/>
              <a:t>The world changes, and we must be agile.</a:t>
            </a:r>
          </a:p>
          <a:p>
            <a:r>
              <a:rPr lang="en-US" sz="1600" noProof="0"/>
              <a:t>Fast and frequent news</a:t>
            </a:r>
          </a:p>
          <a:p>
            <a:r>
              <a:rPr lang="en-US" sz="1600" noProof="0"/>
              <a:t>We are, and will be nimble</a:t>
            </a:r>
          </a:p>
          <a:p>
            <a:endParaRPr lang="en-US" sz="1600" noProof="0"/>
          </a:p>
          <a:p>
            <a:r>
              <a:rPr lang="en-US" sz="1600" noProof="0"/>
              <a:t>Market Pricing has shifted (by all)</a:t>
            </a:r>
          </a:p>
          <a:p>
            <a:r>
              <a:rPr lang="en-US" sz="1600" noProof="0"/>
              <a:t>We are still set up to win</a:t>
            </a:r>
          </a:p>
        </p:txBody>
      </p:sp>
      <p:sp>
        <p:nvSpPr>
          <p:cNvPr id="5" name="Footer Placeholder 4">
            <a:extLst>
              <a:ext uri="{FF2B5EF4-FFF2-40B4-BE49-F238E27FC236}">
                <a16:creationId xmlns:a16="http://schemas.microsoft.com/office/drawing/2014/main" id="{B11D0B57-DBBE-C646-214D-AEE205A87C91}"/>
              </a:ext>
            </a:extLst>
          </p:cNvPr>
          <p:cNvSpPr>
            <a:spLocks noGrp="1"/>
          </p:cNvSpPr>
          <p:nvPr>
            <p:ph type="ftr" sz="quarter" idx="10"/>
          </p:nvPr>
        </p:nvSpPr>
        <p:spPr/>
        <p:txBody>
          <a:bodyPr/>
          <a:lstStyle/>
          <a:p>
            <a:pPr defTabSz="609585">
              <a:defRPr/>
            </a:pPr>
            <a:endParaRPr lang="en-US" noProof="0">
              <a:latin typeface="Mark OT"/>
            </a:endParaRPr>
          </a:p>
        </p:txBody>
      </p:sp>
      <p:sp>
        <p:nvSpPr>
          <p:cNvPr id="8" name="Text Placeholder 6">
            <a:extLst>
              <a:ext uri="{FF2B5EF4-FFF2-40B4-BE49-F238E27FC236}">
                <a16:creationId xmlns:a16="http://schemas.microsoft.com/office/drawing/2014/main" id="{B1D4E4BA-73B3-BC4E-78F3-367955E8CA6E}"/>
              </a:ext>
            </a:extLst>
          </p:cNvPr>
          <p:cNvSpPr txBox="1">
            <a:spLocks/>
          </p:cNvSpPr>
          <p:nvPr/>
        </p:nvSpPr>
        <p:spPr>
          <a:xfrm>
            <a:off x="759887" y="2439023"/>
            <a:ext cx="4794248" cy="508984"/>
          </a:xfrm>
          <a:prstGeom prst="rect">
            <a:avLst/>
          </a:prstGeom>
        </p:spPr>
        <p:txBody>
          <a:bodyPr vert="horz" lIns="121920" tIns="60960" rIns="121920" bIns="60960" rtlCol="0" anchor="b">
            <a:normAutofit/>
          </a:bodyPr>
          <a:lstStyle>
            <a:lvl1pPr marL="0" indent="0" algn="l" defTabSz="457200" rtl="0" eaLnBrk="1" latinLnBrk="0" hangingPunct="1">
              <a:spcBef>
                <a:spcPct val="20000"/>
              </a:spcBef>
              <a:buFont typeface="Arial"/>
              <a:buNone/>
              <a:defRPr sz="1600" kern="1200" baseline="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09585">
              <a:defRPr/>
            </a:pPr>
            <a:r>
              <a:rPr lang="en-US" sz="1867" noProof="0">
                <a:solidFill>
                  <a:srgbClr val="64686B"/>
                </a:solidFill>
                <a:latin typeface="Mark OT Heavy"/>
              </a:rPr>
              <a:t>…AT LEAST FOR THIS WEEK</a:t>
            </a:r>
          </a:p>
        </p:txBody>
      </p:sp>
      <p:sp>
        <p:nvSpPr>
          <p:cNvPr id="9" name="Title 8">
            <a:extLst>
              <a:ext uri="{FF2B5EF4-FFF2-40B4-BE49-F238E27FC236}">
                <a16:creationId xmlns:a16="http://schemas.microsoft.com/office/drawing/2014/main" id="{8AD405C4-690D-98EC-003B-1510C1E2419C}"/>
              </a:ext>
            </a:extLst>
          </p:cNvPr>
          <p:cNvSpPr txBox="1">
            <a:spLocks/>
          </p:cNvSpPr>
          <p:nvPr/>
        </p:nvSpPr>
        <p:spPr>
          <a:xfrm>
            <a:off x="772588" y="1718283"/>
            <a:ext cx="4782387" cy="975232"/>
          </a:xfrm>
          <a:prstGeom prst="rect">
            <a:avLst/>
          </a:prstGeom>
        </p:spPr>
        <p:txBody>
          <a:bodyPr vert="horz" lIns="121920" tIns="60960" rIns="121920" bIns="60960" rtlCol="0" anchor="b">
            <a:noAutofit/>
          </a:bodyPr>
          <a:lstStyle>
            <a:lvl1pPr algn="l" defTabSz="457200" rtl="0" eaLnBrk="1" latinLnBrk="0" hangingPunct="1">
              <a:spcBef>
                <a:spcPct val="0"/>
              </a:spcBef>
              <a:buNone/>
              <a:defRPr sz="4400" b="0" i="0" kern="1200">
                <a:solidFill>
                  <a:schemeClr val="tx1"/>
                </a:solidFill>
                <a:latin typeface="+mj-lt"/>
                <a:ea typeface="+mj-ea"/>
                <a:cs typeface="Mark OT Black"/>
              </a:defRPr>
            </a:lvl1pPr>
          </a:lstStyle>
          <a:p>
            <a:pPr defTabSz="609585">
              <a:defRPr/>
            </a:pPr>
            <a:r>
              <a:rPr lang="en-US" sz="3733" noProof="0">
                <a:solidFill>
                  <a:srgbClr val="64686B"/>
                </a:solidFill>
                <a:latin typeface="Mark OT Heavy"/>
              </a:rPr>
              <a:t>Market Update</a:t>
            </a:r>
          </a:p>
        </p:txBody>
      </p:sp>
      <p:pic>
        <p:nvPicPr>
          <p:cNvPr id="7" name="Picture Placeholder 6">
            <a:extLst>
              <a:ext uri="{FF2B5EF4-FFF2-40B4-BE49-F238E27FC236}">
                <a16:creationId xmlns:a16="http://schemas.microsoft.com/office/drawing/2014/main" id="{42ED4283-C9D7-1D02-D4C4-D2166A00C35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xfrm>
            <a:off x="6176434" y="0"/>
            <a:ext cx="6015567" cy="6858000"/>
          </a:xfrm>
          <a:prstGeom prst="rect">
            <a:avLst/>
          </a:prstGeom>
        </p:spPr>
      </p:pic>
    </p:spTree>
    <p:extLst>
      <p:ext uri="{BB962C8B-B14F-4D97-AF65-F5344CB8AC3E}">
        <p14:creationId xmlns:p14="http://schemas.microsoft.com/office/powerpoint/2010/main" val="1565593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8EB32-827A-BFC4-4897-7CCCD9A2A0A0}"/>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78D00C76-A04D-00C4-A9F4-0F2531D3E574}"/>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Effect>
                      <a14:brightnessContrast bright="-44000"/>
                    </a14:imgEffect>
                  </a14:imgLayer>
                </a14:imgProps>
              </a:ext>
              <a:ext uri="{28A0092B-C50C-407E-A947-70E740481C1C}">
                <a14:useLocalDpi xmlns:a14="http://schemas.microsoft.com/office/drawing/2010/main" val="0"/>
              </a:ext>
            </a:extLst>
          </a:blip>
          <a:srcRect/>
          <a:stretch/>
        </p:blipFill>
        <p:spPr>
          <a:xfrm>
            <a:off x="1490" y="1676"/>
            <a:ext cx="12189023" cy="6856325"/>
          </a:xfrm>
          <a:prstGeom prst="rect">
            <a:avLst/>
          </a:prstGeom>
        </p:spPr>
      </p:pic>
      <p:sp>
        <p:nvSpPr>
          <p:cNvPr id="11" name="Rectangle 10">
            <a:extLst>
              <a:ext uri="{FF2B5EF4-FFF2-40B4-BE49-F238E27FC236}">
                <a16:creationId xmlns:a16="http://schemas.microsoft.com/office/drawing/2014/main" id="{4BE24B01-7D80-993F-0D33-F9E4C02FEDD7}"/>
              </a:ext>
            </a:extLst>
          </p:cNvPr>
          <p:cNvSpPr/>
          <p:nvPr/>
        </p:nvSpPr>
        <p:spPr>
          <a:xfrm rot="16200000">
            <a:off x="-2493380" y="2428731"/>
            <a:ext cx="6858000" cy="2000544"/>
          </a:xfrm>
          <a:prstGeom prst="rect">
            <a:avLst/>
          </a:prstGeom>
          <a:gradFill flip="none" rotWithShape="1">
            <a:gsLst>
              <a:gs pos="1000">
                <a:schemeClr val="bg1">
                  <a:lumMod val="10000"/>
                </a:schemeClr>
              </a:gs>
              <a:gs pos="100000">
                <a:schemeClr val="tx1">
                  <a:alpha val="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70">
              <a:defRPr/>
            </a:pPr>
            <a:endParaRPr lang="en-US" sz="2400" noProof="0">
              <a:solidFill>
                <a:srgbClr val="E1E1E1"/>
              </a:solidFill>
              <a:latin typeface="Mark OT"/>
            </a:endParaRPr>
          </a:p>
        </p:txBody>
      </p:sp>
      <p:sp>
        <p:nvSpPr>
          <p:cNvPr id="14" name="Title 1">
            <a:extLst>
              <a:ext uri="{FF2B5EF4-FFF2-40B4-BE49-F238E27FC236}">
                <a16:creationId xmlns:a16="http://schemas.microsoft.com/office/drawing/2014/main" id="{5AA7795E-AD9C-1695-6315-DAB9B8C5339C}"/>
              </a:ext>
            </a:extLst>
          </p:cNvPr>
          <p:cNvSpPr>
            <a:spLocks noGrp="1"/>
          </p:cNvSpPr>
          <p:nvPr>
            <p:ph type="ctrTitle"/>
          </p:nvPr>
        </p:nvSpPr>
        <p:spPr>
          <a:xfrm>
            <a:off x="3525330" y="2831820"/>
            <a:ext cx="5141343" cy="685248"/>
          </a:xfrm>
        </p:spPr>
        <p:txBody>
          <a:bodyPr>
            <a:noAutofit/>
          </a:bodyPr>
          <a:lstStyle/>
          <a:p>
            <a:r>
              <a:rPr lang="en-US" sz="3700" noProof="0">
                <a:solidFill>
                  <a:schemeClr val="bg2"/>
                </a:solidFill>
              </a:rPr>
              <a:t>NEW PRODUCT</a:t>
            </a:r>
          </a:p>
        </p:txBody>
      </p:sp>
      <p:cxnSp>
        <p:nvCxnSpPr>
          <p:cNvPr id="15" name="Straight Connector 14">
            <a:extLst>
              <a:ext uri="{FF2B5EF4-FFF2-40B4-BE49-F238E27FC236}">
                <a16:creationId xmlns:a16="http://schemas.microsoft.com/office/drawing/2014/main" id="{7F01250B-DABF-BDE2-E383-786526FFC991}"/>
              </a:ext>
            </a:extLst>
          </p:cNvPr>
          <p:cNvCxnSpPr>
            <a:cxnSpLocks/>
          </p:cNvCxnSpPr>
          <p:nvPr/>
        </p:nvCxnSpPr>
        <p:spPr>
          <a:xfrm>
            <a:off x="3523107" y="3517068"/>
            <a:ext cx="5145784" cy="0"/>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16" name="Title 1">
            <a:extLst>
              <a:ext uri="{FF2B5EF4-FFF2-40B4-BE49-F238E27FC236}">
                <a16:creationId xmlns:a16="http://schemas.microsoft.com/office/drawing/2014/main" id="{E90F6FDD-1445-465F-453E-633D3E820398}"/>
              </a:ext>
            </a:extLst>
          </p:cNvPr>
          <p:cNvSpPr txBox="1">
            <a:spLocks/>
          </p:cNvSpPr>
          <p:nvPr/>
        </p:nvSpPr>
        <p:spPr>
          <a:xfrm>
            <a:off x="3707255" y="3571085"/>
            <a:ext cx="4777492" cy="440481"/>
          </a:xfrm>
          <a:prstGeom prst="rect">
            <a:avLst/>
          </a:prstGeom>
        </p:spPr>
        <p:txBody>
          <a:bodyPr vert="horz" lIns="121920" tIns="60960" rIns="121920" bIns="60960" rtlCol="0" anchor="b">
            <a:normAutofit fontScale="92500" lnSpcReduction="10000"/>
          </a:bodyPr>
          <a:lstStyle>
            <a:lvl1pPr algn="ctr" defTabSz="457200" rtl="0" eaLnBrk="1" latinLnBrk="0" hangingPunct="1">
              <a:spcBef>
                <a:spcPct val="0"/>
              </a:spcBef>
              <a:buNone/>
              <a:defRPr sz="4000" b="0" i="0" kern="1200">
                <a:solidFill>
                  <a:schemeClr val="tx1"/>
                </a:solidFill>
                <a:latin typeface="+mj-lt"/>
                <a:ea typeface="+mj-ea"/>
                <a:cs typeface="Mark OT Black"/>
              </a:defRPr>
            </a:lvl1pPr>
          </a:lstStyle>
          <a:p>
            <a:pPr defTabSz="609570">
              <a:defRPr/>
            </a:pPr>
            <a:r>
              <a:rPr lang="en-US" sz="2400" noProof="0">
                <a:solidFill>
                  <a:srgbClr val="AB2328"/>
                </a:solidFill>
                <a:latin typeface="Mark OT Heavy"/>
              </a:rPr>
              <a:t>SPRING 2026</a:t>
            </a:r>
          </a:p>
        </p:txBody>
      </p:sp>
    </p:spTree>
    <p:extLst>
      <p:ext uri="{BB962C8B-B14F-4D97-AF65-F5344CB8AC3E}">
        <p14:creationId xmlns:p14="http://schemas.microsoft.com/office/powerpoint/2010/main" val="1809386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EB20D-3DBC-D76A-F868-3DFD7C24CEAE}"/>
            </a:ext>
          </a:extLst>
        </p:cNvPr>
        <p:cNvGrpSpPr/>
        <p:nvPr/>
      </p:nvGrpSpPr>
      <p:grpSpPr>
        <a:xfrm>
          <a:off x="0" y="0"/>
          <a:ext cx="0" cy="0"/>
          <a:chOff x="0" y="0"/>
          <a:chExt cx="0" cy="0"/>
        </a:xfrm>
      </p:grpSpPr>
      <p:sp>
        <p:nvSpPr>
          <p:cNvPr id="16" name="Title 1">
            <a:extLst>
              <a:ext uri="{FF2B5EF4-FFF2-40B4-BE49-F238E27FC236}">
                <a16:creationId xmlns:a16="http://schemas.microsoft.com/office/drawing/2014/main" id="{781260DC-2DFF-87CF-6EB4-912138CFEF7A}"/>
              </a:ext>
            </a:extLst>
          </p:cNvPr>
          <p:cNvSpPr txBox="1">
            <a:spLocks/>
          </p:cNvSpPr>
          <p:nvPr/>
        </p:nvSpPr>
        <p:spPr>
          <a:xfrm>
            <a:off x="935860" y="945777"/>
            <a:ext cx="5324741" cy="970175"/>
          </a:xfrm>
          <a:prstGeom prst="rect">
            <a:avLst/>
          </a:prstGeom>
        </p:spPr>
        <p:txBody>
          <a:bodyPr vert="horz" lIns="121920" tIns="60960" rIns="121920" bIns="60960" rtlCol="0" anchor="b">
            <a:noAutofit/>
          </a:bodyPr>
          <a:lstStyle>
            <a:lvl1pPr algn="l" defTabSz="457200" rtl="0" eaLnBrk="1" latinLnBrk="0" hangingPunct="1">
              <a:spcBef>
                <a:spcPct val="0"/>
              </a:spcBef>
              <a:buNone/>
              <a:defRPr sz="4400" b="0" i="0" kern="1200">
                <a:solidFill>
                  <a:schemeClr val="tx1"/>
                </a:solidFill>
                <a:latin typeface="+mj-lt"/>
                <a:ea typeface="+mj-ea"/>
                <a:cs typeface="Mark OT Black"/>
              </a:defRPr>
            </a:lvl1pPr>
          </a:lstStyle>
          <a:p>
            <a:pPr defTabSz="609585"/>
            <a:r>
              <a:rPr lang="en-US" sz="3733" noProof="0">
                <a:solidFill>
                  <a:srgbClr val="64686B"/>
                </a:solidFill>
                <a:latin typeface="Mark OT Heavy"/>
              </a:rPr>
              <a:t>2025 ROY Priorities</a:t>
            </a:r>
          </a:p>
        </p:txBody>
      </p:sp>
      <p:sp>
        <p:nvSpPr>
          <p:cNvPr id="17" name="Text Placeholder 5">
            <a:extLst>
              <a:ext uri="{FF2B5EF4-FFF2-40B4-BE49-F238E27FC236}">
                <a16:creationId xmlns:a16="http://schemas.microsoft.com/office/drawing/2014/main" id="{0CAB4DC1-E376-6C50-2937-592F2733957A}"/>
              </a:ext>
            </a:extLst>
          </p:cNvPr>
          <p:cNvSpPr txBox="1">
            <a:spLocks/>
          </p:cNvSpPr>
          <p:nvPr/>
        </p:nvSpPr>
        <p:spPr>
          <a:xfrm>
            <a:off x="935858" y="1788059"/>
            <a:ext cx="4386991" cy="391584"/>
          </a:xfrm>
          <a:prstGeom prst="rect">
            <a:avLst/>
          </a:prstGeom>
        </p:spPr>
        <p:txBody>
          <a:bodyPr vert="horz" lIns="121920" tIns="60960" rIns="121920" bIns="60960" rtlCol="0" anchor="b">
            <a:noAutofit/>
          </a:bodyPr>
          <a:lstStyle>
            <a:lvl1pPr marL="0" indent="0" algn="l" defTabSz="457200" rtl="0" eaLnBrk="1" latinLnBrk="0" hangingPunct="1">
              <a:spcBef>
                <a:spcPct val="20000"/>
              </a:spcBef>
              <a:buFont typeface="Arial"/>
              <a:buNone/>
              <a:defRPr sz="1400" kern="1200">
                <a:solidFill>
                  <a:srgbClr val="AB2328"/>
                </a:solidFill>
                <a:latin typeface="+mj-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09585"/>
            <a:r>
              <a:rPr lang="en-US" sz="1867" noProof="0">
                <a:latin typeface="Mark OT Heavy"/>
              </a:rPr>
              <a:t>Short-term Focus</a:t>
            </a:r>
          </a:p>
        </p:txBody>
      </p:sp>
      <p:sp>
        <p:nvSpPr>
          <p:cNvPr id="3" name="Footer Placeholder 2">
            <a:extLst>
              <a:ext uri="{FF2B5EF4-FFF2-40B4-BE49-F238E27FC236}">
                <a16:creationId xmlns:a16="http://schemas.microsoft.com/office/drawing/2014/main" id="{AD407157-FA4A-75BB-7B64-08D86DA8EE8D}"/>
              </a:ext>
            </a:extLst>
          </p:cNvPr>
          <p:cNvSpPr>
            <a:spLocks noGrp="1"/>
          </p:cNvSpPr>
          <p:nvPr>
            <p:ph type="ftr" sz="quarter" idx="10"/>
          </p:nvPr>
        </p:nvSpPr>
        <p:spPr/>
        <p:txBody>
          <a:bodyPr/>
          <a:lstStyle/>
          <a:p>
            <a:pPr defTabSz="609585"/>
            <a:endParaRPr lang="en-US" noProof="0">
              <a:latin typeface="Mark OT"/>
            </a:endParaRPr>
          </a:p>
        </p:txBody>
      </p:sp>
      <p:sp>
        <p:nvSpPr>
          <p:cNvPr id="4" name="Slide Number Placeholder 3">
            <a:extLst>
              <a:ext uri="{FF2B5EF4-FFF2-40B4-BE49-F238E27FC236}">
                <a16:creationId xmlns:a16="http://schemas.microsoft.com/office/drawing/2014/main" id="{8B295BED-4DC2-C6D0-8447-798FE5286F65}"/>
              </a:ext>
            </a:extLst>
          </p:cNvPr>
          <p:cNvSpPr>
            <a:spLocks noGrp="1"/>
          </p:cNvSpPr>
          <p:nvPr>
            <p:ph type="sldNum" sz="quarter" idx="11"/>
          </p:nvPr>
        </p:nvSpPr>
        <p:spPr/>
        <p:txBody>
          <a:bodyPr/>
          <a:lstStyle/>
          <a:p>
            <a:pPr defTabSz="609585"/>
            <a:fld id="{E3C10A3F-FD94-6F46-B81C-C62BCA26E41C}" type="slidenum">
              <a:rPr lang="en-US" noProof="0">
                <a:latin typeface="Mark OT"/>
              </a:rPr>
              <a:pPr defTabSz="609585"/>
              <a:t>2</a:t>
            </a:fld>
            <a:endParaRPr lang="en-US" noProof="0">
              <a:latin typeface="Mark OT"/>
            </a:endParaRPr>
          </a:p>
        </p:txBody>
      </p:sp>
      <p:sp>
        <p:nvSpPr>
          <p:cNvPr id="5" name="Text Placeholder 4">
            <a:extLst>
              <a:ext uri="{FF2B5EF4-FFF2-40B4-BE49-F238E27FC236}">
                <a16:creationId xmlns:a16="http://schemas.microsoft.com/office/drawing/2014/main" id="{E7EE10F1-DFF9-5409-17DE-10066CD93CB7}"/>
              </a:ext>
            </a:extLst>
          </p:cNvPr>
          <p:cNvSpPr>
            <a:spLocks noGrp="1"/>
          </p:cNvSpPr>
          <p:nvPr>
            <p:ph type="body" sz="quarter" idx="12"/>
          </p:nvPr>
        </p:nvSpPr>
        <p:spPr>
          <a:xfrm>
            <a:off x="948559" y="2386419"/>
            <a:ext cx="5055095" cy="381901"/>
          </a:xfrm>
        </p:spPr>
        <p:txBody>
          <a:bodyPr>
            <a:normAutofit/>
          </a:bodyPr>
          <a:lstStyle/>
          <a:p>
            <a:r>
              <a:rPr lang="en-US" noProof="0">
                <a:solidFill>
                  <a:srgbClr val="AB2328"/>
                </a:solidFill>
              </a:rPr>
              <a:t>Retail Support &amp; Stabilization</a:t>
            </a:r>
          </a:p>
        </p:txBody>
      </p:sp>
      <p:sp>
        <p:nvSpPr>
          <p:cNvPr id="6" name="Text Placeholder 5">
            <a:extLst>
              <a:ext uri="{FF2B5EF4-FFF2-40B4-BE49-F238E27FC236}">
                <a16:creationId xmlns:a16="http://schemas.microsoft.com/office/drawing/2014/main" id="{FA8C0729-A4EE-781B-DFA4-6E882DD4F345}"/>
              </a:ext>
            </a:extLst>
          </p:cNvPr>
          <p:cNvSpPr>
            <a:spLocks noGrp="1"/>
          </p:cNvSpPr>
          <p:nvPr>
            <p:ph type="body" sz="quarter" idx="14"/>
          </p:nvPr>
        </p:nvSpPr>
        <p:spPr>
          <a:xfrm>
            <a:off x="961261" y="2768320"/>
            <a:ext cx="5042392" cy="1197424"/>
          </a:xfrm>
        </p:spPr>
        <p:txBody>
          <a:bodyPr vert="horz" lIns="91440" tIns="45720" rIns="91440" bIns="45720" rtlCol="0" anchor="t">
            <a:noAutofit/>
          </a:bodyPr>
          <a:lstStyle/>
          <a:p>
            <a:pPr marL="456565" indent="-456565">
              <a:buFont typeface="Courier New" panose="02070309020205020404" pitchFamily="49" charset="0"/>
              <a:buChar char="o"/>
            </a:pPr>
            <a:r>
              <a:rPr lang="en-US" sz="1600"/>
              <a:t>Mitigate burden</a:t>
            </a:r>
            <a:r>
              <a:rPr lang="en-US" sz="1600" noProof="0"/>
              <a:t> of tariffs and instability</a:t>
            </a:r>
            <a:endParaRPr lang="en-US"/>
          </a:p>
          <a:p>
            <a:pPr marL="456565" indent="-456565">
              <a:buFont typeface="Courier New" panose="02070309020205020404" pitchFamily="49" charset="0"/>
              <a:buChar char="o"/>
            </a:pPr>
            <a:r>
              <a:rPr lang="en-US" sz="1600" noProof="0"/>
              <a:t>Maintain competitiveness and shelf share</a:t>
            </a:r>
          </a:p>
          <a:p>
            <a:pPr marL="456565" indent="-456565">
              <a:buFont typeface="Courier New" panose="02070309020205020404" pitchFamily="49" charset="0"/>
              <a:buChar char="o"/>
            </a:pPr>
            <a:r>
              <a:rPr lang="en-US" sz="1600" noProof="0"/>
              <a:t>Protect distribution from competition</a:t>
            </a:r>
          </a:p>
          <a:p>
            <a:pPr marL="456565" indent="-456565">
              <a:buFont typeface="Courier New" panose="02070309020205020404" pitchFamily="49" charset="0"/>
              <a:buChar char="o"/>
            </a:pPr>
            <a:r>
              <a:rPr lang="en-US" sz="1600" noProof="0"/>
              <a:t>Build excitement for focused NPI launch</a:t>
            </a:r>
          </a:p>
          <a:p>
            <a:pPr marL="0" indent="0">
              <a:buNone/>
            </a:pPr>
            <a:endParaRPr lang="en-US" sz="1600" noProof="0"/>
          </a:p>
        </p:txBody>
      </p:sp>
      <p:sp>
        <p:nvSpPr>
          <p:cNvPr id="7" name="Text Placeholder 6">
            <a:extLst>
              <a:ext uri="{FF2B5EF4-FFF2-40B4-BE49-F238E27FC236}">
                <a16:creationId xmlns:a16="http://schemas.microsoft.com/office/drawing/2014/main" id="{677AE6F7-2136-EB5E-3616-B8CABE89F157}"/>
              </a:ext>
            </a:extLst>
          </p:cNvPr>
          <p:cNvSpPr>
            <a:spLocks noGrp="1"/>
          </p:cNvSpPr>
          <p:nvPr>
            <p:ph type="body" sz="quarter" idx="17"/>
          </p:nvPr>
        </p:nvSpPr>
        <p:spPr>
          <a:xfrm>
            <a:off x="6365261" y="2376331"/>
            <a:ext cx="5055095" cy="381903"/>
          </a:xfrm>
        </p:spPr>
        <p:txBody>
          <a:bodyPr>
            <a:normAutofit/>
          </a:bodyPr>
          <a:lstStyle/>
          <a:p>
            <a:r>
              <a:rPr lang="en-US" noProof="0">
                <a:solidFill>
                  <a:srgbClr val="AB2328"/>
                </a:solidFill>
              </a:rPr>
              <a:t>Operational Tightening</a:t>
            </a:r>
          </a:p>
        </p:txBody>
      </p:sp>
      <p:sp>
        <p:nvSpPr>
          <p:cNvPr id="8" name="Text Placeholder 7">
            <a:extLst>
              <a:ext uri="{FF2B5EF4-FFF2-40B4-BE49-F238E27FC236}">
                <a16:creationId xmlns:a16="http://schemas.microsoft.com/office/drawing/2014/main" id="{25A41BBB-11FE-4791-3CF5-9CD1275CB715}"/>
              </a:ext>
            </a:extLst>
          </p:cNvPr>
          <p:cNvSpPr>
            <a:spLocks noGrp="1"/>
          </p:cNvSpPr>
          <p:nvPr>
            <p:ph type="body" sz="quarter" idx="18"/>
          </p:nvPr>
        </p:nvSpPr>
        <p:spPr>
          <a:xfrm>
            <a:off x="6377963" y="2758233"/>
            <a:ext cx="5042392" cy="1197424"/>
          </a:xfrm>
        </p:spPr>
        <p:txBody>
          <a:bodyPr/>
          <a:lstStyle/>
          <a:p>
            <a:pPr>
              <a:buFont typeface="Courier New" panose="02070309020205020404" pitchFamily="49" charset="0"/>
              <a:buChar char="o"/>
            </a:pPr>
            <a:r>
              <a:rPr lang="en-US" sz="1600" noProof="0"/>
              <a:t>Continue SIOP process refinement</a:t>
            </a:r>
          </a:p>
          <a:p>
            <a:pPr>
              <a:buFont typeface="Courier New" panose="02070309020205020404" pitchFamily="49" charset="0"/>
              <a:buChar char="o"/>
            </a:pPr>
            <a:r>
              <a:rPr lang="en-US" sz="1600" noProof="0"/>
              <a:t>Distribution center cleanup / enhancement</a:t>
            </a:r>
          </a:p>
          <a:p>
            <a:pPr>
              <a:buFont typeface="Courier New" panose="02070309020205020404" pitchFamily="49" charset="0"/>
              <a:buChar char="o"/>
            </a:pPr>
            <a:r>
              <a:rPr lang="en-US" sz="1600" noProof="0"/>
              <a:t>Revised organization / planning function</a:t>
            </a:r>
          </a:p>
          <a:p>
            <a:pPr>
              <a:buFont typeface="Courier New" panose="02070309020205020404" pitchFamily="49" charset="0"/>
              <a:buChar char="o"/>
            </a:pPr>
            <a:r>
              <a:rPr lang="en-US" sz="1600" noProof="0"/>
              <a:t>Continue seeking high reward efficiencies</a:t>
            </a:r>
          </a:p>
        </p:txBody>
      </p:sp>
      <p:sp>
        <p:nvSpPr>
          <p:cNvPr id="10" name="Text Placeholder 9">
            <a:extLst>
              <a:ext uri="{FF2B5EF4-FFF2-40B4-BE49-F238E27FC236}">
                <a16:creationId xmlns:a16="http://schemas.microsoft.com/office/drawing/2014/main" id="{24776FEE-0B9C-595F-A4DF-58D0A2532BA7}"/>
              </a:ext>
            </a:extLst>
          </p:cNvPr>
          <p:cNvSpPr>
            <a:spLocks noGrp="1"/>
          </p:cNvSpPr>
          <p:nvPr>
            <p:ph type="body" sz="quarter" idx="22"/>
          </p:nvPr>
        </p:nvSpPr>
        <p:spPr>
          <a:xfrm>
            <a:off x="935858" y="4239360"/>
            <a:ext cx="5055095" cy="381901"/>
          </a:xfrm>
        </p:spPr>
        <p:txBody>
          <a:bodyPr>
            <a:normAutofit/>
          </a:bodyPr>
          <a:lstStyle/>
          <a:p>
            <a:r>
              <a:rPr lang="en-US" noProof="0">
                <a:solidFill>
                  <a:srgbClr val="AB2328"/>
                </a:solidFill>
              </a:rPr>
              <a:t>Systems &amp; Process Advancement</a:t>
            </a:r>
          </a:p>
        </p:txBody>
      </p:sp>
      <p:sp>
        <p:nvSpPr>
          <p:cNvPr id="11" name="Text Placeholder 10">
            <a:extLst>
              <a:ext uri="{FF2B5EF4-FFF2-40B4-BE49-F238E27FC236}">
                <a16:creationId xmlns:a16="http://schemas.microsoft.com/office/drawing/2014/main" id="{EE1ACAB3-3B11-A314-6945-BB938A6FB616}"/>
              </a:ext>
            </a:extLst>
          </p:cNvPr>
          <p:cNvSpPr>
            <a:spLocks noGrp="1"/>
          </p:cNvSpPr>
          <p:nvPr>
            <p:ph type="body" sz="quarter" idx="23"/>
          </p:nvPr>
        </p:nvSpPr>
        <p:spPr>
          <a:xfrm>
            <a:off x="948560" y="4621261"/>
            <a:ext cx="5042392" cy="1542012"/>
          </a:xfrm>
        </p:spPr>
        <p:txBody>
          <a:bodyPr/>
          <a:lstStyle/>
          <a:p>
            <a:pPr>
              <a:buFont typeface="Courier New" panose="02070309020205020404" pitchFamily="49" charset="0"/>
              <a:buChar char="o"/>
            </a:pPr>
            <a:r>
              <a:rPr lang="en-US" sz="1600" noProof="0"/>
              <a:t>Continue progressing enterprise initiatives</a:t>
            </a:r>
          </a:p>
          <a:p>
            <a:pPr>
              <a:buFont typeface="Courier New" panose="02070309020205020404" pitchFamily="49" charset="0"/>
              <a:buChar char="o"/>
            </a:pPr>
            <a:r>
              <a:rPr lang="en-US" sz="1600" noProof="0"/>
              <a:t>Emerge from 2025 with unified systems</a:t>
            </a:r>
          </a:p>
          <a:p>
            <a:pPr>
              <a:buFont typeface="Courier New" panose="02070309020205020404" pitchFamily="49" charset="0"/>
              <a:buChar char="o"/>
            </a:pPr>
            <a:r>
              <a:rPr lang="en-US" sz="1600" noProof="0"/>
              <a:t>ERP, Web platform, Databases, PIMS</a:t>
            </a:r>
          </a:p>
          <a:p>
            <a:pPr>
              <a:buFont typeface="Courier New" panose="02070309020205020404" pitchFamily="49" charset="0"/>
              <a:buChar char="o"/>
            </a:pPr>
            <a:r>
              <a:rPr lang="en-US" sz="1600" noProof="0"/>
              <a:t>Internal controls, External audits, etc.</a:t>
            </a:r>
          </a:p>
          <a:p>
            <a:pPr marL="0" indent="0">
              <a:buNone/>
            </a:pPr>
            <a:endParaRPr lang="en-US" sz="1600" noProof="0"/>
          </a:p>
          <a:p>
            <a:pPr marL="0" indent="0">
              <a:buNone/>
            </a:pPr>
            <a:endParaRPr lang="en-US" sz="1600" noProof="0"/>
          </a:p>
        </p:txBody>
      </p:sp>
      <p:sp>
        <p:nvSpPr>
          <p:cNvPr id="12" name="Text Placeholder 11">
            <a:extLst>
              <a:ext uri="{FF2B5EF4-FFF2-40B4-BE49-F238E27FC236}">
                <a16:creationId xmlns:a16="http://schemas.microsoft.com/office/drawing/2014/main" id="{93A4E94A-10D9-80A9-AD06-46B4E6FE502B}"/>
              </a:ext>
            </a:extLst>
          </p:cNvPr>
          <p:cNvSpPr>
            <a:spLocks noGrp="1"/>
          </p:cNvSpPr>
          <p:nvPr>
            <p:ph type="body" sz="quarter" idx="24"/>
          </p:nvPr>
        </p:nvSpPr>
        <p:spPr>
          <a:xfrm>
            <a:off x="6365261" y="4239359"/>
            <a:ext cx="5055095" cy="381903"/>
          </a:xfrm>
        </p:spPr>
        <p:txBody>
          <a:bodyPr>
            <a:normAutofit/>
          </a:bodyPr>
          <a:lstStyle/>
          <a:p>
            <a:r>
              <a:rPr lang="en-US" noProof="0">
                <a:solidFill>
                  <a:srgbClr val="AB2328"/>
                </a:solidFill>
              </a:rPr>
              <a:t>Remain Nimble</a:t>
            </a:r>
          </a:p>
        </p:txBody>
      </p:sp>
      <p:sp>
        <p:nvSpPr>
          <p:cNvPr id="13" name="Text Placeholder 12">
            <a:extLst>
              <a:ext uri="{FF2B5EF4-FFF2-40B4-BE49-F238E27FC236}">
                <a16:creationId xmlns:a16="http://schemas.microsoft.com/office/drawing/2014/main" id="{9BEB71AF-5395-3C8A-C340-20B551B2894A}"/>
              </a:ext>
            </a:extLst>
          </p:cNvPr>
          <p:cNvSpPr>
            <a:spLocks noGrp="1"/>
          </p:cNvSpPr>
          <p:nvPr>
            <p:ph type="body" sz="quarter" idx="25"/>
          </p:nvPr>
        </p:nvSpPr>
        <p:spPr>
          <a:xfrm>
            <a:off x="6377963" y="4621261"/>
            <a:ext cx="5042392" cy="1606864"/>
          </a:xfrm>
        </p:spPr>
        <p:txBody>
          <a:bodyPr/>
          <a:lstStyle/>
          <a:p>
            <a:pPr>
              <a:buFont typeface="Courier New" panose="02070309020205020404" pitchFamily="49" charset="0"/>
              <a:buChar char="o"/>
            </a:pPr>
            <a:r>
              <a:rPr lang="en-US" sz="1600" noProof="0"/>
              <a:t>Adjust appropriately as context shifts</a:t>
            </a:r>
          </a:p>
          <a:p>
            <a:pPr>
              <a:buFont typeface="Courier New" panose="02070309020205020404" pitchFamily="49" charset="0"/>
              <a:buChar char="o"/>
            </a:pPr>
            <a:r>
              <a:rPr lang="en-US" sz="1600" noProof="0"/>
              <a:t>Stay focused on the signal, not the noise</a:t>
            </a:r>
          </a:p>
          <a:p>
            <a:pPr>
              <a:buFont typeface="Courier New" panose="02070309020205020404" pitchFamily="49" charset="0"/>
              <a:buChar char="o"/>
            </a:pPr>
            <a:r>
              <a:rPr lang="en-US" sz="1600" noProof="0"/>
              <a:t>Harness and ride the tailwinds </a:t>
            </a:r>
          </a:p>
          <a:p>
            <a:pPr>
              <a:buFont typeface="Courier New" panose="02070309020205020404" pitchFamily="49" charset="0"/>
              <a:buChar char="o"/>
            </a:pPr>
            <a:r>
              <a:rPr lang="en-US" sz="1600" noProof="0"/>
              <a:t>Work the challenges, don’t create more</a:t>
            </a:r>
          </a:p>
        </p:txBody>
      </p:sp>
      <p:sp>
        <p:nvSpPr>
          <p:cNvPr id="9" name="Date Placeholder 8">
            <a:extLst>
              <a:ext uri="{FF2B5EF4-FFF2-40B4-BE49-F238E27FC236}">
                <a16:creationId xmlns:a16="http://schemas.microsoft.com/office/drawing/2014/main" id="{03DD738B-3285-A3F5-DB3F-3D24F4638EC0}"/>
              </a:ext>
            </a:extLst>
          </p:cNvPr>
          <p:cNvSpPr>
            <a:spLocks noGrp="1"/>
          </p:cNvSpPr>
          <p:nvPr>
            <p:ph type="dt" sz="half" idx="2"/>
          </p:nvPr>
        </p:nvSpPr>
        <p:spPr/>
        <p:txBody>
          <a:bodyPr/>
          <a:lstStyle/>
          <a:p>
            <a:pPr defTabSz="609585"/>
            <a:r>
              <a:rPr lang="en-US" noProof="0">
                <a:solidFill>
                  <a:srgbClr val="AB2328"/>
                </a:solidFill>
                <a:latin typeface="Mark OT"/>
              </a:rPr>
              <a:t>Yakima Products, Inc.  Confidential</a:t>
            </a:r>
          </a:p>
        </p:txBody>
      </p:sp>
    </p:spTree>
    <p:extLst>
      <p:ext uri="{BB962C8B-B14F-4D97-AF65-F5344CB8AC3E}">
        <p14:creationId xmlns:p14="http://schemas.microsoft.com/office/powerpoint/2010/main" val="7240300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E94A9-4843-148F-A90F-360DBD11BCC7}"/>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DAD10997-F218-2C13-DFE2-D2B52352280B}"/>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Effect>
                      <a14:brightnessContrast bright="-44000"/>
                    </a14:imgEffect>
                  </a14:imgLayer>
                </a14:imgProps>
              </a:ext>
              <a:ext uri="{28A0092B-C50C-407E-A947-70E740481C1C}">
                <a14:useLocalDpi xmlns:a14="http://schemas.microsoft.com/office/drawing/2010/main" val="0"/>
              </a:ext>
            </a:extLst>
          </a:blip>
          <a:srcRect/>
          <a:stretch/>
        </p:blipFill>
        <p:spPr>
          <a:xfrm>
            <a:off x="1490" y="1676"/>
            <a:ext cx="12189023" cy="6856325"/>
          </a:xfrm>
          <a:prstGeom prst="rect">
            <a:avLst/>
          </a:prstGeom>
        </p:spPr>
      </p:pic>
      <p:sp>
        <p:nvSpPr>
          <p:cNvPr id="11" name="Rectangle 10">
            <a:extLst>
              <a:ext uri="{FF2B5EF4-FFF2-40B4-BE49-F238E27FC236}">
                <a16:creationId xmlns:a16="http://schemas.microsoft.com/office/drawing/2014/main" id="{73DC1A43-7AD9-96E0-B8FC-09AFA312123D}"/>
              </a:ext>
            </a:extLst>
          </p:cNvPr>
          <p:cNvSpPr/>
          <p:nvPr/>
        </p:nvSpPr>
        <p:spPr>
          <a:xfrm rot="16200000">
            <a:off x="-2493380" y="2428731"/>
            <a:ext cx="6858000" cy="2000544"/>
          </a:xfrm>
          <a:prstGeom prst="rect">
            <a:avLst/>
          </a:prstGeom>
          <a:gradFill flip="none" rotWithShape="1">
            <a:gsLst>
              <a:gs pos="1000">
                <a:schemeClr val="bg1">
                  <a:lumMod val="10000"/>
                </a:schemeClr>
              </a:gs>
              <a:gs pos="100000">
                <a:schemeClr val="tx1">
                  <a:alpha val="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70">
              <a:defRPr/>
            </a:pPr>
            <a:endParaRPr lang="en-US" sz="2400" noProof="0">
              <a:solidFill>
                <a:srgbClr val="E1E1E1"/>
              </a:solidFill>
              <a:latin typeface="Mark OT"/>
            </a:endParaRPr>
          </a:p>
        </p:txBody>
      </p:sp>
      <p:sp>
        <p:nvSpPr>
          <p:cNvPr id="4" name="Title 1">
            <a:extLst>
              <a:ext uri="{FF2B5EF4-FFF2-40B4-BE49-F238E27FC236}">
                <a16:creationId xmlns:a16="http://schemas.microsoft.com/office/drawing/2014/main" id="{E1607A73-CF7D-A41B-E526-F64A1E0C01EA}"/>
              </a:ext>
            </a:extLst>
          </p:cNvPr>
          <p:cNvSpPr>
            <a:spLocks noGrp="1"/>
          </p:cNvSpPr>
          <p:nvPr>
            <p:ph type="ctrTitle"/>
          </p:nvPr>
        </p:nvSpPr>
        <p:spPr>
          <a:xfrm>
            <a:off x="423315" y="4301805"/>
            <a:ext cx="5141343" cy="685248"/>
          </a:xfrm>
        </p:spPr>
        <p:txBody>
          <a:bodyPr>
            <a:noAutofit/>
          </a:bodyPr>
          <a:lstStyle/>
          <a:p>
            <a:pPr algn="l"/>
            <a:r>
              <a:rPr lang="en-US" sz="3700" noProof="0">
                <a:solidFill>
                  <a:schemeClr val="bg2"/>
                </a:solidFill>
                <a:latin typeface="+mn-lt"/>
              </a:rPr>
              <a:t>Feeling down?</a:t>
            </a:r>
          </a:p>
        </p:txBody>
      </p:sp>
      <p:sp>
        <p:nvSpPr>
          <p:cNvPr id="5" name="Title 1">
            <a:extLst>
              <a:ext uri="{FF2B5EF4-FFF2-40B4-BE49-F238E27FC236}">
                <a16:creationId xmlns:a16="http://schemas.microsoft.com/office/drawing/2014/main" id="{7BDF2FE4-1778-43FB-CD03-0E5CD246C271}"/>
              </a:ext>
            </a:extLst>
          </p:cNvPr>
          <p:cNvSpPr txBox="1">
            <a:spLocks/>
          </p:cNvSpPr>
          <p:nvPr/>
        </p:nvSpPr>
        <p:spPr>
          <a:xfrm>
            <a:off x="423313" y="5088883"/>
            <a:ext cx="10584211" cy="685248"/>
          </a:xfrm>
          <a:prstGeom prst="rect">
            <a:avLst/>
          </a:prstGeom>
        </p:spPr>
        <p:txBody>
          <a:bodyPr vert="horz" lIns="91440" tIns="45720" rIns="91440" bIns="45720" rtlCol="0" anchor="b">
            <a:noAutofit/>
          </a:bodyPr>
          <a:lstStyle>
            <a:lvl1pPr algn="ctr" defTabSz="609585" rtl="0" eaLnBrk="1" latinLnBrk="0" hangingPunct="1">
              <a:spcBef>
                <a:spcPct val="0"/>
              </a:spcBef>
              <a:buNone/>
              <a:defRPr sz="5333" b="0" i="0" kern="1200">
                <a:solidFill>
                  <a:schemeClr val="tx1"/>
                </a:solidFill>
                <a:latin typeface="+mj-lt"/>
                <a:ea typeface="+mj-ea"/>
                <a:cs typeface="Mark OT Black"/>
              </a:defRPr>
            </a:lvl1pPr>
          </a:lstStyle>
          <a:p>
            <a:pPr algn="l" defTabSz="812760"/>
            <a:r>
              <a:rPr lang="en-US" sz="3700" noProof="0">
                <a:solidFill>
                  <a:srgbClr val="FFFFFF"/>
                </a:solidFill>
                <a:latin typeface="Mark OT"/>
              </a:rPr>
              <a:t>Frustrated? Discouraged? Disappointed? </a:t>
            </a:r>
          </a:p>
        </p:txBody>
      </p:sp>
      <p:sp>
        <p:nvSpPr>
          <p:cNvPr id="6" name="Title 1">
            <a:extLst>
              <a:ext uri="{FF2B5EF4-FFF2-40B4-BE49-F238E27FC236}">
                <a16:creationId xmlns:a16="http://schemas.microsoft.com/office/drawing/2014/main" id="{75E9B728-B96C-A5CA-27AB-85BD4DE89E41}"/>
              </a:ext>
            </a:extLst>
          </p:cNvPr>
          <p:cNvSpPr txBox="1">
            <a:spLocks/>
          </p:cNvSpPr>
          <p:nvPr/>
        </p:nvSpPr>
        <p:spPr>
          <a:xfrm>
            <a:off x="423314" y="5874325"/>
            <a:ext cx="11394439" cy="685248"/>
          </a:xfrm>
          <a:prstGeom prst="rect">
            <a:avLst/>
          </a:prstGeom>
        </p:spPr>
        <p:txBody>
          <a:bodyPr vert="horz" lIns="91440" tIns="45720" rIns="91440" bIns="45720" rtlCol="0" anchor="b">
            <a:noAutofit/>
          </a:bodyPr>
          <a:lstStyle>
            <a:lvl1pPr algn="ctr" defTabSz="609585" rtl="0" eaLnBrk="1" latinLnBrk="0" hangingPunct="1">
              <a:spcBef>
                <a:spcPct val="0"/>
              </a:spcBef>
              <a:buNone/>
              <a:defRPr sz="5333" b="0" i="0" kern="1200">
                <a:solidFill>
                  <a:schemeClr val="tx1"/>
                </a:solidFill>
                <a:latin typeface="+mj-lt"/>
                <a:ea typeface="+mj-ea"/>
                <a:cs typeface="Mark OT Black"/>
              </a:defRPr>
            </a:lvl1pPr>
          </a:lstStyle>
          <a:p>
            <a:pPr algn="r" defTabSz="812760"/>
            <a:r>
              <a:rPr lang="en-US" sz="3700" b="1" noProof="0">
                <a:solidFill>
                  <a:schemeClr val="accent1"/>
                </a:solidFill>
                <a:latin typeface="Mark OT"/>
              </a:rPr>
              <a:t>Yakima has something that can help.</a:t>
            </a:r>
          </a:p>
        </p:txBody>
      </p:sp>
    </p:spTree>
    <p:extLst>
      <p:ext uri="{BB962C8B-B14F-4D97-AF65-F5344CB8AC3E}">
        <p14:creationId xmlns:p14="http://schemas.microsoft.com/office/powerpoint/2010/main" val="1342357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F4260-5BDC-85CB-BF15-86FC0B7302D5}"/>
            </a:ext>
          </a:extLst>
        </p:cNvPr>
        <p:cNvGrpSpPr/>
        <p:nvPr/>
      </p:nvGrpSpPr>
      <p:grpSpPr>
        <a:xfrm>
          <a:off x="0" y="0"/>
          <a:ext cx="0" cy="0"/>
          <a:chOff x="0" y="0"/>
          <a:chExt cx="0" cy="0"/>
        </a:xfrm>
      </p:grpSpPr>
      <p:pic>
        <p:nvPicPr>
          <p:cNvPr id="11" name="Picture 10" descr="A person riding a bike on a trail&#10;&#10;AI-generated content may be incorrect.">
            <a:extLst>
              <a:ext uri="{FF2B5EF4-FFF2-40B4-BE49-F238E27FC236}">
                <a16:creationId xmlns:a16="http://schemas.microsoft.com/office/drawing/2014/main" id="{61CD7629-3293-A42F-170A-DB664BDC5D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1"/>
            <a:ext cx="12192000" cy="6873241"/>
          </a:xfrm>
          <a:prstGeom prst="rect">
            <a:avLst/>
          </a:prstGeom>
        </p:spPr>
      </p:pic>
      <p:sp>
        <p:nvSpPr>
          <p:cNvPr id="15" name="Rectangle: Rounded Corners 14">
            <a:extLst>
              <a:ext uri="{FF2B5EF4-FFF2-40B4-BE49-F238E27FC236}">
                <a16:creationId xmlns:a16="http://schemas.microsoft.com/office/drawing/2014/main" id="{EFEC0E73-DA80-4BB2-C65F-5253AD53EC6C}"/>
              </a:ext>
            </a:extLst>
          </p:cNvPr>
          <p:cNvSpPr/>
          <p:nvPr/>
        </p:nvSpPr>
        <p:spPr>
          <a:xfrm>
            <a:off x="324092" y="284498"/>
            <a:ext cx="5528840" cy="1979271"/>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09585"/>
            <a:r>
              <a:rPr lang="en-US" sz="4800" noProof="0">
                <a:solidFill>
                  <a:srgbClr val="FFFFFF"/>
                </a:solidFill>
                <a:latin typeface="Mark OT Heavy"/>
              </a:rPr>
              <a:t>BIKE THERAPY</a:t>
            </a:r>
          </a:p>
          <a:p>
            <a:pPr algn="r" defTabSz="609585"/>
            <a:r>
              <a:rPr lang="en-US" sz="2400" noProof="0">
                <a:solidFill>
                  <a:srgbClr val="E1E1E1"/>
                </a:solidFill>
                <a:latin typeface="Mark OT"/>
              </a:rPr>
              <a:t> </a:t>
            </a:r>
          </a:p>
          <a:p>
            <a:pPr algn="r" defTabSz="609585"/>
            <a:r>
              <a:rPr lang="en-US" sz="2400" noProof="0">
                <a:solidFill>
                  <a:srgbClr val="E1E1E1"/>
                </a:solidFill>
                <a:latin typeface="Mark OT"/>
              </a:rPr>
              <a:t>with Yakima</a:t>
            </a:r>
          </a:p>
        </p:txBody>
      </p:sp>
    </p:spTree>
    <p:extLst>
      <p:ext uri="{BB962C8B-B14F-4D97-AF65-F5344CB8AC3E}">
        <p14:creationId xmlns:p14="http://schemas.microsoft.com/office/powerpoint/2010/main" val="36127371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FE5F1"/>
            </a:gs>
            <a:gs pos="80000">
              <a:srgbClr val="D3DCEB"/>
            </a:gs>
            <a:gs pos="100000">
              <a:srgbClr val="BFC8D7"/>
            </a:gs>
          </a:gsLst>
          <a:path path="circle">
            <a:fillToRect l="100000" t="100000"/>
          </a:path>
          <a:tileRect r="-100000" b="-100000"/>
        </a:gradFill>
        <a:effectLst/>
      </p:bgPr>
    </p:bg>
    <p:spTree>
      <p:nvGrpSpPr>
        <p:cNvPr id="1" name="">
          <a:extLst>
            <a:ext uri="{FF2B5EF4-FFF2-40B4-BE49-F238E27FC236}">
              <a16:creationId xmlns:a16="http://schemas.microsoft.com/office/drawing/2014/main" id="{46DF4260-5BDC-85CB-BF15-86FC0B7302D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105196D-4374-7C72-6F9C-F50AAD39F06E}"/>
              </a:ext>
            </a:extLst>
          </p:cNvPr>
          <p:cNvPicPr>
            <a:picLocks noChangeAspect="1"/>
          </p:cNvPicPr>
          <p:nvPr/>
        </p:nvPicPr>
        <p:blipFill>
          <a:blip r:embed="rId2">
            <a:alphaModFix amt="16000"/>
            <a:extLst>
              <a:ext uri="{28A0092B-C50C-407E-A947-70E740481C1C}">
                <a14:useLocalDpi xmlns:a14="http://schemas.microsoft.com/office/drawing/2010/main" val="0"/>
              </a:ext>
            </a:extLst>
          </a:blip>
          <a:srcRect/>
          <a:stretch/>
        </p:blipFill>
        <p:spPr>
          <a:xfrm>
            <a:off x="1" y="0"/>
            <a:ext cx="12191999" cy="6858000"/>
          </a:xfrm>
          <a:prstGeom prst="rect">
            <a:avLst/>
          </a:prstGeom>
        </p:spPr>
      </p:pic>
      <p:sp>
        <p:nvSpPr>
          <p:cNvPr id="11" name="Rectangle: Rounded Corners 10">
            <a:extLst>
              <a:ext uri="{FF2B5EF4-FFF2-40B4-BE49-F238E27FC236}">
                <a16:creationId xmlns:a16="http://schemas.microsoft.com/office/drawing/2014/main" id="{6D431377-6991-8FA8-A247-D18BDCC23781}"/>
              </a:ext>
            </a:extLst>
          </p:cNvPr>
          <p:cNvSpPr/>
          <p:nvPr/>
        </p:nvSpPr>
        <p:spPr>
          <a:xfrm>
            <a:off x="324092" y="284498"/>
            <a:ext cx="5528840" cy="1979271"/>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a:r>
              <a:rPr lang="en-US" sz="4800" noProof="0">
                <a:solidFill>
                  <a:srgbClr val="FFFFFF"/>
                </a:solidFill>
                <a:latin typeface="Mark OT Heavy"/>
              </a:rPr>
              <a:t>BIKE THERAPY</a:t>
            </a:r>
          </a:p>
          <a:p>
            <a:pPr algn="r" defTabSz="914377"/>
            <a:r>
              <a:rPr lang="en-US" sz="2400" noProof="0">
                <a:solidFill>
                  <a:srgbClr val="E1E1E1"/>
                </a:solidFill>
                <a:latin typeface="Mark OT"/>
              </a:rPr>
              <a:t> </a:t>
            </a:r>
          </a:p>
          <a:p>
            <a:pPr algn="r" defTabSz="914377"/>
            <a:r>
              <a:rPr lang="en-US" sz="2400" noProof="0">
                <a:solidFill>
                  <a:srgbClr val="E1E1E1"/>
                </a:solidFill>
                <a:latin typeface="Mark OT"/>
              </a:rPr>
              <a:t>The complete path to wellness</a:t>
            </a:r>
          </a:p>
        </p:txBody>
      </p:sp>
      <p:graphicFrame>
        <p:nvGraphicFramePr>
          <p:cNvPr id="2" name="Diagram 1">
            <a:extLst>
              <a:ext uri="{FF2B5EF4-FFF2-40B4-BE49-F238E27FC236}">
                <a16:creationId xmlns:a16="http://schemas.microsoft.com/office/drawing/2014/main" id="{3367892E-1913-EEF6-B5EE-739C22450C07}"/>
              </a:ext>
            </a:extLst>
          </p:cNvPr>
          <p:cNvGraphicFramePr/>
          <p:nvPr>
            <p:extLst>
              <p:ext uri="{D42A27DB-BD31-4B8C-83A1-F6EECF244321}">
                <p14:modId xmlns:p14="http://schemas.microsoft.com/office/powerpoint/2010/main" val="2553389412"/>
              </p:ext>
            </p:extLst>
          </p:nvPr>
        </p:nvGraphicFramePr>
        <p:xfrm>
          <a:off x="154051" y="3129495"/>
          <a:ext cx="9502775" cy="5990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3" name="Freeform: Shape 32">
            <a:extLst>
              <a:ext uri="{FF2B5EF4-FFF2-40B4-BE49-F238E27FC236}">
                <a16:creationId xmlns:a16="http://schemas.microsoft.com/office/drawing/2014/main" id="{D567A39D-813B-0631-EBB6-71E46447092F}"/>
              </a:ext>
            </a:extLst>
          </p:cNvPr>
          <p:cNvSpPr/>
          <p:nvPr/>
        </p:nvSpPr>
        <p:spPr>
          <a:xfrm>
            <a:off x="8467725" y="216960"/>
            <a:ext cx="3391859" cy="599013"/>
          </a:xfrm>
          <a:custGeom>
            <a:avLst/>
            <a:gdLst>
              <a:gd name="connsiteX0" fmla="*/ 0 w 3391859"/>
              <a:gd name="connsiteY0" fmla="*/ 0 h 599013"/>
              <a:gd name="connsiteX1" fmla="*/ 3092353 w 3391859"/>
              <a:gd name="connsiteY1" fmla="*/ 0 h 599013"/>
              <a:gd name="connsiteX2" fmla="*/ 3391859 w 3391859"/>
              <a:gd name="connsiteY2" fmla="*/ 299507 h 599013"/>
              <a:gd name="connsiteX3" fmla="*/ 3092353 w 3391859"/>
              <a:gd name="connsiteY3" fmla="*/ 599013 h 599013"/>
              <a:gd name="connsiteX4" fmla="*/ 0 w 3391859"/>
              <a:gd name="connsiteY4" fmla="*/ 599013 h 599013"/>
              <a:gd name="connsiteX5" fmla="*/ 299507 w 3391859"/>
              <a:gd name="connsiteY5" fmla="*/ 299507 h 599013"/>
              <a:gd name="connsiteX6" fmla="*/ 0 w 3391859"/>
              <a:gd name="connsiteY6" fmla="*/ 0 h 599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1859" h="599013">
                <a:moveTo>
                  <a:pt x="0" y="0"/>
                </a:moveTo>
                <a:lnTo>
                  <a:pt x="3092353" y="0"/>
                </a:lnTo>
                <a:lnTo>
                  <a:pt x="3391859" y="299507"/>
                </a:lnTo>
                <a:lnTo>
                  <a:pt x="3092353" y="599013"/>
                </a:lnTo>
                <a:lnTo>
                  <a:pt x="0" y="599013"/>
                </a:lnTo>
                <a:lnTo>
                  <a:pt x="299507" y="299507"/>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shade val="80000"/>
              <a:hueOff val="83091"/>
              <a:satOff val="-35351"/>
              <a:lumOff val="32830"/>
              <a:alphaOff val="0"/>
            </a:schemeClr>
          </a:fillRef>
          <a:effectRef idx="2">
            <a:schemeClr val="accent1">
              <a:shade val="80000"/>
              <a:hueOff val="83091"/>
              <a:satOff val="-35351"/>
              <a:lumOff val="32830"/>
              <a:alphaOff val="0"/>
            </a:schemeClr>
          </a:effectRef>
          <a:fontRef idx="minor">
            <a:schemeClr val="lt1"/>
          </a:fontRef>
        </p:style>
        <p:txBody>
          <a:bodyPr spcFirstLastPara="0" vert="horz" wrap="square" lIns="395519" tIns="32004" rIns="331511" bIns="32004" numCol="1" spcCol="1270" anchor="ctr" anchorCtr="0">
            <a:noAutofit/>
          </a:bodyPr>
          <a:lstStyle/>
          <a:p>
            <a:pPr algn="ctr" defTabSz="1066773">
              <a:lnSpc>
                <a:spcPct val="90000"/>
              </a:lnSpc>
              <a:spcBef>
                <a:spcPct val="0"/>
              </a:spcBef>
              <a:spcAft>
                <a:spcPct val="35000"/>
              </a:spcAft>
            </a:pPr>
            <a:r>
              <a:rPr lang="en-US" sz="2400" noProof="0">
                <a:solidFill>
                  <a:srgbClr val="FFFFFF"/>
                </a:solidFill>
                <a:latin typeface="Mark OT"/>
              </a:rPr>
              <a:t>HangTight</a:t>
            </a:r>
          </a:p>
        </p:txBody>
      </p:sp>
      <p:cxnSp>
        <p:nvCxnSpPr>
          <p:cNvPr id="35" name="Straight Connector 34">
            <a:extLst>
              <a:ext uri="{FF2B5EF4-FFF2-40B4-BE49-F238E27FC236}">
                <a16:creationId xmlns:a16="http://schemas.microsoft.com/office/drawing/2014/main" id="{308ECBFB-AEC2-F073-B724-00A10B403968}"/>
              </a:ext>
            </a:extLst>
          </p:cNvPr>
          <p:cNvCxnSpPr>
            <a:cxnSpLocks/>
          </p:cNvCxnSpPr>
          <p:nvPr/>
        </p:nvCxnSpPr>
        <p:spPr>
          <a:xfrm flipV="1">
            <a:off x="8136636" y="526543"/>
            <a:ext cx="0" cy="2586012"/>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15644AC9-E8A8-A4FA-A4FA-E0C8EC30F76B}"/>
              </a:ext>
            </a:extLst>
          </p:cNvPr>
          <p:cNvCxnSpPr>
            <a:cxnSpLocks/>
          </p:cNvCxnSpPr>
          <p:nvPr/>
        </p:nvCxnSpPr>
        <p:spPr>
          <a:xfrm flipV="1">
            <a:off x="8136637" y="526542"/>
            <a:ext cx="569215" cy="8271"/>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40" name="Freeform: Shape 39">
            <a:extLst>
              <a:ext uri="{FF2B5EF4-FFF2-40B4-BE49-F238E27FC236}">
                <a16:creationId xmlns:a16="http://schemas.microsoft.com/office/drawing/2014/main" id="{62BBD1FE-153C-5325-1347-4316A0C810DE}"/>
              </a:ext>
            </a:extLst>
          </p:cNvPr>
          <p:cNvSpPr/>
          <p:nvPr/>
        </p:nvSpPr>
        <p:spPr>
          <a:xfrm>
            <a:off x="8458200" y="5863168"/>
            <a:ext cx="3391859" cy="599013"/>
          </a:xfrm>
          <a:custGeom>
            <a:avLst/>
            <a:gdLst>
              <a:gd name="connsiteX0" fmla="*/ 0 w 3391859"/>
              <a:gd name="connsiteY0" fmla="*/ 0 h 599013"/>
              <a:gd name="connsiteX1" fmla="*/ 3092353 w 3391859"/>
              <a:gd name="connsiteY1" fmla="*/ 0 h 599013"/>
              <a:gd name="connsiteX2" fmla="*/ 3391859 w 3391859"/>
              <a:gd name="connsiteY2" fmla="*/ 299507 h 599013"/>
              <a:gd name="connsiteX3" fmla="*/ 3092353 w 3391859"/>
              <a:gd name="connsiteY3" fmla="*/ 599013 h 599013"/>
              <a:gd name="connsiteX4" fmla="*/ 0 w 3391859"/>
              <a:gd name="connsiteY4" fmla="*/ 599013 h 599013"/>
              <a:gd name="connsiteX5" fmla="*/ 299507 w 3391859"/>
              <a:gd name="connsiteY5" fmla="*/ 299507 h 599013"/>
              <a:gd name="connsiteX6" fmla="*/ 0 w 3391859"/>
              <a:gd name="connsiteY6" fmla="*/ 0 h 599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1859" h="599013">
                <a:moveTo>
                  <a:pt x="0" y="0"/>
                </a:moveTo>
                <a:lnTo>
                  <a:pt x="3092353" y="0"/>
                </a:lnTo>
                <a:lnTo>
                  <a:pt x="3391859" y="299507"/>
                </a:lnTo>
                <a:lnTo>
                  <a:pt x="3092353" y="599013"/>
                </a:lnTo>
                <a:lnTo>
                  <a:pt x="0" y="599013"/>
                </a:lnTo>
                <a:lnTo>
                  <a:pt x="299507" y="299507"/>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shade val="80000"/>
              <a:hueOff val="83091"/>
              <a:satOff val="-35351"/>
              <a:lumOff val="32830"/>
              <a:alphaOff val="0"/>
            </a:schemeClr>
          </a:fillRef>
          <a:effectRef idx="2">
            <a:schemeClr val="accent1">
              <a:shade val="80000"/>
              <a:hueOff val="83091"/>
              <a:satOff val="-35351"/>
              <a:lumOff val="32830"/>
              <a:alphaOff val="0"/>
            </a:schemeClr>
          </a:effectRef>
          <a:fontRef idx="minor">
            <a:schemeClr val="lt1"/>
          </a:fontRef>
        </p:style>
        <p:txBody>
          <a:bodyPr spcFirstLastPara="0" vert="horz" wrap="square" lIns="395519" tIns="32004" rIns="331511" bIns="32004" numCol="1" spcCol="1270" anchor="ctr" anchorCtr="0">
            <a:noAutofit/>
          </a:bodyPr>
          <a:lstStyle/>
          <a:p>
            <a:pPr algn="ctr" defTabSz="1066773">
              <a:lnSpc>
                <a:spcPct val="90000"/>
              </a:lnSpc>
              <a:spcBef>
                <a:spcPct val="0"/>
              </a:spcBef>
              <a:spcAft>
                <a:spcPct val="35000"/>
              </a:spcAft>
            </a:pPr>
            <a:r>
              <a:rPr lang="en-US" sz="2400" noProof="0">
                <a:solidFill>
                  <a:srgbClr val="FFFFFF"/>
                </a:solidFill>
                <a:latin typeface="Mark OT"/>
              </a:rPr>
              <a:t>OnRamp LX</a:t>
            </a:r>
          </a:p>
        </p:txBody>
      </p:sp>
      <p:sp>
        <p:nvSpPr>
          <p:cNvPr id="41" name="TextBox 40">
            <a:extLst>
              <a:ext uri="{FF2B5EF4-FFF2-40B4-BE49-F238E27FC236}">
                <a16:creationId xmlns:a16="http://schemas.microsoft.com/office/drawing/2014/main" id="{D39079A0-8F43-0D8A-3294-FCD1E9AD2DE7}"/>
              </a:ext>
            </a:extLst>
          </p:cNvPr>
          <p:cNvSpPr txBox="1"/>
          <p:nvPr/>
        </p:nvSpPr>
        <p:spPr>
          <a:xfrm rot="5400000">
            <a:off x="7211154" y="1761158"/>
            <a:ext cx="2266951" cy="338554"/>
          </a:xfrm>
          <a:prstGeom prst="rect">
            <a:avLst/>
          </a:prstGeom>
          <a:noFill/>
        </p:spPr>
        <p:txBody>
          <a:bodyPr wrap="square" rtlCol="0">
            <a:spAutoFit/>
          </a:bodyPr>
          <a:lstStyle>
            <a:defPPr>
              <a:defRPr lang="en-US"/>
            </a:defPPr>
            <a:lvl1pPr>
              <a:defRPr sz="1400" i="1"/>
            </a:lvl1pPr>
          </a:lstStyle>
          <a:p>
            <a:pPr algn="ctr" defTabSz="914377"/>
            <a:r>
              <a:rPr lang="en-US" sz="1600" noProof="0">
                <a:solidFill>
                  <a:srgbClr val="252525"/>
                </a:solidFill>
                <a:latin typeface="Mark OT"/>
              </a:rPr>
              <a:t>Vertical Orientation</a:t>
            </a:r>
          </a:p>
        </p:txBody>
      </p:sp>
      <p:sp>
        <p:nvSpPr>
          <p:cNvPr id="42" name="TextBox 41">
            <a:extLst>
              <a:ext uri="{FF2B5EF4-FFF2-40B4-BE49-F238E27FC236}">
                <a16:creationId xmlns:a16="http://schemas.microsoft.com/office/drawing/2014/main" id="{96953961-8C49-D921-0288-BA76BE83D484}"/>
              </a:ext>
            </a:extLst>
          </p:cNvPr>
          <p:cNvSpPr txBox="1"/>
          <p:nvPr/>
        </p:nvSpPr>
        <p:spPr>
          <a:xfrm rot="5400000">
            <a:off x="7180361" y="4738668"/>
            <a:ext cx="2266951" cy="338554"/>
          </a:xfrm>
          <a:prstGeom prst="rect">
            <a:avLst/>
          </a:prstGeom>
          <a:noFill/>
        </p:spPr>
        <p:txBody>
          <a:bodyPr wrap="square" rtlCol="0">
            <a:spAutoFit/>
          </a:bodyPr>
          <a:lstStyle/>
          <a:p>
            <a:pPr algn="ctr" defTabSz="914377"/>
            <a:r>
              <a:rPr lang="en-US" sz="1600" i="1" noProof="0">
                <a:solidFill>
                  <a:srgbClr val="252525"/>
                </a:solidFill>
                <a:latin typeface="Mark OT"/>
              </a:rPr>
              <a:t>Electric Tendencies</a:t>
            </a:r>
          </a:p>
        </p:txBody>
      </p:sp>
      <p:cxnSp>
        <p:nvCxnSpPr>
          <p:cNvPr id="43" name="Straight Connector 42">
            <a:extLst>
              <a:ext uri="{FF2B5EF4-FFF2-40B4-BE49-F238E27FC236}">
                <a16:creationId xmlns:a16="http://schemas.microsoft.com/office/drawing/2014/main" id="{50E4EB09-B728-88AC-8823-78CECB16EC92}"/>
              </a:ext>
            </a:extLst>
          </p:cNvPr>
          <p:cNvCxnSpPr>
            <a:cxnSpLocks/>
          </p:cNvCxnSpPr>
          <p:nvPr/>
        </p:nvCxnSpPr>
        <p:spPr>
          <a:xfrm flipV="1">
            <a:off x="8117587" y="3728509"/>
            <a:ext cx="9525" cy="2434167"/>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CADA843C-6509-B005-8027-906A9D7A14F1}"/>
              </a:ext>
            </a:extLst>
          </p:cNvPr>
          <p:cNvCxnSpPr>
            <a:cxnSpLocks/>
          </p:cNvCxnSpPr>
          <p:nvPr/>
        </p:nvCxnSpPr>
        <p:spPr>
          <a:xfrm>
            <a:off x="8117585" y="6162675"/>
            <a:ext cx="607315" cy="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48" name="Cloud 47">
            <a:extLst>
              <a:ext uri="{FF2B5EF4-FFF2-40B4-BE49-F238E27FC236}">
                <a16:creationId xmlns:a16="http://schemas.microsoft.com/office/drawing/2014/main" id="{B433DF7A-F7CC-FB01-39C6-DB36CA4F2F11}"/>
              </a:ext>
            </a:extLst>
          </p:cNvPr>
          <p:cNvSpPr/>
          <p:nvPr/>
        </p:nvSpPr>
        <p:spPr>
          <a:xfrm>
            <a:off x="324093" y="2543647"/>
            <a:ext cx="1057276" cy="801380"/>
          </a:xfrm>
          <a:prstGeom prst="cloud">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4377"/>
            <a:r>
              <a:rPr lang="en-US" noProof="0">
                <a:solidFill>
                  <a:srgbClr val="FFFFFF"/>
                </a:solidFill>
                <a:latin typeface="Mark OT"/>
              </a:rPr>
              <a:t>New Sp26</a:t>
            </a:r>
          </a:p>
        </p:txBody>
      </p:sp>
      <p:pic>
        <p:nvPicPr>
          <p:cNvPr id="1026" name="Picture 2">
            <a:extLst>
              <a:ext uri="{FF2B5EF4-FFF2-40B4-BE49-F238E27FC236}">
                <a16:creationId xmlns:a16="http://schemas.microsoft.com/office/drawing/2014/main" id="{3480C1DA-3A7F-D9BA-4A4D-B38EC61EE02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101394" y="3925104"/>
            <a:ext cx="3507687" cy="25749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5B09CB4-4B85-7685-174E-93333C0B6341}"/>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3790708" y="4196826"/>
            <a:ext cx="3391859" cy="23684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76E7A0F-1DAC-5D2B-C088-BEC46C09188F}"/>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0946103" y="1"/>
            <a:ext cx="1214599" cy="2101868"/>
          </a:xfrm>
          <a:prstGeom prst="rect">
            <a:avLst/>
          </a:prstGeom>
          <a:noFill/>
          <a:extLst>
            <a:ext uri="{909E8E84-426E-40DD-AFC4-6F175D3DCCD1}">
              <a14:hiddenFill xmlns:a14="http://schemas.microsoft.com/office/drawing/2010/main">
                <a:solidFill>
                  <a:srgbClr val="FFFFFF"/>
                </a:solidFill>
              </a14:hiddenFill>
            </a:ext>
          </a:extLst>
        </p:spPr>
      </p:pic>
      <p:sp>
        <p:nvSpPr>
          <p:cNvPr id="53" name="Cloud 52">
            <a:extLst>
              <a:ext uri="{FF2B5EF4-FFF2-40B4-BE49-F238E27FC236}">
                <a16:creationId xmlns:a16="http://schemas.microsoft.com/office/drawing/2014/main" id="{9754E842-9895-1766-E6B7-D4256F2BFE9B}"/>
              </a:ext>
            </a:extLst>
          </p:cNvPr>
          <p:cNvSpPr/>
          <p:nvPr/>
        </p:nvSpPr>
        <p:spPr>
          <a:xfrm>
            <a:off x="3440813" y="2549419"/>
            <a:ext cx="1057276" cy="801380"/>
          </a:xfrm>
          <a:prstGeom prst="cloud">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4377"/>
            <a:r>
              <a:rPr lang="en-US" noProof="0">
                <a:solidFill>
                  <a:srgbClr val="FFFFFF"/>
                </a:solidFill>
                <a:latin typeface="Mark OT"/>
              </a:rPr>
              <a:t>New Sp26</a:t>
            </a:r>
          </a:p>
        </p:txBody>
      </p:sp>
      <p:pic>
        <p:nvPicPr>
          <p:cNvPr id="1034" name="Picture 10">
            <a:extLst>
              <a:ext uri="{FF2B5EF4-FFF2-40B4-BE49-F238E27FC236}">
                <a16:creationId xmlns:a16="http://schemas.microsoft.com/office/drawing/2014/main" id="{F81742DB-0744-62F6-AF42-552793BDFE69}"/>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0154128" y="4190568"/>
            <a:ext cx="1854997" cy="190365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DF2B94E-F54F-81EA-49E6-2A57CAD086F4}"/>
              </a:ext>
            </a:extLst>
          </p:cNvPr>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695540" y="2292247"/>
            <a:ext cx="2066277" cy="1728527"/>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D90D3EFA-217C-50F3-F565-7ECE23C952FB}"/>
              </a:ext>
            </a:extLst>
          </p:cNvPr>
          <p:cNvSpPr txBox="1"/>
          <p:nvPr/>
        </p:nvSpPr>
        <p:spPr>
          <a:xfrm>
            <a:off x="5102338" y="6462182"/>
            <a:ext cx="2266951" cy="338554"/>
          </a:xfrm>
          <a:prstGeom prst="rect">
            <a:avLst/>
          </a:prstGeom>
          <a:noFill/>
        </p:spPr>
        <p:txBody>
          <a:bodyPr wrap="square" rtlCol="0">
            <a:spAutoFit/>
          </a:bodyPr>
          <a:lstStyle>
            <a:defPPr>
              <a:defRPr lang="en-US"/>
            </a:defPPr>
            <a:lvl1pPr>
              <a:defRPr sz="1400" i="1"/>
            </a:lvl1pPr>
          </a:lstStyle>
          <a:p>
            <a:pPr algn="ctr" defTabSz="914377"/>
            <a:r>
              <a:rPr lang="en-US" sz="1600" noProof="0">
                <a:solidFill>
                  <a:srgbClr val="252525"/>
                </a:solidFill>
                <a:latin typeface="Mark OT"/>
              </a:rPr>
              <a:t>&amp; Swing Version</a:t>
            </a:r>
          </a:p>
        </p:txBody>
      </p:sp>
    </p:spTree>
    <p:extLst>
      <p:ext uri="{BB962C8B-B14F-4D97-AF65-F5344CB8AC3E}">
        <p14:creationId xmlns:p14="http://schemas.microsoft.com/office/powerpoint/2010/main" val="7738564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FE5F1"/>
            </a:gs>
            <a:gs pos="80000">
              <a:srgbClr val="D3DCEB"/>
            </a:gs>
            <a:gs pos="100000">
              <a:srgbClr val="BFC8D7"/>
            </a:gs>
          </a:gsLst>
          <a:path path="circle">
            <a:fillToRect l="100000" t="100000"/>
          </a:path>
          <a:tileRect r="-100000" b="-100000"/>
        </a:gradFill>
        <a:effectLst/>
      </p:bgPr>
    </p:bg>
    <p:spTree>
      <p:nvGrpSpPr>
        <p:cNvPr id="1" name="">
          <a:extLst>
            <a:ext uri="{FF2B5EF4-FFF2-40B4-BE49-F238E27FC236}">
              <a16:creationId xmlns:a16="http://schemas.microsoft.com/office/drawing/2014/main" id="{46DF4260-5BDC-85CB-BF15-86FC0B7302D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A3D6408-D09F-55C2-B982-51FECDB9387F}"/>
              </a:ext>
            </a:extLst>
          </p:cNvPr>
          <p:cNvPicPr>
            <a:picLocks noChangeAspect="1"/>
          </p:cNvPicPr>
          <p:nvPr/>
        </p:nvPicPr>
        <p:blipFill>
          <a:blip r:embed="rId2">
            <a:alphaModFix amt="16000"/>
            <a:extLst>
              <a:ext uri="{28A0092B-C50C-407E-A947-70E740481C1C}">
                <a14:useLocalDpi xmlns:a14="http://schemas.microsoft.com/office/drawing/2010/main" val="0"/>
              </a:ext>
            </a:extLst>
          </a:blip>
          <a:srcRect/>
          <a:stretch/>
        </p:blipFill>
        <p:spPr>
          <a:xfrm>
            <a:off x="1" y="0"/>
            <a:ext cx="12191999" cy="6858000"/>
          </a:xfrm>
          <a:prstGeom prst="rect">
            <a:avLst/>
          </a:prstGeom>
        </p:spPr>
      </p:pic>
      <p:sp>
        <p:nvSpPr>
          <p:cNvPr id="6" name="Rectangle: Rounded Corners 5">
            <a:extLst>
              <a:ext uri="{FF2B5EF4-FFF2-40B4-BE49-F238E27FC236}">
                <a16:creationId xmlns:a16="http://schemas.microsoft.com/office/drawing/2014/main" id="{BA2679D1-7B80-07CD-887F-0C7345C6A1DC}"/>
              </a:ext>
            </a:extLst>
          </p:cNvPr>
          <p:cNvSpPr/>
          <p:nvPr/>
        </p:nvSpPr>
        <p:spPr>
          <a:xfrm>
            <a:off x="584111" y="2432116"/>
            <a:ext cx="2441892" cy="176281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noProof="0">
              <a:solidFill>
                <a:srgbClr val="E1E1E1"/>
              </a:solidFill>
              <a:latin typeface="Mark OT"/>
            </a:endParaRPr>
          </a:p>
        </p:txBody>
      </p:sp>
      <p:sp>
        <p:nvSpPr>
          <p:cNvPr id="11" name="Rectangle: Rounded Corners 10">
            <a:extLst>
              <a:ext uri="{FF2B5EF4-FFF2-40B4-BE49-F238E27FC236}">
                <a16:creationId xmlns:a16="http://schemas.microsoft.com/office/drawing/2014/main" id="{6D431377-6991-8FA8-A247-D18BDCC23781}"/>
              </a:ext>
            </a:extLst>
          </p:cNvPr>
          <p:cNvSpPr/>
          <p:nvPr/>
        </p:nvSpPr>
        <p:spPr>
          <a:xfrm>
            <a:off x="324092" y="284500"/>
            <a:ext cx="5528840" cy="993089"/>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t"/>
          <a:lstStyle/>
          <a:p>
            <a:pPr algn="ctr" defTabSz="914377"/>
            <a:r>
              <a:rPr lang="en-US" sz="2800" noProof="0">
                <a:solidFill>
                  <a:srgbClr val="FFFFFF"/>
                </a:solidFill>
                <a:latin typeface="Mark OT Heavy"/>
              </a:rPr>
              <a:t>ALTERNATIVE PATHWAYS</a:t>
            </a:r>
            <a:endParaRPr lang="en-US" sz="1200" noProof="0">
              <a:solidFill>
                <a:srgbClr val="E1E1E1"/>
              </a:solidFill>
              <a:latin typeface="Mark OT"/>
            </a:endParaRPr>
          </a:p>
        </p:txBody>
      </p:sp>
      <p:sp>
        <p:nvSpPr>
          <p:cNvPr id="3" name="Rectangle: Rounded Corners 2">
            <a:extLst>
              <a:ext uri="{FF2B5EF4-FFF2-40B4-BE49-F238E27FC236}">
                <a16:creationId xmlns:a16="http://schemas.microsoft.com/office/drawing/2014/main" id="{443D1811-4ABC-2CC6-635C-9DA3E7DE1785}"/>
              </a:ext>
            </a:extLst>
          </p:cNvPr>
          <p:cNvSpPr/>
          <p:nvPr/>
        </p:nvSpPr>
        <p:spPr>
          <a:xfrm>
            <a:off x="391584" y="1677611"/>
            <a:ext cx="4510355" cy="494099"/>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t"/>
          <a:lstStyle/>
          <a:p>
            <a:pPr algn="ctr" defTabSz="914377"/>
            <a:r>
              <a:rPr lang="en-US" sz="2400" noProof="0">
                <a:solidFill>
                  <a:srgbClr val="FFFFFF"/>
                </a:solidFill>
                <a:latin typeface="Mark OT"/>
              </a:rPr>
              <a:t>Supplemental Approach</a:t>
            </a:r>
            <a:endParaRPr lang="en-US" sz="1100" noProof="0">
              <a:solidFill>
                <a:srgbClr val="E1E1E1"/>
              </a:solidFill>
              <a:latin typeface="Mark OT"/>
            </a:endParaRPr>
          </a:p>
        </p:txBody>
      </p:sp>
      <p:sp>
        <p:nvSpPr>
          <p:cNvPr id="4" name="Cloud 3">
            <a:extLst>
              <a:ext uri="{FF2B5EF4-FFF2-40B4-BE49-F238E27FC236}">
                <a16:creationId xmlns:a16="http://schemas.microsoft.com/office/drawing/2014/main" id="{2D9528B2-38BA-E5AA-A142-3854A56507AB}"/>
              </a:ext>
            </a:extLst>
          </p:cNvPr>
          <p:cNvSpPr/>
          <p:nvPr/>
        </p:nvSpPr>
        <p:spPr>
          <a:xfrm>
            <a:off x="4571185" y="1522621"/>
            <a:ext cx="1057276" cy="801380"/>
          </a:xfrm>
          <a:prstGeom prst="cloud">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4377"/>
            <a:r>
              <a:rPr lang="en-US" noProof="0">
                <a:solidFill>
                  <a:srgbClr val="FFFFFF"/>
                </a:solidFill>
                <a:latin typeface="Mark OT"/>
              </a:rPr>
              <a:t>New Sp26</a:t>
            </a:r>
          </a:p>
        </p:txBody>
      </p:sp>
      <p:pic>
        <p:nvPicPr>
          <p:cNvPr id="2050" name="Picture 2">
            <a:extLst>
              <a:ext uri="{FF2B5EF4-FFF2-40B4-BE49-F238E27FC236}">
                <a16:creationId xmlns:a16="http://schemas.microsoft.com/office/drawing/2014/main" id="{322BC20A-BE42-0147-F408-68E628F8578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38442" y="3112556"/>
            <a:ext cx="1298343" cy="7443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5569C4E-E3E7-4F11-FF2E-A09CA388C127}"/>
              </a:ext>
            </a:extLst>
          </p:cNvPr>
          <p:cNvSpPr txBox="1"/>
          <p:nvPr/>
        </p:nvSpPr>
        <p:spPr>
          <a:xfrm>
            <a:off x="671582" y="2643798"/>
            <a:ext cx="2266951" cy="338554"/>
          </a:xfrm>
          <a:prstGeom prst="rect">
            <a:avLst/>
          </a:prstGeom>
          <a:noFill/>
        </p:spPr>
        <p:txBody>
          <a:bodyPr wrap="square" rtlCol="0">
            <a:spAutoFit/>
          </a:bodyPr>
          <a:lstStyle>
            <a:defPPr>
              <a:defRPr lang="en-US"/>
            </a:defPPr>
            <a:lvl1pPr>
              <a:defRPr sz="1400" i="1"/>
            </a:lvl1pPr>
          </a:lstStyle>
          <a:p>
            <a:pPr algn="ctr" defTabSz="914377"/>
            <a:r>
              <a:rPr lang="en-US" sz="1600" i="0" noProof="0">
                <a:solidFill>
                  <a:srgbClr val="252525"/>
                </a:solidFill>
                <a:latin typeface="Mark OT"/>
              </a:rPr>
              <a:t>2.5” to 2” Adapter</a:t>
            </a:r>
          </a:p>
        </p:txBody>
      </p:sp>
      <p:sp>
        <p:nvSpPr>
          <p:cNvPr id="8" name="Rectangle: Rounded Corners 7">
            <a:extLst>
              <a:ext uri="{FF2B5EF4-FFF2-40B4-BE49-F238E27FC236}">
                <a16:creationId xmlns:a16="http://schemas.microsoft.com/office/drawing/2014/main" id="{D40E51F6-F4F7-4D82-0204-3DC5EB700ED8}"/>
              </a:ext>
            </a:extLst>
          </p:cNvPr>
          <p:cNvSpPr/>
          <p:nvPr/>
        </p:nvSpPr>
        <p:spPr>
          <a:xfrm>
            <a:off x="3331947" y="2432116"/>
            <a:ext cx="2441892" cy="176281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noProof="0">
              <a:solidFill>
                <a:srgbClr val="E1E1E1"/>
              </a:solidFill>
              <a:latin typeface="Mark OT"/>
            </a:endParaRPr>
          </a:p>
        </p:txBody>
      </p:sp>
      <p:sp>
        <p:nvSpPr>
          <p:cNvPr id="9" name="TextBox 8">
            <a:extLst>
              <a:ext uri="{FF2B5EF4-FFF2-40B4-BE49-F238E27FC236}">
                <a16:creationId xmlns:a16="http://schemas.microsoft.com/office/drawing/2014/main" id="{37AF949F-03C3-F8E9-170B-73B3B948211E}"/>
              </a:ext>
            </a:extLst>
          </p:cNvPr>
          <p:cNvSpPr txBox="1"/>
          <p:nvPr/>
        </p:nvSpPr>
        <p:spPr>
          <a:xfrm>
            <a:off x="3419418" y="2643798"/>
            <a:ext cx="2266951" cy="338554"/>
          </a:xfrm>
          <a:prstGeom prst="rect">
            <a:avLst/>
          </a:prstGeom>
          <a:noFill/>
        </p:spPr>
        <p:txBody>
          <a:bodyPr wrap="square" rtlCol="0">
            <a:spAutoFit/>
          </a:bodyPr>
          <a:lstStyle>
            <a:defPPr>
              <a:defRPr lang="en-US"/>
            </a:defPPr>
            <a:lvl1pPr>
              <a:defRPr sz="1400" i="1"/>
            </a:lvl1pPr>
          </a:lstStyle>
          <a:p>
            <a:pPr algn="ctr" defTabSz="914377"/>
            <a:r>
              <a:rPr lang="en-US" sz="1600" i="0" noProof="0">
                <a:solidFill>
                  <a:srgbClr val="252525"/>
                </a:solidFill>
                <a:latin typeface="Mark OT"/>
              </a:rPr>
              <a:t>FlipFlop</a:t>
            </a:r>
          </a:p>
        </p:txBody>
      </p:sp>
      <p:pic>
        <p:nvPicPr>
          <p:cNvPr id="2052" name="Picture 4">
            <a:extLst>
              <a:ext uri="{FF2B5EF4-FFF2-40B4-BE49-F238E27FC236}">
                <a16:creationId xmlns:a16="http://schemas.microsoft.com/office/drawing/2014/main" id="{BE280BC3-FFF1-7EB0-F8B2-BBBEF9A3C0A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727154" y="3063910"/>
            <a:ext cx="1541869" cy="83554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83044E93-2078-77FB-8C92-92ABB0282888}"/>
              </a:ext>
            </a:extLst>
          </p:cNvPr>
          <p:cNvSpPr/>
          <p:nvPr/>
        </p:nvSpPr>
        <p:spPr>
          <a:xfrm>
            <a:off x="584111" y="4439962"/>
            <a:ext cx="2441892" cy="176281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noProof="0">
              <a:solidFill>
                <a:srgbClr val="E1E1E1"/>
              </a:solidFill>
              <a:latin typeface="Mark OT"/>
            </a:endParaRPr>
          </a:p>
        </p:txBody>
      </p:sp>
      <p:sp>
        <p:nvSpPr>
          <p:cNvPr id="12" name="TextBox 11">
            <a:extLst>
              <a:ext uri="{FF2B5EF4-FFF2-40B4-BE49-F238E27FC236}">
                <a16:creationId xmlns:a16="http://schemas.microsoft.com/office/drawing/2014/main" id="{15181E9A-7EF0-408E-809F-32C72CB17521}"/>
              </a:ext>
            </a:extLst>
          </p:cNvPr>
          <p:cNvSpPr txBox="1"/>
          <p:nvPr/>
        </p:nvSpPr>
        <p:spPr>
          <a:xfrm>
            <a:off x="671078" y="4505158"/>
            <a:ext cx="2266951" cy="338554"/>
          </a:xfrm>
          <a:prstGeom prst="rect">
            <a:avLst/>
          </a:prstGeom>
          <a:noFill/>
        </p:spPr>
        <p:txBody>
          <a:bodyPr wrap="square" rtlCol="0">
            <a:spAutoFit/>
          </a:bodyPr>
          <a:lstStyle>
            <a:defPPr>
              <a:defRPr lang="en-US"/>
            </a:defPPr>
            <a:lvl1pPr>
              <a:defRPr sz="1400" i="1"/>
            </a:lvl1pPr>
          </a:lstStyle>
          <a:p>
            <a:pPr algn="ctr" defTabSz="914377"/>
            <a:r>
              <a:rPr lang="en-US" sz="1600" i="0" noProof="0">
                <a:solidFill>
                  <a:srgbClr val="252525"/>
                </a:solidFill>
                <a:latin typeface="Mark OT"/>
              </a:rPr>
              <a:t>Hitch BookMark</a:t>
            </a:r>
          </a:p>
        </p:txBody>
      </p:sp>
      <p:sp>
        <p:nvSpPr>
          <p:cNvPr id="13" name="Rectangle: Rounded Corners 12">
            <a:extLst>
              <a:ext uri="{FF2B5EF4-FFF2-40B4-BE49-F238E27FC236}">
                <a16:creationId xmlns:a16="http://schemas.microsoft.com/office/drawing/2014/main" id="{7332A937-FE95-F242-A17C-4C90C6EFB162}"/>
              </a:ext>
            </a:extLst>
          </p:cNvPr>
          <p:cNvSpPr/>
          <p:nvPr/>
        </p:nvSpPr>
        <p:spPr>
          <a:xfrm>
            <a:off x="3331947" y="4439962"/>
            <a:ext cx="2441892" cy="176281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noProof="0">
              <a:solidFill>
                <a:srgbClr val="E1E1E1"/>
              </a:solidFill>
              <a:latin typeface="Mark OT"/>
            </a:endParaRPr>
          </a:p>
        </p:txBody>
      </p:sp>
      <p:sp>
        <p:nvSpPr>
          <p:cNvPr id="14" name="TextBox 13">
            <a:extLst>
              <a:ext uri="{FF2B5EF4-FFF2-40B4-BE49-F238E27FC236}">
                <a16:creationId xmlns:a16="http://schemas.microsoft.com/office/drawing/2014/main" id="{AAC538A5-6892-6897-7DF8-D1FC443DC413}"/>
              </a:ext>
            </a:extLst>
          </p:cNvPr>
          <p:cNvSpPr txBox="1"/>
          <p:nvPr/>
        </p:nvSpPr>
        <p:spPr>
          <a:xfrm>
            <a:off x="3419418" y="4557374"/>
            <a:ext cx="2266951" cy="584775"/>
          </a:xfrm>
          <a:prstGeom prst="rect">
            <a:avLst/>
          </a:prstGeom>
          <a:noFill/>
        </p:spPr>
        <p:txBody>
          <a:bodyPr wrap="square" rtlCol="0">
            <a:spAutoFit/>
          </a:bodyPr>
          <a:lstStyle>
            <a:defPPr>
              <a:defRPr lang="en-US"/>
            </a:defPPr>
            <a:lvl1pPr>
              <a:defRPr sz="1400" i="1"/>
            </a:lvl1pPr>
          </a:lstStyle>
          <a:p>
            <a:pPr algn="ctr" defTabSz="914377"/>
            <a:r>
              <a:rPr lang="en-US" sz="1600" i="0" noProof="0">
                <a:solidFill>
                  <a:srgbClr val="252525"/>
                </a:solidFill>
                <a:latin typeface="Mark OT"/>
              </a:rPr>
              <a:t>Adjustable Awning Bracket</a:t>
            </a:r>
          </a:p>
        </p:txBody>
      </p:sp>
      <p:pic>
        <p:nvPicPr>
          <p:cNvPr id="2054" name="Picture 6">
            <a:extLst>
              <a:ext uri="{FF2B5EF4-FFF2-40B4-BE49-F238E27FC236}">
                <a16:creationId xmlns:a16="http://schemas.microsoft.com/office/drawing/2014/main" id="{2CF29D1F-D26F-AF84-42B2-D6B29BF7E2F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370635" y="4990197"/>
            <a:ext cx="867836" cy="95333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E037D819-6231-3D1B-CACD-7E845A6BF548}"/>
              </a:ext>
            </a:extLst>
          </p:cNvPr>
          <p:cNvSpPr/>
          <p:nvPr/>
        </p:nvSpPr>
        <p:spPr>
          <a:xfrm>
            <a:off x="6072014" y="4439962"/>
            <a:ext cx="2441892" cy="176281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noProof="0">
              <a:solidFill>
                <a:srgbClr val="E1E1E1"/>
              </a:solidFill>
              <a:latin typeface="Mark OT"/>
            </a:endParaRPr>
          </a:p>
        </p:txBody>
      </p:sp>
      <p:sp>
        <p:nvSpPr>
          <p:cNvPr id="17" name="TextBox 16">
            <a:extLst>
              <a:ext uri="{FF2B5EF4-FFF2-40B4-BE49-F238E27FC236}">
                <a16:creationId xmlns:a16="http://schemas.microsoft.com/office/drawing/2014/main" id="{7C79001D-8622-A6FE-8AF9-C02B30D0C854}"/>
              </a:ext>
            </a:extLst>
          </p:cNvPr>
          <p:cNvSpPr txBox="1"/>
          <p:nvPr/>
        </p:nvSpPr>
        <p:spPr>
          <a:xfrm>
            <a:off x="6159485" y="4533573"/>
            <a:ext cx="2266951" cy="338554"/>
          </a:xfrm>
          <a:prstGeom prst="rect">
            <a:avLst/>
          </a:prstGeom>
          <a:noFill/>
        </p:spPr>
        <p:txBody>
          <a:bodyPr wrap="square" rtlCol="0">
            <a:spAutoFit/>
          </a:bodyPr>
          <a:lstStyle>
            <a:defPPr>
              <a:defRPr lang="en-US"/>
            </a:defPPr>
            <a:lvl1pPr>
              <a:defRPr sz="1400" i="1"/>
            </a:lvl1pPr>
          </a:lstStyle>
          <a:p>
            <a:pPr algn="ctr" defTabSz="914377"/>
            <a:r>
              <a:rPr lang="en-US" sz="1600" i="0" noProof="0">
                <a:solidFill>
                  <a:srgbClr val="252525"/>
                </a:solidFill>
                <a:latin typeface="Mark OT"/>
              </a:rPr>
              <a:t>OpenRange Deluxe</a:t>
            </a:r>
          </a:p>
        </p:txBody>
      </p:sp>
      <p:sp>
        <p:nvSpPr>
          <p:cNvPr id="18" name="Rectangle: Rounded Corners 17">
            <a:extLst>
              <a:ext uri="{FF2B5EF4-FFF2-40B4-BE49-F238E27FC236}">
                <a16:creationId xmlns:a16="http://schemas.microsoft.com/office/drawing/2014/main" id="{11F3952C-F593-1478-95F6-8C6BBE0CED13}"/>
              </a:ext>
            </a:extLst>
          </p:cNvPr>
          <p:cNvSpPr/>
          <p:nvPr/>
        </p:nvSpPr>
        <p:spPr>
          <a:xfrm>
            <a:off x="6901935" y="776359"/>
            <a:ext cx="5117240" cy="3128072"/>
          </a:xfrm>
          <a:prstGeom prst="roundRect">
            <a:avLst/>
          </a:prstGeom>
        </p:spPr>
        <p:style>
          <a:lnRef idx="0">
            <a:schemeClr val="accent6"/>
          </a:lnRef>
          <a:fillRef idx="3">
            <a:schemeClr val="accent6"/>
          </a:fillRef>
          <a:effectRef idx="3">
            <a:schemeClr val="accent6"/>
          </a:effectRef>
          <a:fontRef idx="minor">
            <a:schemeClr val="lt1"/>
          </a:fontRef>
        </p:style>
        <p:txBody>
          <a:bodyPr spcFirstLastPara="0" vert="horz" wrap="square" lIns="395519" tIns="32004" rIns="331511" bIns="32004" numCol="1" spcCol="1270" anchor="ctr" anchorCtr="0">
            <a:noAutofit/>
          </a:bodyPr>
          <a:lstStyle/>
          <a:p>
            <a:pPr algn="ctr" defTabSz="1066773">
              <a:lnSpc>
                <a:spcPct val="90000"/>
              </a:lnSpc>
              <a:spcBef>
                <a:spcPct val="0"/>
              </a:spcBef>
              <a:spcAft>
                <a:spcPct val="35000"/>
              </a:spcAft>
            </a:pPr>
            <a:endParaRPr lang="en-US" sz="2400" noProof="0">
              <a:solidFill>
                <a:srgbClr val="FFFFFF"/>
              </a:solidFill>
              <a:latin typeface="Mark OT"/>
            </a:endParaRPr>
          </a:p>
        </p:txBody>
      </p:sp>
      <p:sp>
        <p:nvSpPr>
          <p:cNvPr id="19" name="TextBox 18">
            <a:extLst>
              <a:ext uri="{FF2B5EF4-FFF2-40B4-BE49-F238E27FC236}">
                <a16:creationId xmlns:a16="http://schemas.microsoft.com/office/drawing/2014/main" id="{5C7B81BB-C0EE-0653-F518-8678785F987D}"/>
              </a:ext>
            </a:extLst>
          </p:cNvPr>
          <p:cNvSpPr txBox="1"/>
          <p:nvPr/>
        </p:nvSpPr>
        <p:spPr>
          <a:xfrm>
            <a:off x="6901934" y="901441"/>
            <a:ext cx="2266951" cy="584775"/>
          </a:xfrm>
          <a:prstGeom prst="rect">
            <a:avLst/>
          </a:prstGeom>
          <a:noFill/>
        </p:spPr>
        <p:txBody>
          <a:bodyPr wrap="square" rtlCol="0">
            <a:spAutoFit/>
          </a:bodyPr>
          <a:lstStyle>
            <a:defPPr>
              <a:defRPr lang="en-US"/>
            </a:defPPr>
            <a:lvl1pPr>
              <a:defRPr sz="1400" i="1"/>
            </a:lvl1pPr>
          </a:lstStyle>
          <a:p>
            <a:pPr algn="ctr" defTabSz="914377"/>
            <a:r>
              <a:rPr lang="en-US" sz="1600" i="0" noProof="0" err="1">
                <a:solidFill>
                  <a:srgbClr val="252525"/>
                </a:solidFill>
                <a:latin typeface="Mark OT Heavy"/>
              </a:rPr>
              <a:t>OverHaul</a:t>
            </a:r>
            <a:r>
              <a:rPr lang="en-US" sz="1600" i="0" noProof="0">
                <a:solidFill>
                  <a:srgbClr val="252525"/>
                </a:solidFill>
                <a:latin typeface="Mark OT Heavy"/>
              </a:rPr>
              <a:t> HD</a:t>
            </a:r>
          </a:p>
          <a:p>
            <a:pPr algn="ctr" defTabSz="914377"/>
            <a:r>
              <a:rPr lang="en-US" sz="1600" i="0" noProof="0">
                <a:solidFill>
                  <a:srgbClr val="252525"/>
                </a:solidFill>
                <a:latin typeface="Mark OT"/>
              </a:rPr>
              <a:t>Shadow Edition</a:t>
            </a:r>
          </a:p>
        </p:txBody>
      </p:sp>
      <p:sp>
        <p:nvSpPr>
          <p:cNvPr id="22" name="Rectangle: Rounded Corners 21">
            <a:extLst>
              <a:ext uri="{FF2B5EF4-FFF2-40B4-BE49-F238E27FC236}">
                <a16:creationId xmlns:a16="http://schemas.microsoft.com/office/drawing/2014/main" id="{CF675830-9DC8-0DF4-407C-90AAACA32793}"/>
              </a:ext>
            </a:extLst>
          </p:cNvPr>
          <p:cNvSpPr/>
          <p:nvPr/>
        </p:nvSpPr>
        <p:spPr>
          <a:xfrm>
            <a:off x="8812081" y="4439962"/>
            <a:ext cx="2441892" cy="176281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noProof="0">
              <a:solidFill>
                <a:srgbClr val="E1E1E1"/>
              </a:solidFill>
              <a:latin typeface="Mark OT"/>
            </a:endParaRPr>
          </a:p>
        </p:txBody>
      </p:sp>
      <p:sp>
        <p:nvSpPr>
          <p:cNvPr id="23" name="TextBox 22">
            <a:extLst>
              <a:ext uri="{FF2B5EF4-FFF2-40B4-BE49-F238E27FC236}">
                <a16:creationId xmlns:a16="http://schemas.microsoft.com/office/drawing/2014/main" id="{9187D77F-1D7E-2551-2A6B-22A92281AE31}"/>
              </a:ext>
            </a:extLst>
          </p:cNvPr>
          <p:cNvSpPr txBox="1"/>
          <p:nvPr/>
        </p:nvSpPr>
        <p:spPr>
          <a:xfrm>
            <a:off x="8899551" y="4557374"/>
            <a:ext cx="2266951" cy="584775"/>
          </a:xfrm>
          <a:prstGeom prst="rect">
            <a:avLst/>
          </a:prstGeom>
          <a:noFill/>
        </p:spPr>
        <p:txBody>
          <a:bodyPr wrap="square" rtlCol="0">
            <a:spAutoFit/>
          </a:bodyPr>
          <a:lstStyle>
            <a:defPPr>
              <a:defRPr lang="en-US"/>
            </a:defPPr>
            <a:lvl1pPr>
              <a:defRPr sz="1400" i="1"/>
            </a:lvl1pPr>
          </a:lstStyle>
          <a:p>
            <a:pPr algn="ctr" defTabSz="914377"/>
            <a:r>
              <a:rPr lang="en-US" sz="1600" i="0" noProof="0" err="1">
                <a:solidFill>
                  <a:srgbClr val="252525"/>
                </a:solidFill>
                <a:latin typeface="Mark OT"/>
              </a:rPr>
              <a:t>RuggedLine</a:t>
            </a:r>
            <a:r>
              <a:rPr lang="en-US" sz="1600" i="0" noProof="0">
                <a:solidFill>
                  <a:srgbClr val="252525"/>
                </a:solidFill>
                <a:latin typeface="Mark OT"/>
              </a:rPr>
              <a:t> HD</a:t>
            </a:r>
          </a:p>
          <a:p>
            <a:pPr algn="ctr" defTabSz="914377"/>
            <a:r>
              <a:rPr lang="en-US" sz="1600" i="0" noProof="0">
                <a:solidFill>
                  <a:srgbClr val="252525"/>
                </a:solidFill>
                <a:latin typeface="Mark OT"/>
              </a:rPr>
              <a:t>Tacoma 2024+</a:t>
            </a:r>
          </a:p>
        </p:txBody>
      </p:sp>
      <p:sp>
        <p:nvSpPr>
          <p:cNvPr id="25" name="Rectangle: Rounded Corners 24">
            <a:extLst>
              <a:ext uri="{FF2B5EF4-FFF2-40B4-BE49-F238E27FC236}">
                <a16:creationId xmlns:a16="http://schemas.microsoft.com/office/drawing/2014/main" id="{19D54A87-D974-7A7C-3819-5AC682A9CEAA}"/>
              </a:ext>
            </a:extLst>
          </p:cNvPr>
          <p:cNvSpPr/>
          <p:nvPr/>
        </p:nvSpPr>
        <p:spPr>
          <a:xfrm>
            <a:off x="6901933" y="219720"/>
            <a:ext cx="5117240" cy="494099"/>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t"/>
          <a:lstStyle/>
          <a:p>
            <a:pPr algn="ctr" defTabSz="914377"/>
            <a:r>
              <a:rPr lang="en-US" sz="2400" noProof="0">
                <a:solidFill>
                  <a:srgbClr val="252525"/>
                </a:solidFill>
                <a:latin typeface="Mark OT"/>
              </a:rPr>
              <a:t>Special Treatments</a:t>
            </a:r>
            <a:endParaRPr lang="en-US" sz="1100" noProof="0">
              <a:solidFill>
                <a:srgbClr val="252525"/>
              </a:solidFill>
              <a:latin typeface="Mark OT"/>
            </a:endParaRPr>
          </a:p>
        </p:txBody>
      </p:sp>
      <p:sp>
        <p:nvSpPr>
          <p:cNvPr id="21" name="Cloud 20">
            <a:extLst>
              <a:ext uri="{FF2B5EF4-FFF2-40B4-BE49-F238E27FC236}">
                <a16:creationId xmlns:a16="http://schemas.microsoft.com/office/drawing/2014/main" id="{C919C365-3D1B-B47E-FBC3-4403FA086726}"/>
              </a:ext>
            </a:extLst>
          </p:cNvPr>
          <p:cNvSpPr/>
          <p:nvPr/>
        </p:nvSpPr>
        <p:spPr>
          <a:xfrm>
            <a:off x="10969693" y="107905"/>
            <a:ext cx="1057276" cy="801380"/>
          </a:xfrm>
          <a:prstGeom prst="cloud">
            <a:avLst/>
          </a:prstGeom>
        </p:spPr>
        <p:style>
          <a:lnRef idx="1">
            <a:schemeClr val="accent3"/>
          </a:lnRef>
          <a:fillRef idx="3">
            <a:schemeClr val="accent3"/>
          </a:fillRef>
          <a:effectRef idx="2">
            <a:schemeClr val="accent3"/>
          </a:effectRef>
          <a:fontRef idx="minor">
            <a:schemeClr val="lt1"/>
          </a:fontRef>
        </p:style>
        <p:txBody>
          <a:bodyPr lIns="0" tIns="0" rIns="0" bIns="0" rtlCol="0" anchor="ctr"/>
          <a:lstStyle/>
          <a:p>
            <a:pPr algn="ctr" defTabSz="914377"/>
            <a:r>
              <a:rPr lang="en-US" noProof="0">
                <a:solidFill>
                  <a:srgbClr val="252525"/>
                </a:solidFill>
                <a:latin typeface="Mark OT"/>
              </a:rPr>
              <a:t>2026 Only</a:t>
            </a:r>
          </a:p>
        </p:txBody>
      </p:sp>
      <p:pic>
        <p:nvPicPr>
          <p:cNvPr id="2056" name="Picture 8">
            <a:extLst>
              <a:ext uri="{FF2B5EF4-FFF2-40B4-BE49-F238E27FC236}">
                <a16:creationId xmlns:a16="http://schemas.microsoft.com/office/drawing/2014/main" id="{3AB3E83F-9283-8D88-7879-CFA44813747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086531" y="1333627"/>
            <a:ext cx="4748044" cy="247463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91581733-493C-80D4-753E-333621CEDB2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9168883" y="5225121"/>
            <a:ext cx="1719076" cy="74924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black bag on a car&#10;&#10;AI-generated content may be incorrect.">
            <a:extLst>
              <a:ext uri="{FF2B5EF4-FFF2-40B4-BE49-F238E27FC236}">
                <a16:creationId xmlns:a16="http://schemas.microsoft.com/office/drawing/2014/main" id="{44E98889-737C-20EB-93F7-8DDB00629A6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89599" y="5131200"/>
            <a:ext cx="1616976" cy="927689"/>
          </a:xfrm>
          <a:prstGeom prst="rect">
            <a:avLst/>
          </a:prstGeom>
        </p:spPr>
      </p:pic>
      <p:pic>
        <p:nvPicPr>
          <p:cNvPr id="29" name="Picture 28" descr="A green box on a stand&#10;&#10;AI-generated content may be incorrect.">
            <a:extLst>
              <a:ext uri="{FF2B5EF4-FFF2-40B4-BE49-F238E27FC236}">
                <a16:creationId xmlns:a16="http://schemas.microsoft.com/office/drawing/2014/main" id="{B1DF2AE4-6A5D-E2D5-562D-CCE2A7E5D611}"/>
              </a:ext>
            </a:extLst>
          </p:cNvPr>
          <p:cNvPicPr>
            <a:picLocks noChangeAspect="1"/>
          </p:cNvPicPr>
          <p:nvPr/>
        </p:nvPicPr>
        <p:blipFill>
          <a:blip r:embed="rId9" cstate="print">
            <a:clrChange>
              <a:clrFrom>
                <a:srgbClr val="CBCCCB"/>
              </a:clrFrom>
              <a:clrTo>
                <a:srgbClr val="CBCCCB">
                  <a:alpha val="0"/>
                </a:srgbClr>
              </a:clrTo>
            </a:clrChange>
            <a:extLst>
              <a:ext uri="{28A0092B-C50C-407E-A947-70E740481C1C}">
                <a14:useLocalDpi xmlns:a14="http://schemas.microsoft.com/office/drawing/2010/main" val="0"/>
              </a:ext>
            </a:extLst>
          </a:blip>
          <a:stretch>
            <a:fillRect/>
          </a:stretch>
        </p:blipFill>
        <p:spPr>
          <a:xfrm>
            <a:off x="6604689" y="4766525"/>
            <a:ext cx="1455231" cy="1379792"/>
          </a:xfrm>
          <a:prstGeom prst="rect">
            <a:avLst/>
          </a:prstGeom>
        </p:spPr>
      </p:pic>
    </p:spTree>
    <p:extLst>
      <p:ext uri="{BB962C8B-B14F-4D97-AF65-F5344CB8AC3E}">
        <p14:creationId xmlns:p14="http://schemas.microsoft.com/office/powerpoint/2010/main" val="287923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5"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FFEAB-144B-E3B7-F246-723CBFA36B3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D9BDB17-BF28-9CE4-5E67-937C8612C32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330611" y="264586"/>
            <a:ext cx="7702063" cy="6232573"/>
          </a:xfrm>
          <a:prstGeom prst="rect">
            <a:avLst/>
          </a:prstGeom>
        </p:spPr>
      </p:pic>
      <p:sp>
        <p:nvSpPr>
          <p:cNvPr id="2" name="Title 1">
            <a:extLst>
              <a:ext uri="{FF2B5EF4-FFF2-40B4-BE49-F238E27FC236}">
                <a16:creationId xmlns:a16="http://schemas.microsoft.com/office/drawing/2014/main" id="{D6357051-2336-83BE-816A-C89C51EBA41C}"/>
              </a:ext>
            </a:extLst>
          </p:cNvPr>
          <p:cNvSpPr>
            <a:spLocks noGrp="1"/>
          </p:cNvSpPr>
          <p:nvPr>
            <p:ph type="title"/>
          </p:nvPr>
        </p:nvSpPr>
        <p:spPr>
          <a:xfrm>
            <a:off x="520066" y="1346691"/>
            <a:ext cx="4903124" cy="970175"/>
          </a:xfrm>
        </p:spPr>
        <p:txBody>
          <a:bodyPr/>
          <a:lstStyle/>
          <a:p>
            <a:r>
              <a:rPr lang="en-US" sz="3733" noProof="0"/>
              <a:t>Yakima</a:t>
            </a:r>
            <a:br>
              <a:rPr lang="en-US" sz="3733" noProof="0"/>
            </a:br>
            <a:r>
              <a:rPr lang="en-US" sz="3733" noProof="0"/>
              <a:t>Sp26 Product</a:t>
            </a:r>
          </a:p>
        </p:txBody>
      </p:sp>
      <p:sp>
        <p:nvSpPr>
          <p:cNvPr id="3" name="Footer Placeholder 2">
            <a:extLst>
              <a:ext uri="{FF2B5EF4-FFF2-40B4-BE49-F238E27FC236}">
                <a16:creationId xmlns:a16="http://schemas.microsoft.com/office/drawing/2014/main" id="{4F460340-5C43-1773-12E6-EA3DCE258B3A}"/>
              </a:ext>
            </a:extLst>
          </p:cNvPr>
          <p:cNvSpPr>
            <a:spLocks noGrp="1"/>
          </p:cNvSpPr>
          <p:nvPr>
            <p:ph type="ftr" sz="quarter" idx="10"/>
          </p:nvPr>
        </p:nvSpPr>
        <p:spPr/>
        <p:txBody>
          <a:bodyPr/>
          <a:lstStyle/>
          <a:p>
            <a:pPr defTabSz="609570">
              <a:defRPr/>
            </a:pPr>
            <a:endParaRPr lang="en-US" noProof="0">
              <a:latin typeface="Mark OT"/>
            </a:endParaRPr>
          </a:p>
        </p:txBody>
      </p:sp>
      <p:sp>
        <p:nvSpPr>
          <p:cNvPr id="4" name="Slide Number Placeholder 3">
            <a:extLst>
              <a:ext uri="{FF2B5EF4-FFF2-40B4-BE49-F238E27FC236}">
                <a16:creationId xmlns:a16="http://schemas.microsoft.com/office/drawing/2014/main" id="{85838211-64CD-768E-0250-9F3B30248CCB}"/>
              </a:ext>
            </a:extLst>
          </p:cNvPr>
          <p:cNvSpPr>
            <a:spLocks noGrp="1"/>
          </p:cNvSpPr>
          <p:nvPr>
            <p:ph type="sldNum" sz="quarter" idx="11"/>
          </p:nvPr>
        </p:nvSpPr>
        <p:spPr/>
        <p:txBody>
          <a:bodyPr/>
          <a:lstStyle/>
          <a:p>
            <a:pPr defTabSz="609570">
              <a:defRPr/>
            </a:pPr>
            <a:fld id="{E3C10A3F-FD94-6F46-B81C-C62BCA26E41C}" type="slidenum">
              <a:rPr lang="en-US" noProof="0">
                <a:latin typeface="Mark OT"/>
              </a:rPr>
              <a:pPr defTabSz="609570">
                <a:defRPr/>
              </a:pPr>
              <a:t>24</a:t>
            </a:fld>
            <a:endParaRPr lang="en-US" noProof="0">
              <a:latin typeface="Mark OT"/>
            </a:endParaRPr>
          </a:p>
        </p:txBody>
      </p:sp>
      <p:sp>
        <p:nvSpPr>
          <p:cNvPr id="6" name="Text Placeholder 5">
            <a:extLst>
              <a:ext uri="{FF2B5EF4-FFF2-40B4-BE49-F238E27FC236}">
                <a16:creationId xmlns:a16="http://schemas.microsoft.com/office/drawing/2014/main" id="{E99E87D2-784C-88A5-43B9-F75C39980774}"/>
              </a:ext>
            </a:extLst>
          </p:cNvPr>
          <p:cNvSpPr>
            <a:spLocks noGrp="1"/>
          </p:cNvSpPr>
          <p:nvPr>
            <p:ph type="body" sz="quarter" idx="13"/>
          </p:nvPr>
        </p:nvSpPr>
        <p:spPr>
          <a:xfrm>
            <a:off x="520067" y="2188972"/>
            <a:ext cx="4793491" cy="391584"/>
          </a:xfrm>
        </p:spPr>
        <p:txBody>
          <a:bodyPr>
            <a:noAutofit/>
          </a:bodyPr>
          <a:lstStyle/>
          <a:p>
            <a:r>
              <a:rPr lang="en-US" noProof="0">
                <a:solidFill>
                  <a:schemeClr val="accent1"/>
                </a:solidFill>
              </a:rPr>
              <a:t>TRANSITION PLANNER</a:t>
            </a:r>
          </a:p>
        </p:txBody>
      </p:sp>
      <p:sp>
        <p:nvSpPr>
          <p:cNvPr id="5" name="Date Placeholder 4">
            <a:extLst>
              <a:ext uri="{FF2B5EF4-FFF2-40B4-BE49-F238E27FC236}">
                <a16:creationId xmlns:a16="http://schemas.microsoft.com/office/drawing/2014/main" id="{FB4C34A0-C0A5-E20A-5204-C5851157A58A}"/>
              </a:ext>
            </a:extLst>
          </p:cNvPr>
          <p:cNvSpPr>
            <a:spLocks noGrp="1"/>
          </p:cNvSpPr>
          <p:nvPr>
            <p:ph type="dt" sz="half" idx="2"/>
          </p:nvPr>
        </p:nvSpPr>
        <p:spPr/>
        <p:txBody>
          <a:bodyPr/>
          <a:lstStyle/>
          <a:p>
            <a:pPr defTabSz="609570">
              <a:defRPr/>
            </a:pPr>
            <a:r>
              <a:rPr lang="en-US" noProof="0">
                <a:solidFill>
                  <a:srgbClr val="AB2328"/>
                </a:solidFill>
                <a:latin typeface="Mark OT"/>
              </a:rPr>
              <a:t>Yakima Products, Inc.  Confidential</a:t>
            </a:r>
          </a:p>
        </p:txBody>
      </p:sp>
      <p:sp>
        <p:nvSpPr>
          <p:cNvPr id="14" name="Text Placeholder 5">
            <a:extLst>
              <a:ext uri="{FF2B5EF4-FFF2-40B4-BE49-F238E27FC236}">
                <a16:creationId xmlns:a16="http://schemas.microsoft.com/office/drawing/2014/main" id="{8427C18C-3BF7-82FB-7E81-A389D4AF7F9D}"/>
              </a:ext>
            </a:extLst>
          </p:cNvPr>
          <p:cNvSpPr txBox="1">
            <a:spLocks/>
          </p:cNvSpPr>
          <p:nvPr/>
        </p:nvSpPr>
        <p:spPr>
          <a:xfrm>
            <a:off x="520067" y="2558643"/>
            <a:ext cx="2396744" cy="400887"/>
          </a:xfrm>
          <a:prstGeom prst="rect">
            <a:avLst/>
          </a:prstGeom>
        </p:spPr>
        <p:txBody>
          <a:bodyPr>
            <a:noAutofit/>
          </a:bodyPr>
          <a:lstStyle>
            <a:lvl1pPr marL="457189" indent="-457189" algn="l" defTabSz="609585" rtl="0" eaLnBrk="1" latinLnBrk="0" hangingPunct="1">
              <a:spcBef>
                <a:spcPct val="20000"/>
              </a:spcBef>
              <a:buFont typeface="Arial"/>
              <a:buChar char="•"/>
              <a:defRPr sz="3200"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2667"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24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133"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defTabSz="609570">
              <a:buNone/>
              <a:defRPr/>
            </a:pPr>
            <a:r>
              <a:rPr lang="en-US" sz="1600" noProof="0">
                <a:solidFill>
                  <a:srgbClr val="64686B"/>
                </a:solidFill>
                <a:latin typeface="Mark OT Heavy" panose="020B0904020201010104" pitchFamily="34" charset="0"/>
              </a:rPr>
              <a:t>23 SKU’s total</a:t>
            </a:r>
          </a:p>
        </p:txBody>
      </p:sp>
      <p:sp>
        <p:nvSpPr>
          <p:cNvPr id="11" name="TextBox 10">
            <a:extLst>
              <a:ext uri="{FF2B5EF4-FFF2-40B4-BE49-F238E27FC236}">
                <a16:creationId xmlns:a16="http://schemas.microsoft.com/office/drawing/2014/main" id="{83A657E1-FFFB-DADD-4CC4-6240DA927ABB}"/>
              </a:ext>
            </a:extLst>
          </p:cNvPr>
          <p:cNvSpPr txBox="1"/>
          <p:nvPr/>
        </p:nvSpPr>
        <p:spPr>
          <a:xfrm>
            <a:off x="520066" y="3201307"/>
            <a:ext cx="3971925" cy="2308324"/>
          </a:xfrm>
          <a:prstGeom prst="rect">
            <a:avLst/>
          </a:prstGeom>
          <a:noFill/>
        </p:spPr>
        <p:txBody>
          <a:bodyPr wrap="square">
            <a:spAutoFit/>
          </a:bodyPr>
          <a:lstStyle/>
          <a:p>
            <a:pPr defTabSz="914377">
              <a:defRPr/>
            </a:pPr>
            <a:r>
              <a:rPr lang="en-US" noProof="0">
                <a:solidFill>
                  <a:srgbClr val="64686B"/>
                </a:solidFill>
                <a:latin typeface="Mark OT"/>
              </a:rPr>
              <a:t>PRIMARY LAUNCH STORIES</a:t>
            </a:r>
          </a:p>
          <a:p>
            <a:pPr defTabSz="914377">
              <a:defRPr/>
            </a:pPr>
            <a:r>
              <a:rPr lang="en-US" noProof="0">
                <a:solidFill>
                  <a:srgbClr val="64686B"/>
                </a:solidFill>
                <a:latin typeface="Mark OT Heavy"/>
              </a:rPr>
              <a:t>BIKE </a:t>
            </a:r>
          </a:p>
          <a:p>
            <a:pPr defTabSz="914377">
              <a:defRPr/>
            </a:pPr>
            <a:r>
              <a:rPr lang="en-US" noProof="0">
                <a:solidFill>
                  <a:srgbClr val="64686B"/>
                </a:solidFill>
                <a:latin typeface="Mark OT Heavy"/>
              </a:rPr>
              <a:t>TRUCK</a:t>
            </a:r>
          </a:p>
          <a:p>
            <a:pPr defTabSz="914377">
              <a:defRPr/>
            </a:pPr>
            <a:endParaRPr lang="en-US" noProof="0">
              <a:solidFill>
                <a:srgbClr val="64686B"/>
              </a:solidFill>
              <a:latin typeface="Mark OT Heavy"/>
            </a:endParaRPr>
          </a:p>
          <a:p>
            <a:pPr defTabSz="914377">
              <a:defRPr/>
            </a:pPr>
            <a:r>
              <a:rPr lang="en-US" noProof="0">
                <a:solidFill>
                  <a:srgbClr val="64686B"/>
                </a:solidFill>
                <a:latin typeface="Mark OT"/>
              </a:rPr>
              <a:t>SUPPORTING PRODUCTS</a:t>
            </a:r>
          </a:p>
          <a:p>
            <a:pPr defTabSz="914377">
              <a:defRPr/>
            </a:pPr>
            <a:r>
              <a:rPr lang="en-US" noProof="0">
                <a:solidFill>
                  <a:srgbClr val="64686B"/>
                </a:solidFill>
                <a:latin typeface="Mark OT Heavy"/>
              </a:rPr>
              <a:t>HITCH ACCESSORIES</a:t>
            </a:r>
          </a:p>
          <a:p>
            <a:pPr defTabSz="914377">
              <a:defRPr/>
            </a:pPr>
            <a:r>
              <a:rPr lang="en-US" noProof="0">
                <a:solidFill>
                  <a:srgbClr val="64686B"/>
                </a:solidFill>
                <a:latin typeface="Mark OT Heavy"/>
              </a:rPr>
              <a:t>ROOF RACKS</a:t>
            </a:r>
          </a:p>
          <a:p>
            <a:pPr defTabSz="914377">
              <a:defRPr/>
            </a:pPr>
            <a:r>
              <a:rPr lang="en-US" noProof="0">
                <a:solidFill>
                  <a:srgbClr val="64686B"/>
                </a:solidFill>
                <a:latin typeface="Mark OT Heavy"/>
              </a:rPr>
              <a:t>CAMP</a:t>
            </a:r>
          </a:p>
        </p:txBody>
      </p:sp>
    </p:spTree>
    <p:extLst>
      <p:ext uri="{BB962C8B-B14F-4D97-AF65-F5344CB8AC3E}">
        <p14:creationId xmlns:p14="http://schemas.microsoft.com/office/powerpoint/2010/main" val="25492713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E963891-FF0C-CC79-F7E3-FE73765CF3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YakimaTakeItEasy_LockUp.png">
            <a:extLst>
              <a:ext uri="{FF2B5EF4-FFF2-40B4-BE49-F238E27FC236}">
                <a16:creationId xmlns:a16="http://schemas.microsoft.com/office/drawing/2014/main" id="{06620A62-BC50-4043-22BB-10C0E8B8F33E}"/>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r="-1"/>
          <a:stretch/>
        </p:blipFill>
        <p:spPr>
          <a:xfrm>
            <a:off x="4697683" y="351206"/>
            <a:ext cx="2833579" cy="576924"/>
          </a:xfrm>
          <a:prstGeom prst="rect">
            <a:avLst/>
          </a:prstGeom>
        </p:spPr>
      </p:pic>
      <p:sp>
        <p:nvSpPr>
          <p:cNvPr id="15" name="TextBox 14">
            <a:extLst>
              <a:ext uri="{FF2B5EF4-FFF2-40B4-BE49-F238E27FC236}">
                <a16:creationId xmlns:a16="http://schemas.microsoft.com/office/drawing/2014/main" id="{E4B4E1BF-E8FC-2B5B-2757-144F55FCF785}"/>
              </a:ext>
            </a:extLst>
          </p:cNvPr>
          <p:cNvSpPr txBox="1"/>
          <p:nvPr/>
        </p:nvSpPr>
        <p:spPr>
          <a:xfrm>
            <a:off x="362378" y="5976513"/>
            <a:ext cx="11467244" cy="482120"/>
          </a:xfrm>
          <a:prstGeom prst="rect">
            <a:avLst/>
          </a:prstGeom>
          <a:noFill/>
        </p:spPr>
        <p:txBody>
          <a:bodyPr wrap="square" rtlCol="0" anchor="ctr">
            <a:spAutoFit/>
          </a:bodyPr>
          <a:lstStyle/>
          <a:p>
            <a:pPr algn="ctr" defTabSz="609585"/>
            <a:r>
              <a:rPr lang="en-US" sz="2533" noProof="0">
                <a:solidFill>
                  <a:srgbClr val="FFFFFF"/>
                </a:solidFill>
                <a:latin typeface="Mark OT Heavy"/>
              </a:rPr>
              <a:t>2026 Truck Product Launch</a:t>
            </a:r>
          </a:p>
        </p:txBody>
      </p:sp>
    </p:spTree>
    <p:extLst>
      <p:ext uri="{BB962C8B-B14F-4D97-AF65-F5344CB8AC3E}">
        <p14:creationId xmlns:p14="http://schemas.microsoft.com/office/powerpoint/2010/main" val="3012149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9B4E6-02F6-D7B5-9917-07450D04463C}"/>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D140E3C3-5437-63EE-E503-0C617F1319CD}"/>
              </a:ext>
            </a:extLst>
          </p:cNvPr>
          <p:cNvPicPr>
            <a:picLocks noChangeAspect="1"/>
          </p:cNvPicPr>
          <p:nvPr/>
        </p:nvPicPr>
        <p:blipFill>
          <a:blip r:embed="rId2">
            <a:alphaModFix amt="16000"/>
            <a:extLst>
              <a:ext uri="{28A0092B-C50C-407E-A947-70E740481C1C}">
                <a14:useLocalDpi xmlns:a14="http://schemas.microsoft.com/office/drawing/2010/main" val="0"/>
              </a:ext>
            </a:extLst>
          </a:blip>
          <a:srcRect/>
          <a:stretch/>
        </p:blipFill>
        <p:spPr>
          <a:xfrm>
            <a:off x="3245320" y="988059"/>
            <a:ext cx="8946677" cy="5869941"/>
          </a:xfrm>
          <a:prstGeom prst="rect">
            <a:avLst/>
          </a:prstGeom>
        </p:spPr>
      </p:pic>
      <p:sp>
        <p:nvSpPr>
          <p:cNvPr id="11" name="Rectangle 10">
            <a:extLst>
              <a:ext uri="{FF2B5EF4-FFF2-40B4-BE49-F238E27FC236}">
                <a16:creationId xmlns:a16="http://schemas.microsoft.com/office/drawing/2014/main" id="{045AF07C-373A-0B8E-F0AB-D5F6D95CA1A2}"/>
              </a:ext>
            </a:extLst>
          </p:cNvPr>
          <p:cNvSpPr/>
          <p:nvPr/>
        </p:nvSpPr>
        <p:spPr>
          <a:xfrm>
            <a:off x="-64654" y="-1"/>
            <a:ext cx="358167" cy="6858001"/>
          </a:xfrm>
          <a:prstGeom prst="rect">
            <a:avLst/>
          </a:prstGeom>
          <a:solidFill>
            <a:srgbClr val="4D5B3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4D5B31"/>
              </a:solidFill>
              <a:latin typeface="Mark OT"/>
            </a:endParaRPr>
          </a:p>
        </p:txBody>
      </p:sp>
      <p:pic>
        <p:nvPicPr>
          <p:cNvPr id="8" name="Picture 7">
            <a:extLst>
              <a:ext uri="{FF2B5EF4-FFF2-40B4-BE49-F238E27FC236}">
                <a16:creationId xmlns:a16="http://schemas.microsoft.com/office/drawing/2014/main" id="{F7327594-C70D-B4F2-BE9E-7B65BD9968A1}"/>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450366" y="330878"/>
            <a:ext cx="484460" cy="483805"/>
          </a:xfrm>
          <a:prstGeom prst="rect">
            <a:avLst/>
          </a:prstGeom>
        </p:spPr>
      </p:pic>
      <p:sp>
        <p:nvSpPr>
          <p:cNvPr id="9" name="TextBox 8">
            <a:extLst>
              <a:ext uri="{FF2B5EF4-FFF2-40B4-BE49-F238E27FC236}">
                <a16:creationId xmlns:a16="http://schemas.microsoft.com/office/drawing/2014/main" id="{88FB3BD3-2234-FD22-02C6-DDC58F1C6EAD}"/>
              </a:ext>
            </a:extLst>
          </p:cNvPr>
          <p:cNvSpPr txBox="1"/>
          <p:nvPr/>
        </p:nvSpPr>
        <p:spPr>
          <a:xfrm>
            <a:off x="898178" y="388114"/>
            <a:ext cx="744114" cy="338554"/>
          </a:xfrm>
          <a:prstGeom prst="rect">
            <a:avLst/>
          </a:prstGeom>
          <a:noFill/>
        </p:spPr>
        <p:txBody>
          <a:bodyPr wrap="none" rtlCol="0">
            <a:spAutoFit/>
          </a:bodyPr>
          <a:lstStyle/>
          <a:p>
            <a:pPr defTabSz="609585"/>
            <a:r>
              <a:rPr lang="en-US" sz="1600" noProof="0">
                <a:solidFill>
                  <a:srgbClr val="4D5B31"/>
                </a:solidFill>
                <a:latin typeface="Mark OT Heavy"/>
              </a:rPr>
              <a:t>TRUCK</a:t>
            </a:r>
          </a:p>
        </p:txBody>
      </p:sp>
      <p:sp>
        <p:nvSpPr>
          <p:cNvPr id="3" name="Footer Placeholder 2">
            <a:extLst>
              <a:ext uri="{FF2B5EF4-FFF2-40B4-BE49-F238E27FC236}">
                <a16:creationId xmlns:a16="http://schemas.microsoft.com/office/drawing/2014/main" id="{F69ED393-A338-DB06-9450-8EDBB75F71AC}"/>
              </a:ext>
            </a:extLst>
          </p:cNvPr>
          <p:cNvSpPr>
            <a:spLocks noGrp="1"/>
          </p:cNvSpPr>
          <p:nvPr>
            <p:ph type="ftr" sz="quarter" idx="10"/>
          </p:nvPr>
        </p:nvSpPr>
        <p:spPr/>
        <p:txBody>
          <a:bodyPr/>
          <a:lstStyle/>
          <a:p>
            <a:pPr defTabSz="609585"/>
            <a:endParaRPr lang="en-US" noProof="0">
              <a:latin typeface="Mark OT"/>
            </a:endParaRPr>
          </a:p>
        </p:txBody>
      </p:sp>
      <p:sp>
        <p:nvSpPr>
          <p:cNvPr id="4" name="Slide Number Placeholder 3">
            <a:extLst>
              <a:ext uri="{FF2B5EF4-FFF2-40B4-BE49-F238E27FC236}">
                <a16:creationId xmlns:a16="http://schemas.microsoft.com/office/drawing/2014/main" id="{E61AFE4A-D1D3-A7CB-95D1-2EB6FC6E3AD8}"/>
              </a:ext>
            </a:extLst>
          </p:cNvPr>
          <p:cNvSpPr>
            <a:spLocks noGrp="1"/>
          </p:cNvSpPr>
          <p:nvPr>
            <p:ph type="sldNum" sz="quarter" idx="11"/>
          </p:nvPr>
        </p:nvSpPr>
        <p:spPr/>
        <p:txBody>
          <a:bodyPr/>
          <a:lstStyle/>
          <a:p>
            <a:pPr defTabSz="609585"/>
            <a:fld id="{E3C10A3F-FD94-6F46-B81C-C62BCA26E41C}" type="slidenum">
              <a:rPr lang="en-US" noProof="0">
                <a:latin typeface="Mark OT"/>
              </a:rPr>
              <a:pPr defTabSz="609585"/>
              <a:t>26</a:t>
            </a:fld>
            <a:endParaRPr lang="en-US" noProof="0">
              <a:latin typeface="Mark OT"/>
            </a:endParaRPr>
          </a:p>
        </p:txBody>
      </p:sp>
      <p:sp>
        <p:nvSpPr>
          <p:cNvPr id="5" name="Date Placeholder 4">
            <a:extLst>
              <a:ext uri="{FF2B5EF4-FFF2-40B4-BE49-F238E27FC236}">
                <a16:creationId xmlns:a16="http://schemas.microsoft.com/office/drawing/2014/main" id="{E8942D07-C565-6F47-AA5E-D1B6F3CD3325}"/>
              </a:ext>
            </a:extLst>
          </p:cNvPr>
          <p:cNvSpPr>
            <a:spLocks noGrp="1"/>
          </p:cNvSpPr>
          <p:nvPr>
            <p:ph type="dt" sz="half" idx="2"/>
          </p:nvPr>
        </p:nvSpPr>
        <p:spPr>
          <a:xfrm>
            <a:off x="2953367" y="6495783"/>
            <a:ext cx="3451516" cy="366183"/>
          </a:xfrm>
        </p:spPr>
        <p:txBody>
          <a:bodyPr/>
          <a:lstStyle/>
          <a:p>
            <a:pPr defTabSz="609585"/>
            <a:r>
              <a:rPr lang="en-US" noProof="0">
                <a:solidFill>
                  <a:srgbClr val="AB2328"/>
                </a:solidFill>
                <a:latin typeface="Mark OT"/>
              </a:rPr>
              <a:t>Yakima Products, Inc.  Confidential</a:t>
            </a:r>
          </a:p>
        </p:txBody>
      </p:sp>
      <p:pic>
        <p:nvPicPr>
          <p:cNvPr id="2" name="Picture 1">
            <a:extLst>
              <a:ext uri="{FF2B5EF4-FFF2-40B4-BE49-F238E27FC236}">
                <a16:creationId xmlns:a16="http://schemas.microsoft.com/office/drawing/2014/main" id="{33B6393F-BC04-BE81-6FAE-4214C4EC20D9}"/>
              </a:ext>
            </a:extLst>
          </p:cNvPr>
          <p:cNvPicPr>
            <a:picLocks noChangeAspect="1"/>
          </p:cNvPicPr>
          <p:nvPr/>
        </p:nvPicPr>
        <p:blipFill>
          <a:blip r:embed="rId4" cstate="hqprint">
            <a:extLst>
              <a:ext uri="{28A0092B-C50C-407E-A947-70E740481C1C}">
                <a14:useLocalDpi xmlns:a14="http://schemas.microsoft.com/office/drawing/2010/main" val="0"/>
              </a:ext>
            </a:extLst>
          </a:blip>
          <a:srcRect t="-1"/>
          <a:stretch/>
        </p:blipFill>
        <p:spPr>
          <a:xfrm>
            <a:off x="3245320" y="1017904"/>
            <a:ext cx="5858099" cy="3995499"/>
          </a:xfrm>
          <a:prstGeom prst="rect">
            <a:avLst/>
          </a:prstGeom>
        </p:spPr>
      </p:pic>
      <p:sp>
        <p:nvSpPr>
          <p:cNvPr id="6" name="TextBox 5">
            <a:extLst>
              <a:ext uri="{FF2B5EF4-FFF2-40B4-BE49-F238E27FC236}">
                <a16:creationId xmlns:a16="http://schemas.microsoft.com/office/drawing/2014/main" id="{1451BC22-1710-6BD9-A437-F5E4FEF3ED2E}"/>
              </a:ext>
            </a:extLst>
          </p:cNvPr>
          <p:cNvSpPr txBox="1"/>
          <p:nvPr/>
        </p:nvSpPr>
        <p:spPr>
          <a:xfrm>
            <a:off x="3021994" y="233335"/>
            <a:ext cx="6528231" cy="666786"/>
          </a:xfrm>
          <a:prstGeom prst="rect">
            <a:avLst/>
          </a:prstGeom>
          <a:noFill/>
          <a:ln w="28575">
            <a:solidFill>
              <a:schemeClr val="bg2"/>
            </a:solidFill>
          </a:ln>
        </p:spPr>
        <p:txBody>
          <a:bodyPr wrap="square" rtlCol="0">
            <a:spAutoFit/>
          </a:bodyPr>
          <a:lstStyle/>
          <a:p>
            <a:pPr defTabSz="609585"/>
            <a:r>
              <a:rPr lang="en-US" sz="3733" b="1" i="1" noProof="0" err="1">
                <a:solidFill>
                  <a:srgbClr val="64686B"/>
                </a:solidFill>
                <a:latin typeface="Mark OT Heavy"/>
              </a:rPr>
              <a:t>OverHaul</a:t>
            </a:r>
            <a:r>
              <a:rPr lang="en-US" sz="3733" b="1" i="1" noProof="0">
                <a:solidFill>
                  <a:srgbClr val="64686B"/>
                </a:solidFill>
                <a:latin typeface="Mark OT Heavy"/>
              </a:rPr>
              <a:t> Shadow Edition</a:t>
            </a:r>
          </a:p>
        </p:txBody>
      </p:sp>
      <p:pic>
        <p:nvPicPr>
          <p:cNvPr id="7" name="Picture 6">
            <a:extLst>
              <a:ext uri="{FF2B5EF4-FFF2-40B4-BE49-F238E27FC236}">
                <a16:creationId xmlns:a16="http://schemas.microsoft.com/office/drawing/2014/main" id="{C6C74F36-2A6A-7170-B247-B5E4334709A5}"/>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9156442" y="1017904"/>
            <a:ext cx="2759207" cy="1866629"/>
          </a:xfrm>
          <a:prstGeom prst="rect">
            <a:avLst/>
          </a:prstGeom>
        </p:spPr>
      </p:pic>
      <p:pic>
        <p:nvPicPr>
          <p:cNvPr id="10" name="Picture 9">
            <a:extLst>
              <a:ext uri="{FF2B5EF4-FFF2-40B4-BE49-F238E27FC236}">
                <a16:creationId xmlns:a16="http://schemas.microsoft.com/office/drawing/2014/main" id="{806CDD91-30CF-A9C2-1B89-0B1CB139778E}"/>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9156442" y="2917819"/>
            <a:ext cx="2759207" cy="2102163"/>
          </a:xfrm>
          <a:prstGeom prst="rect">
            <a:avLst/>
          </a:prstGeom>
        </p:spPr>
      </p:pic>
      <p:sp>
        <p:nvSpPr>
          <p:cNvPr id="12" name="TextBox 11">
            <a:extLst>
              <a:ext uri="{FF2B5EF4-FFF2-40B4-BE49-F238E27FC236}">
                <a16:creationId xmlns:a16="http://schemas.microsoft.com/office/drawing/2014/main" id="{F83154D1-5383-25D5-8857-DDC4006228EC}"/>
              </a:ext>
            </a:extLst>
          </p:cNvPr>
          <p:cNvSpPr txBox="1"/>
          <p:nvPr/>
        </p:nvSpPr>
        <p:spPr>
          <a:xfrm>
            <a:off x="293514" y="1558194"/>
            <a:ext cx="2922193" cy="4114844"/>
          </a:xfrm>
          <a:prstGeom prst="rect">
            <a:avLst/>
          </a:prstGeom>
          <a:noFill/>
        </p:spPr>
        <p:txBody>
          <a:bodyPr wrap="square" rtlCol="0">
            <a:spAutoFit/>
          </a:bodyPr>
          <a:lstStyle/>
          <a:p>
            <a:pPr defTabSz="609585"/>
            <a:r>
              <a:rPr lang="en-US" sz="1867" noProof="0">
                <a:solidFill>
                  <a:srgbClr val="64686B"/>
                </a:solidFill>
                <a:latin typeface="Mark OT Heavy"/>
              </a:rPr>
              <a:t>Call To Attention</a:t>
            </a:r>
          </a:p>
          <a:p>
            <a:pPr marL="380990" indent="-380990" defTabSz="609585">
              <a:buFont typeface="Arial" panose="020B0604020202020204" pitchFamily="34" charset="0"/>
              <a:buChar char="•"/>
            </a:pPr>
            <a:r>
              <a:rPr lang="en-US" sz="1867" noProof="0">
                <a:solidFill>
                  <a:srgbClr val="64686B"/>
                </a:solidFill>
                <a:latin typeface="Mark OT"/>
              </a:rPr>
              <a:t>Yakima Brand</a:t>
            </a:r>
          </a:p>
          <a:p>
            <a:pPr marL="380990" indent="-380990" defTabSz="609585">
              <a:buFont typeface="Arial" panose="020B0604020202020204" pitchFamily="34" charset="0"/>
              <a:buChar char="•"/>
            </a:pPr>
            <a:r>
              <a:rPr lang="en-US" sz="1867" noProof="0">
                <a:solidFill>
                  <a:srgbClr val="64686B"/>
                </a:solidFill>
                <a:latin typeface="Mark OT"/>
              </a:rPr>
              <a:t>Top Truck Rack</a:t>
            </a:r>
          </a:p>
          <a:p>
            <a:pPr defTabSz="609585"/>
            <a:endParaRPr lang="en-US" sz="1867" noProof="0">
              <a:solidFill>
                <a:srgbClr val="64686B"/>
              </a:solidFill>
              <a:latin typeface="Mark OT"/>
            </a:endParaRPr>
          </a:p>
          <a:p>
            <a:pPr defTabSz="609585"/>
            <a:r>
              <a:rPr lang="en-US" sz="1867" noProof="0">
                <a:solidFill>
                  <a:srgbClr val="64686B"/>
                </a:solidFill>
                <a:latin typeface="Mark OT Heavy"/>
              </a:rPr>
              <a:t>Reaching Out</a:t>
            </a:r>
          </a:p>
          <a:p>
            <a:pPr marL="380990" indent="-380990" defTabSz="609585">
              <a:buFont typeface="Arial" panose="020B0604020202020204" pitchFamily="34" charset="0"/>
              <a:buChar char="•"/>
            </a:pPr>
            <a:r>
              <a:rPr lang="en-US" sz="1867" noProof="0">
                <a:solidFill>
                  <a:srgbClr val="64686B"/>
                </a:solidFill>
                <a:latin typeface="Mark OT"/>
              </a:rPr>
              <a:t>Overland</a:t>
            </a:r>
          </a:p>
          <a:p>
            <a:pPr marL="380990" indent="-380990" defTabSz="609585">
              <a:buFont typeface="Arial" panose="020B0604020202020204" pitchFamily="34" charset="0"/>
              <a:buChar char="•"/>
            </a:pPr>
            <a:r>
              <a:rPr lang="en-US" sz="1867" noProof="0">
                <a:solidFill>
                  <a:srgbClr val="64686B"/>
                </a:solidFill>
                <a:latin typeface="Mark OT"/>
              </a:rPr>
              <a:t>Off-Road </a:t>
            </a:r>
          </a:p>
          <a:p>
            <a:pPr marL="380990" indent="-380990" defTabSz="609585">
              <a:buFont typeface="Arial" panose="020B0604020202020204" pitchFamily="34" charset="0"/>
              <a:buChar char="•"/>
            </a:pPr>
            <a:endParaRPr lang="en-US" sz="1867" noProof="0">
              <a:solidFill>
                <a:srgbClr val="64686B"/>
              </a:solidFill>
              <a:latin typeface="Mark OT"/>
            </a:endParaRPr>
          </a:p>
          <a:p>
            <a:pPr defTabSz="609585"/>
            <a:r>
              <a:rPr lang="en-US" sz="1867" noProof="0">
                <a:solidFill>
                  <a:srgbClr val="64686B"/>
                </a:solidFill>
                <a:latin typeface="Mark OT Heavy"/>
              </a:rPr>
              <a:t>Exclusive Launch</a:t>
            </a:r>
          </a:p>
          <a:p>
            <a:pPr marL="380990" indent="-380990" defTabSz="609585">
              <a:buFont typeface="Arial" panose="020B0604020202020204" pitchFamily="34" charset="0"/>
              <a:buChar char="•"/>
            </a:pPr>
            <a:r>
              <a:rPr lang="en-US" sz="1867" noProof="0">
                <a:solidFill>
                  <a:srgbClr val="64686B"/>
                </a:solidFill>
                <a:latin typeface="Mark OT"/>
              </a:rPr>
              <a:t>Limited run</a:t>
            </a:r>
          </a:p>
          <a:p>
            <a:pPr marL="380990" indent="-380990" defTabSz="609585">
              <a:buFont typeface="Arial" panose="020B0604020202020204" pitchFamily="34" charset="0"/>
              <a:buChar char="•"/>
            </a:pPr>
            <a:r>
              <a:rPr lang="en-US" sz="1867" noProof="0">
                <a:solidFill>
                  <a:srgbClr val="64686B"/>
                </a:solidFill>
                <a:latin typeface="Mark OT"/>
              </a:rPr>
              <a:t>Collectable</a:t>
            </a:r>
          </a:p>
          <a:p>
            <a:pPr marL="380990" indent="-380990" defTabSz="609585">
              <a:buFont typeface="Arial" panose="020B0604020202020204" pitchFamily="34" charset="0"/>
              <a:buChar char="•"/>
            </a:pPr>
            <a:r>
              <a:rPr lang="en-US" sz="1867" noProof="0">
                <a:solidFill>
                  <a:srgbClr val="64686B"/>
                </a:solidFill>
                <a:latin typeface="Mark OT"/>
              </a:rPr>
              <a:t>New Accessory</a:t>
            </a:r>
          </a:p>
          <a:p>
            <a:pPr marL="380990" indent="-380990" defTabSz="609585">
              <a:buFont typeface="Arial" panose="020B0604020202020204" pitchFamily="34" charset="0"/>
              <a:buChar char="•"/>
            </a:pPr>
            <a:r>
              <a:rPr lang="en-US" sz="1867" noProof="0">
                <a:solidFill>
                  <a:srgbClr val="64686B"/>
                </a:solidFill>
                <a:latin typeface="Mark OT"/>
              </a:rPr>
              <a:t>Bonus extras</a:t>
            </a:r>
          </a:p>
          <a:p>
            <a:pPr marL="380990" indent="-380990" defTabSz="609585">
              <a:buFont typeface="Arial" panose="020B0604020202020204" pitchFamily="34" charset="0"/>
              <a:buChar char="•"/>
            </a:pPr>
            <a:r>
              <a:rPr lang="en-US" sz="1867" noProof="0">
                <a:solidFill>
                  <a:srgbClr val="64686B"/>
                </a:solidFill>
                <a:latin typeface="Mark OT"/>
              </a:rPr>
              <a:t>All-in-one  </a:t>
            </a:r>
          </a:p>
        </p:txBody>
      </p:sp>
      <p:pic>
        <p:nvPicPr>
          <p:cNvPr id="14" name="Picture 13">
            <a:extLst>
              <a:ext uri="{FF2B5EF4-FFF2-40B4-BE49-F238E27FC236}">
                <a16:creationId xmlns:a16="http://schemas.microsoft.com/office/drawing/2014/main" id="{011E740B-751C-95C5-4FEF-8C20333F27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12932" y="5054242"/>
            <a:ext cx="5804161" cy="1785561"/>
          </a:xfrm>
          <a:prstGeom prst="rect">
            <a:avLst/>
          </a:prstGeom>
        </p:spPr>
      </p:pic>
      <p:pic>
        <p:nvPicPr>
          <p:cNvPr id="16" name="Picture 15">
            <a:extLst>
              <a:ext uri="{FF2B5EF4-FFF2-40B4-BE49-F238E27FC236}">
                <a16:creationId xmlns:a16="http://schemas.microsoft.com/office/drawing/2014/main" id="{CA753896-5943-64CE-34C1-A354CA2194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12683" y="5072438"/>
            <a:ext cx="1059157" cy="443521"/>
          </a:xfrm>
          <a:prstGeom prst="rect">
            <a:avLst/>
          </a:prstGeom>
        </p:spPr>
      </p:pic>
      <p:sp>
        <p:nvSpPr>
          <p:cNvPr id="17" name="TextBox 16">
            <a:extLst>
              <a:ext uri="{FF2B5EF4-FFF2-40B4-BE49-F238E27FC236}">
                <a16:creationId xmlns:a16="http://schemas.microsoft.com/office/drawing/2014/main" id="{8BCD51CC-7660-9121-3491-0B087B583981}"/>
              </a:ext>
            </a:extLst>
          </p:cNvPr>
          <p:cNvSpPr txBox="1"/>
          <p:nvPr/>
        </p:nvSpPr>
        <p:spPr>
          <a:xfrm>
            <a:off x="3245320" y="5389722"/>
            <a:ext cx="2867611" cy="995209"/>
          </a:xfrm>
          <a:prstGeom prst="rect">
            <a:avLst/>
          </a:prstGeom>
          <a:noFill/>
        </p:spPr>
        <p:txBody>
          <a:bodyPr wrap="square" rtlCol="0">
            <a:spAutoFit/>
          </a:bodyPr>
          <a:lstStyle/>
          <a:p>
            <a:pPr algn="ctr" defTabSz="609585"/>
            <a:r>
              <a:rPr lang="en-US" sz="3200" b="1" noProof="0" err="1">
                <a:solidFill>
                  <a:srgbClr val="64686B"/>
                </a:solidFill>
                <a:latin typeface="Mark OT Heavy"/>
              </a:rPr>
              <a:t>OnX</a:t>
            </a:r>
            <a:endParaRPr lang="en-US" sz="3200" b="1" noProof="0">
              <a:solidFill>
                <a:srgbClr val="64686B"/>
              </a:solidFill>
              <a:latin typeface="Mark OT Heavy"/>
            </a:endParaRPr>
          </a:p>
          <a:p>
            <a:pPr algn="ctr" defTabSz="609585"/>
            <a:r>
              <a:rPr lang="en-US" sz="2667" b="1" noProof="0">
                <a:solidFill>
                  <a:srgbClr val="64686B"/>
                </a:solidFill>
                <a:latin typeface="Mark OT"/>
              </a:rPr>
              <a:t>Collaboration</a:t>
            </a:r>
          </a:p>
        </p:txBody>
      </p:sp>
      <p:sp>
        <p:nvSpPr>
          <p:cNvPr id="15" name="TextBox 14">
            <a:extLst>
              <a:ext uri="{FF2B5EF4-FFF2-40B4-BE49-F238E27FC236}">
                <a16:creationId xmlns:a16="http://schemas.microsoft.com/office/drawing/2014/main" id="{82D3C82B-D80E-3822-3B03-A8D133A42B1C}"/>
              </a:ext>
            </a:extLst>
          </p:cNvPr>
          <p:cNvSpPr txBox="1"/>
          <p:nvPr/>
        </p:nvSpPr>
        <p:spPr>
          <a:xfrm>
            <a:off x="293514" y="988060"/>
            <a:ext cx="4726554" cy="872098"/>
          </a:xfrm>
          <a:prstGeom prst="rect">
            <a:avLst/>
          </a:prstGeom>
          <a:noFill/>
        </p:spPr>
        <p:txBody>
          <a:bodyPr wrap="square" rtlCol="0">
            <a:spAutoFit/>
          </a:bodyPr>
          <a:lstStyle/>
          <a:p>
            <a:pPr defTabSz="609585"/>
            <a:r>
              <a:rPr lang="en-US" sz="2667" b="1">
                <a:solidFill>
                  <a:srgbClr val="C00000"/>
                </a:solidFill>
                <a:latin typeface="Mark OT Heavy"/>
              </a:rPr>
              <a:t>THE OBJECTIVE</a:t>
            </a:r>
            <a:endParaRPr lang="en-US" sz="2667" b="1" noProof="0">
              <a:solidFill>
                <a:srgbClr val="C00000"/>
              </a:solidFill>
              <a:latin typeface="Mark OT Heavy"/>
            </a:endParaRPr>
          </a:p>
          <a:p>
            <a:pPr defTabSz="609585"/>
            <a:endParaRPr lang="en-US" sz="2400" noProof="0">
              <a:solidFill>
                <a:srgbClr val="64686B"/>
              </a:solidFill>
              <a:latin typeface="Mark OT"/>
            </a:endParaRPr>
          </a:p>
        </p:txBody>
      </p:sp>
    </p:spTree>
    <p:extLst>
      <p:ext uri="{BB962C8B-B14F-4D97-AF65-F5344CB8AC3E}">
        <p14:creationId xmlns:p14="http://schemas.microsoft.com/office/powerpoint/2010/main" val="35876533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B8DBB-3525-1140-BCED-7EEFB8E99689}"/>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0E06C352-98CD-1D11-5F0C-4045C96FEF0C}"/>
              </a:ext>
            </a:extLst>
          </p:cNvPr>
          <p:cNvPicPr>
            <a:picLocks noChangeAspect="1"/>
          </p:cNvPicPr>
          <p:nvPr/>
        </p:nvPicPr>
        <p:blipFill>
          <a:blip r:embed="rId2">
            <a:alphaModFix amt="16000"/>
            <a:extLst>
              <a:ext uri="{28A0092B-C50C-407E-A947-70E740481C1C}">
                <a14:useLocalDpi xmlns:a14="http://schemas.microsoft.com/office/drawing/2010/main" val="0"/>
              </a:ext>
            </a:extLst>
          </a:blip>
          <a:srcRect/>
          <a:stretch/>
        </p:blipFill>
        <p:spPr>
          <a:xfrm>
            <a:off x="5663767" y="1007024"/>
            <a:ext cx="6528232" cy="5850975"/>
          </a:xfrm>
          <a:prstGeom prst="rect">
            <a:avLst/>
          </a:prstGeom>
        </p:spPr>
      </p:pic>
      <p:pic>
        <p:nvPicPr>
          <p:cNvPr id="6" name="Picture 5">
            <a:extLst>
              <a:ext uri="{FF2B5EF4-FFF2-40B4-BE49-F238E27FC236}">
                <a16:creationId xmlns:a16="http://schemas.microsoft.com/office/drawing/2014/main" id="{8E99CC12-8DD3-899E-CF21-536B5874DD7B}"/>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5663766" y="1007025"/>
            <a:ext cx="6528235" cy="3817385"/>
          </a:xfrm>
          <a:prstGeom prst="rect">
            <a:avLst/>
          </a:prstGeom>
        </p:spPr>
      </p:pic>
      <p:sp>
        <p:nvSpPr>
          <p:cNvPr id="11" name="Rectangle 10">
            <a:extLst>
              <a:ext uri="{FF2B5EF4-FFF2-40B4-BE49-F238E27FC236}">
                <a16:creationId xmlns:a16="http://schemas.microsoft.com/office/drawing/2014/main" id="{178A1863-69F6-D2F0-1112-33099D9D0EEF}"/>
              </a:ext>
            </a:extLst>
          </p:cNvPr>
          <p:cNvSpPr/>
          <p:nvPr/>
        </p:nvSpPr>
        <p:spPr>
          <a:xfrm>
            <a:off x="-64654" y="-1"/>
            <a:ext cx="358167" cy="6858001"/>
          </a:xfrm>
          <a:prstGeom prst="rect">
            <a:avLst/>
          </a:prstGeom>
          <a:solidFill>
            <a:srgbClr val="4D5B3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4D5B31"/>
              </a:solidFill>
              <a:latin typeface="Mark OT"/>
            </a:endParaRPr>
          </a:p>
        </p:txBody>
      </p:sp>
      <p:pic>
        <p:nvPicPr>
          <p:cNvPr id="8" name="Picture 7">
            <a:extLst>
              <a:ext uri="{FF2B5EF4-FFF2-40B4-BE49-F238E27FC236}">
                <a16:creationId xmlns:a16="http://schemas.microsoft.com/office/drawing/2014/main" id="{71446389-E08E-E1E8-BE10-72CC1846E600}"/>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450366" y="330878"/>
            <a:ext cx="484460" cy="483805"/>
          </a:xfrm>
          <a:prstGeom prst="rect">
            <a:avLst/>
          </a:prstGeom>
        </p:spPr>
      </p:pic>
      <p:sp>
        <p:nvSpPr>
          <p:cNvPr id="9" name="TextBox 8">
            <a:extLst>
              <a:ext uri="{FF2B5EF4-FFF2-40B4-BE49-F238E27FC236}">
                <a16:creationId xmlns:a16="http://schemas.microsoft.com/office/drawing/2014/main" id="{7279455B-A4E4-4EC8-5529-46C68F5FDA7B}"/>
              </a:ext>
            </a:extLst>
          </p:cNvPr>
          <p:cNvSpPr txBox="1"/>
          <p:nvPr/>
        </p:nvSpPr>
        <p:spPr>
          <a:xfrm>
            <a:off x="898178" y="388114"/>
            <a:ext cx="744114" cy="338554"/>
          </a:xfrm>
          <a:prstGeom prst="rect">
            <a:avLst/>
          </a:prstGeom>
          <a:noFill/>
        </p:spPr>
        <p:txBody>
          <a:bodyPr wrap="none" rtlCol="0">
            <a:spAutoFit/>
          </a:bodyPr>
          <a:lstStyle/>
          <a:p>
            <a:pPr defTabSz="609585"/>
            <a:r>
              <a:rPr lang="en-US" sz="1600" noProof="0">
                <a:solidFill>
                  <a:srgbClr val="4D5B31"/>
                </a:solidFill>
                <a:latin typeface="Mark OT Heavy"/>
              </a:rPr>
              <a:t>TRUCK</a:t>
            </a:r>
          </a:p>
        </p:txBody>
      </p:sp>
      <p:sp>
        <p:nvSpPr>
          <p:cNvPr id="3" name="Footer Placeholder 2">
            <a:extLst>
              <a:ext uri="{FF2B5EF4-FFF2-40B4-BE49-F238E27FC236}">
                <a16:creationId xmlns:a16="http://schemas.microsoft.com/office/drawing/2014/main" id="{0F1222A5-2F00-C8A9-2FBC-CD98A685AE2B}"/>
              </a:ext>
            </a:extLst>
          </p:cNvPr>
          <p:cNvSpPr>
            <a:spLocks noGrp="1"/>
          </p:cNvSpPr>
          <p:nvPr>
            <p:ph type="ftr" sz="quarter" idx="10"/>
          </p:nvPr>
        </p:nvSpPr>
        <p:spPr/>
        <p:txBody>
          <a:bodyPr/>
          <a:lstStyle/>
          <a:p>
            <a:pPr defTabSz="609585"/>
            <a:endParaRPr lang="en-US" noProof="0">
              <a:latin typeface="Mark OT"/>
            </a:endParaRPr>
          </a:p>
        </p:txBody>
      </p:sp>
      <p:sp>
        <p:nvSpPr>
          <p:cNvPr id="4" name="Slide Number Placeholder 3">
            <a:extLst>
              <a:ext uri="{FF2B5EF4-FFF2-40B4-BE49-F238E27FC236}">
                <a16:creationId xmlns:a16="http://schemas.microsoft.com/office/drawing/2014/main" id="{475A302F-9154-B3AD-E460-AB335401E569}"/>
              </a:ext>
            </a:extLst>
          </p:cNvPr>
          <p:cNvSpPr>
            <a:spLocks noGrp="1"/>
          </p:cNvSpPr>
          <p:nvPr>
            <p:ph type="sldNum" sz="quarter" idx="11"/>
          </p:nvPr>
        </p:nvSpPr>
        <p:spPr/>
        <p:txBody>
          <a:bodyPr/>
          <a:lstStyle/>
          <a:p>
            <a:pPr defTabSz="609585"/>
            <a:fld id="{E3C10A3F-FD94-6F46-B81C-C62BCA26E41C}" type="slidenum">
              <a:rPr lang="en-US" noProof="0">
                <a:latin typeface="Mark OT"/>
              </a:rPr>
              <a:pPr defTabSz="609585"/>
              <a:t>27</a:t>
            </a:fld>
            <a:endParaRPr lang="en-US" noProof="0">
              <a:latin typeface="Mark OT"/>
            </a:endParaRPr>
          </a:p>
        </p:txBody>
      </p:sp>
      <p:sp>
        <p:nvSpPr>
          <p:cNvPr id="5" name="Date Placeholder 4">
            <a:extLst>
              <a:ext uri="{FF2B5EF4-FFF2-40B4-BE49-F238E27FC236}">
                <a16:creationId xmlns:a16="http://schemas.microsoft.com/office/drawing/2014/main" id="{B1741C4E-CDE4-056E-0C7A-0B2D1520F3DB}"/>
              </a:ext>
            </a:extLst>
          </p:cNvPr>
          <p:cNvSpPr>
            <a:spLocks noGrp="1"/>
          </p:cNvSpPr>
          <p:nvPr>
            <p:ph type="dt" sz="half" idx="2"/>
          </p:nvPr>
        </p:nvSpPr>
        <p:spPr/>
        <p:txBody>
          <a:bodyPr/>
          <a:lstStyle/>
          <a:p>
            <a:pPr defTabSz="609585"/>
            <a:r>
              <a:rPr lang="en-US" noProof="0">
                <a:solidFill>
                  <a:srgbClr val="AB2328"/>
                </a:solidFill>
                <a:latin typeface="Mark OT"/>
              </a:rPr>
              <a:t>Yakima Products, Inc.  Confidential</a:t>
            </a:r>
          </a:p>
        </p:txBody>
      </p:sp>
      <p:sp>
        <p:nvSpPr>
          <p:cNvPr id="7" name="TextBox 6">
            <a:extLst>
              <a:ext uri="{FF2B5EF4-FFF2-40B4-BE49-F238E27FC236}">
                <a16:creationId xmlns:a16="http://schemas.microsoft.com/office/drawing/2014/main" id="{6E44A672-0FA1-241A-01EC-0B6B1B3EFFF5}"/>
              </a:ext>
            </a:extLst>
          </p:cNvPr>
          <p:cNvSpPr txBox="1"/>
          <p:nvPr/>
        </p:nvSpPr>
        <p:spPr>
          <a:xfrm>
            <a:off x="627609" y="988060"/>
            <a:ext cx="4354839" cy="872098"/>
          </a:xfrm>
          <a:prstGeom prst="rect">
            <a:avLst/>
          </a:prstGeom>
          <a:noFill/>
        </p:spPr>
        <p:txBody>
          <a:bodyPr wrap="square" rtlCol="0">
            <a:spAutoFit/>
          </a:bodyPr>
          <a:lstStyle/>
          <a:p>
            <a:pPr defTabSz="609585"/>
            <a:r>
              <a:rPr lang="en-US" sz="2667" b="1" noProof="0">
                <a:solidFill>
                  <a:srgbClr val="C00000"/>
                </a:solidFill>
                <a:latin typeface="Mark OT Heavy"/>
              </a:rPr>
              <a:t>WHAT’S EXCLUSIVE </a:t>
            </a:r>
          </a:p>
          <a:p>
            <a:pPr defTabSz="609585"/>
            <a:endParaRPr lang="en-US" sz="2400" noProof="0">
              <a:solidFill>
                <a:srgbClr val="64686B"/>
              </a:solidFill>
              <a:latin typeface="Mark OT"/>
            </a:endParaRPr>
          </a:p>
        </p:txBody>
      </p:sp>
      <p:sp>
        <p:nvSpPr>
          <p:cNvPr id="10" name="TextBox 9">
            <a:extLst>
              <a:ext uri="{FF2B5EF4-FFF2-40B4-BE49-F238E27FC236}">
                <a16:creationId xmlns:a16="http://schemas.microsoft.com/office/drawing/2014/main" id="{62549895-D4F7-A7EA-5254-7B9358B2828E}"/>
              </a:ext>
            </a:extLst>
          </p:cNvPr>
          <p:cNvSpPr txBox="1"/>
          <p:nvPr/>
        </p:nvSpPr>
        <p:spPr>
          <a:xfrm>
            <a:off x="717106" y="3102770"/>
            <a:ext cx="5744654" cy="872098"/>
          </a:xfrm>
          <a:prstGeom prst="rect">
            <a:avLst/>
          </a:prstGeom>
          <a:noFill/>
        </p:spPr>
        <p:txBody>
          <a:bodyPr wrap="square" rtlCol="0">
            <a:spAutoFit/>
          </a:bodyPr>
          <a:lstStyle/>
          <a:p>
            <a:pPr defTabSz="609585"/>
            <a:r>
              <a:rPr lang="en-US" sz="1867" noProof="0">
                <a:solidFill>
                  <a:srgbClr val="64686B"/>
                </a:solidFill>
                <a:latin typeface="Mark OT Heavy"/>
              </a:rPr>
              <a:t>Limited Edition Badging</a:t>
            </a:r>
          </a:p>
          <a:p>
            <a:pPr marL="380990" indent="-380990" defTabSz="609585">
              <a:buFont typeface="Arial" panose="020B0604020202020204" pitchFamily="34" charset="0"/>
              <a:buChar char="•"/>
            </a:pPr>
            <a:r>
              <a:rPr lang="en-US" sz="1600" noProof="0">
                <a:solidFill>
                  <a:srgbClr val="64686B"/>
                </a:solidFill>
                <a:latin typeface="Mark OT"/>
              </a:rPr>
              <a:t>Shadow edition Logo + Larger Yakima logo</a:t>
            </a:r>
          </a:p>
          <a:p>
            <a:pPr marL="380990" indent="-380990" defTabSz="609585">
              <a:buFont typeface="Arial" panose="020B0604020202020204" pitchFamily="34" charset="0"/>
              <a:buChar char="•"/>
            </a:pPr>
            <a:r>
              <a:rPr lang="en-US" sz="1600" noProof="0">
                <a:solidFill>
                  <a:srgbClr val="64686B"/>
                </a:solidFill>
                <a:latin typeface="Mark OT"/>
              </a:rPr>
              <a:t>Serialized plates w/logo and 01/1000 </a:t>
            </a:r>
          </a:p>
        </p:txBody>
      </p:sp>
      <p:sp>
        <p:nvSpPr>
          <p:cNvPr id="12" name="TextBox 11">
            <a:extLst>
              <a:ext uri="{FF2B5EF4-FFF2-40B4-BE49-F238E27FC236}">
                <a16:creationId xmlns:a16="http://schemas.microsoft.com/office/drawing/2014/main" id="{7F2E02D8-7AEA-3A04-C0F6-27266F9F9AA4}"/>
              </a:ext>
            </a:extLst>
          </p:cNvPr>
          <p:cNvSpPr txBox="1"/>
          <p:nvPr/>
        </p:nvSpPr>
        <p:spPr>
          <a:xfrm>
            <a:off x="717106" y="1549189"/>
            <a:ext cx="5744654" cy="1364541"/>
          </a:xfrm>
          <a:prstGeom prst="rect">
            <a:avLst/>
          </a:prstGeom>
          <a:noFill/>
        </p:spPr>
        <p:txBody>
          <a:bodyPr wrap="square" rtlCol="0">
            <a:spAutoFit/>
          </a:bodyPr>
          <a:lstStyle/>
          <a:p>
            <a:pPr defTabSz="609585"/>
            <a:r>
              <a:rPr lang="en-US" sz="1867" noProof="0">
                <a:solidFill>
                  <a:srgbClr val="64686B"/>
                </a:solidFill>
                <a:latin typeface="Mark OT Heavy"/>
              </a:rPr>
              <a:t>Adjustable Molle Pannel</a:t>
            </a:r>
          </a:p>
          <a:p>
            <a:pPr marL="380990" indent="-380990" defTabSz="609585">
              <a:buFont typeface="Arial" panose="020B0604020202020204" pitchFamily="34" charset="0"/>
              <a:buChar char="•"/>
            </a:pPr>
            <a:r>
              <a:rPr lang="en-US" sz="1600" noProof="0">
                <a:solidFill>
                  <a:srgbClr val="64686B"/>
                </a:solidFill>
                <a:latin typeface="Mark OT"/>
              </a:rPr>
              <a:t>2x Panels Included </a:t>
            </a:r>
          </a:p>
          <a:p>
            <a:pPr marL="380990" indent="-380990" defTabSz="609585">
              <a:buFont typeface="Arial" panose="020B0604020202020204" pitchFamily="34" charset="0"/>
              <a:buChar char="•"/>
            </a:pPr>
            <a:r>
              <a:rPr lang="en-US" sz="1600" noProof="0">
                <a:solidFill>
                  <a:srgbClr val="64686B"/>
                </a:solidFill>
                <a:latin typeface="Mark OT"/>
              </a:rPr>
              <a:t>40” – 54” Crossbar spreads</a:t>
            </a:r>
          </a:p>
          <a:p>
            <a:pPr marL="380990" indent="-380990" defTabSz="609585">
              <a:buFont typeface="Arial" panose="020B0604020202020204" pitchFamily="34" charset="0"/>
              <a:buChar char="•"/>
            </a:pPr>
            <a:r>
              <a:rPr lang="en-US" sz="1600" noProof="0">
                <a:solidFill>
                  <a:srgbClr val="64686B"/>
                </a:solidFill>
                <a:latin typeface="Mark OT"/>
              </a:rPr>
              <a:t>80lb load limit</a:t>
            </a:r>
          </a:p>
          <a:p>
            <a:pPr marL="380990" indent="-380990" defTabSz="609585">
              <a:buFont typeface="Arial" panose="020B0604020202020204" pitchFamily="34" charset="0"/>
              <a:buChar char="•"/>
            </a:pPr>
            <a:r>
              <a:rPr lang="en-US" sz="1600" noProof="0">
                <a:solidFill>
                  <a:srgbClr val="64686B"/>
                </a:solidFill>
                <a:latin typeface="Mark OT"/>
              </a:rPr>
              <a:t>Laser cut Shadow Edition logo</a:t>
            </a:r>
          </a:p>
        </p:txBody>
      </p:sp>
      <p:sp>
        <p:nvSpPr>
          <p:cNvPr id="13" name="TextBox 12">
            <a:extLst>
              <a:ext uri="{FF2B5EF4-FFF2-40B4-BE49-F238E27FC236}">
                <a16:creationId xmlns:a16="http://schemas.microsoft.com/office/drawing/2014/main" id="{5E54F939-874C-0941-CEC2-433CDB22A31D}"/>
              </a:ext>
            </a:extLst>
          </p:cNvPr>
          <p:cNvSpPr txBox="1"/>
          <p:nvPr/>
        </p:nvSpPr>
        <p:spPr>
          <a:xfrm>
            <a:off x="717106" y="4163909"/>
            <a:ext cx="5744654" cy="872098"/>
          </a:xfrm>
          <a:prstGeom prst="rect">
            <a:avLst/>
          </a:prstGeom>
          <a:noFill/>
        </p:spPr>
        <p:txBody>
          <a:bodyPr wrap="square" rtlCol="0">
            <a:spAutoFit/>
          </a:bodyPr>
          <a:lstStyle/>
          <a:p>
            <a:pPr defTabSz="609585"/>
            <a:r>
              <a:rPr lang="en-US" sz="1867" noProof="0">
                <a:solidFill>
                  <a:srgbClr val="64686B"/>
                </a:solidFill>
                <a:latin typeface="Mark OT Heavy"/>
              </a:rPr>
              <a:t>Everything In One Box</a:t>
            </a:r>
          </a:p>
          <a:p>
            <a:pPr marL="380990" indent="-380990" defTabSz="609585">
              <a:buFont typeface="Arial" panose="020B0604020202020204" pitchFamily="34" charset="0"/>
              <a:buChar char="•"/>
            </a:pPr>
            <a:r>
              <a:rPr lang="en-US" sz="1600" noProof="0">
                <a:solidFill>
                  <a:srgbClr val="64686B"/>
                </a:solidFill>
                <a:latin typeface="Mark OT"/>
              </a:rPr>
              <a:t>2 SKU’s, with Medium or Large crossbars</a:t>
            </a:r>
          </a:p>
          <a:p>
            <a:pPr marL="380990" indent="-380990" defTabSz="609585">
              <a:buFont typeface="Arial" panose="020B0604020202020204" pitchFamily="34" charset="0"/>
              <a:buChar char="•"/>
            </a:pPr>
            <a:r>
              <a:rPr lang="en-US" sz="1600" noProof="0">
                <a:solidFill>
                  <a:srgbClr val="64686B"/>
                </a:solidFill>
                <a:latin typeface="Mark OT"/>
              </a:rPr>
              <a:t>Unique packaging with premium experience </a:t>
            </a:r>
          </a:p>
        </p:txBody>
      </p:sp>
      <p:sp>
        <p:nvSpPr>
          <p:cNvPr id="14" name="TextBox 13">
            <a:extLst>
              <a:ext uri="{FF2B5EF4-FFF2-40B4-BE49-F238E27FC236}">
                <a16:creationId xmlns:a16="http://schemas.microsoft.com/office/drawing/2014/main" id="{7D378221-2A99-8E24-6481-EAF2BA7E54AB}"/>
              </a:ext>
            </a:extLst>
          </p:cNvPr>
          <p:cNvSpPr txBox="1"/>
          <p:nvPr/>
        </p:nvSpPr>
        <p:spPr>
          <a:xfrm>
            <a:off x="717106" y="5225047"/>
            <a:ext cx="5744654" cy="1610762"/>
          </a:xfrm>
          <a:prstGeom prst="rect">
            <a:avLst/>
          </a:prstGeom>
          <a:noFill/>
        </p:spPr>
        <p:txBody>
          <a:bodyPr wrap="square" rtlCol="0">
            <a:spAutoFit/>
          </a:bodyPr>
          <a:lstStyle/>
          <a:p>
            <a:pPr defTabSz="609585"/>
            <a:r>
              <a:rPr lang="en-US" sz="1867" noProof="0">
                <a:solidFill>
                  <a:srgbClr val="64686B"/>
                </a:solidFill>
                <a:latin typeface="Mark OT Heavy"/>
              </a:rPr>
              <a:t>Surprise &amp; Delight </a:t>
            </a:r>
          </a:p>
          <a:p>
            <a:pPr marL="228594" indent="-228594" defTabSz="609585">
              <a:buFont typeface="Arial" panose="020B0604020202020204" pitchFamily="34" charset="0"/>
              <a:buChar char="•"/>
            </a:pPr>
            <a:r>
              <a:rPr lang="en-US" sz="1600" noProof="0">
                <a:solidFill>
                  <a:srgbClr val="64686B"/>
                </a:solidFill>
                <a:latin typeface="Mark OT"/>
              </a:rPr>
              <a:t>1-year free subscription to </a:t>
            </a:r>
            <a:r>
              <a:rPr lang="en-US" sz="1600" noProof="0" err="1">
                <a:solidFill>
                  <a:srgbClr val="64686B"/>
                </a:solidFill>
                <a:latin typeface="Mark OT"/>
              </a:rPr>
              <a:t>OnX</a:t>
            </a:r>
            <a:r>
              <a:rPr lang="en-US" sz="1600" noProof="0">
                <a:solidFill>
                  <a:srgbClr val="64686B"/>
                </a:solidFill>
                <a:latin typeface="Mark OT"/>
              </a:rPr>
              <a:t> Offroad </a:t>
            </a:r>
          </a:p>
          <a:p>
            <a:pPr marL="228594" indent="-228594" defTabSz="609585">
              <a:buFont typeface="Arial" panose="020B0604020202020204" pitchFamily="34" charset="0"/>
              <a:buChar char="•"/>
            </a:pPr>
            <a:r>
              <a:rPr lang="en-US" sz="1600" noProof="0">
                <a:solidFill>
                  <a:srgbClr val="64686B"/>
                </a:solidFill>
                <a:latin typeface="Mark OT"/>
              </a:rPr>
              <a:t>Included tools come packaged in tool roll </a:t>
            </a:r>
          </a:p>
          <a:p>
            <a:pPr marL="838179" lvl="1" indent="-228594" defTabSz="609585">
              <a:buFont typeface="Arial" panose="020B0604020202020204" pitchFamily="34" charset="0"/>
              <a:buChar char="•"/>
            </a:pPr>
            <a:r>
              <a:rPr lang="en-US" sz="1600" noProof="0">
                <a:solidFill>
                  <a:srgbClr val="64686B"/>
                </a:solidFill>
                <a:latin typeface="Mark OT"/>
              </a:rPr>
              <a:t>Room for more tools </a:t>
            </a:r>
          </a:p>
          <a:p>
            <a:pPr marL="838179" lvl="1" indent="-228594" defTabSz="609585">
              <a:buFont typeface="Arial" panose="020B0604020202020204" pitchFamily="34" charset="0"/>
              <a:buChar char="•"/>
            </a:pPr>
            <a:r>
              <a:rPr lang="en-US" sz="1600" noProof="0">
                <a:solidFill>
                  <a:srgbClr val="64686B"/>
                </a:solidFill>
                <a:latin typeface="Mark OT"/>
              </a:rPr>
              <a:t>Has Yakima and </a:t>
            </a:r>
            <a:r>
              <a:rPr lang="en-US" sz="1600" noProof="0" err="1">
                <a:solidFill>
                  <a:srgbClr val="64686B"/>
                </a:solidFill>
                <a:latin typeface="Mark OT"/>
              </a:rPr>
              <a:t>OnX</a:t>
            </a:r>
            <a:r>
              <a:rPr lang="en-US" sz="1600" noProof="0">
                <a:solidFill>
                  <a:srgbClr val="64686B"/>
                </a:solidFill>
                <a:latin typeface="Mark OT"/>
              </a:rPr>
              <a:t> logos</a:t>
            </a:r>
          </a:p>
          <a:p>
            <a:pPr defTabSz="609585"/>
            <a:endParaRPr lang="en-US" sz="1600" noProof="0">
              <a:solidFill>
                <a:srgbClr val="64686B"/>
              </a:solidFill>
              <a:latin typeface="Mark OT"/>
            </a:endParaRPr>
          </a:p>
        </p:txBody>
      </p:sp>
      <p:sp>
        <p:nvSpPr>
          <p:cNvPr id="15" name="TextBox 14">
            <a:extLst>
              <a:ext uri="{FF2B5EF4-FFF2-40B4-BE49-F238E27FC236}">
                <a16:creationId xmlns:a16="http://schemas.microsoft.com/office/drawing/2014/main" id="{3482AB1D-9CD5-50F1-CB28-9AA466809244}"/>
              </a:ext>
            </a:extLst>
          </p:cNvPr>
          <p:cNvSpPr txBox="1"/>
          <p:nvPr/>
        </p:nvSpPr>
        <p:spPr>
          <a:xfrm>
            <a:off x="5878906" y="4713819"/>
            <a:ext cx="5595988" cy="830997"/>
          </a:xfrm>
          <a:prstGeom prst="rect">
            <a:avLst/>
          </a:prstGeom>
          <a:noFill/>
        </p:spPr>
        <p:txBody>
          <a:bodyPr wrap="square" rtlCol="0">
            <a:spAutoFit/>
          </a:bodyPr>
          <a:lstStyle/>
          <a:p>
            <a:pPr algn="ctr" defTabSz="609585"/>
            <a:r>
              <a:rPr lang="en-US" sz="2400" noProof="0">
                <a:solidFill>
                  <a:srgbClr val="C00000"/>
                </a:solidFill>
                <a:latin typeface="Mark OT Heavy"/>
              </a:rPr>
              <a:t>Limited Run of 1000 </a:t>
            </a:r>
          </a:p>
          <a:p>
            <a:pPr algn="ctr" defTabSz="609585"/>
            <a:r>
              <a:rPr lang="en-US" sz="2400" noProof="0">
                <a:solidFill>
                  <a:srgbClr val="64686B"/>
                </a:solidFill>
                <a:latin typeface="Mark OT Heavy"/>
              </a:rPr>
              <a:t>MSRP - $2199 </a:t>
            </a:r>
          </a:p>
        </p:txBody>
      </p:sp>
      <p:sp>
        <p:nvSpPr>
          <p:cNvPr id="2" name="TextBox 1">
            <a:extLst>
              <a:ext uri="{FF2B5EF4-FFF2-40B4-BE49-F238E27FC236}">
                <a16:creationId xmlns:a16="http://schemas.microsoft.com/office/drawing/2014/main" id="{BD0A9472-0B57-A6F5-0635-20ACC6D381B7}"/>
              </a:ext>
            </a:extLst>
          </p:cNvPr>
          <p:cNvSpPr txBox="1"/>
          <p:nvPr/>
        </p:nvSpPr>
        <p:spPr>
          <a:xfrm>
            <a:off x="8817647" y="6095379"/>
            <a:ext cx="3221367" cy="307777"/>
          </a:xfrm>
          <a:prstGeom prst="rect">
            <a:avLst/>
          </a:prstGeom>
          <a:noFill/>
        </p:spPr>
        <p:txBody>
          <a:bodyPr wrap="square" rtlCol="0">
            <a:spAutoFit/>
          </a:bodyPr>
          <a:lstStyle/>
          <a:p>
            <a:pPr defTabSz="609585"/>
            <a:r>
              <a:rPr lang="en-US" sz="1400" noProof="0">
                <a:solidFill>
                  <a:srgbClr val="64686B"/>
                </a:solidFill>
                <a:latin typeface="Mark OT"/>
              </a:rPr>
              <a:t>*Adventure Therapeutics Certified</a:t>
            </a:r>
          </a:p>
        </p:txBody>
      </p:sp>
      <p:pic>
        <p:nvPicPr>
          <p:cNvPr id="17" name="Picture 16">
            <a:extLst>
              <a:ext uri="{FF2B5EF4-FFF2-40B4-BE49-F238E27FC236}">
                <a16:creationId xmlns:a16="http://schemas.microsoft.com/office/drawing/2014/main" id="{B273FBBC-DB25-6139-EA78-AA4EBB6171D0}"/>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7196" b="89668" l="9573" r="91111">
                        <a14:foregroundMark x1="25641" y1="7380" x2="88547" y2="13100"/>
                        <a14:foregroundMark x1="88547" y1="13100" x2="88376" y2="72878"/>
                        <a14:foregroundMark x1="11282" y1="16421" x2="10769" y2="69926"/>
                        <a14:foregroundMark x1="9573" y1="68635" x2="10769" y2="13284"/>
                        <a14:foregroundMark x1="90598" y1="11624" x2="91111" y2="71587"/>
                      </a14:backgroundRemoval>
                    </a14:imgEffect>
                  </a14:imgLayer>
                </a14:imgProps>
              </a:ext>
              <a:ext uri="{28A0092B-C50C-407E-A947-70E740481C1C}">
                <a14:useLocalDpi xmlns:a14="http://schemas.microsoft.com/office/drawing/2010/main" val="0"/>
              </a:ext>
            </a:extLst>
          </a:blip>
          <a:stretch>
            <a:fillRect/>
          </a:stretch>
        </p:blipFill>
        <p:spPr>
          <a:xfrm>
            <a:off x="6587185" y="3391810"/>
            <a:ext cx="1005979" cy="932035"/>
          </a:xfrm>
          <a:prstGeom prst="rect">
            <a:avLst/>
          </a:prstGeom>
        </p:spPr>
      </p:pic>
      <p:sp>
        <p:nvSpPr>
          <p:cNvPr id="19" name="TextBox 18">
            <a:extLst>
              <a:ext uri="{FF2B5EF4-FFF2-40B4-BE49-F238E27FC236}">
                <a16:creationId xmlns:a16="http://schemas.microsoft.com/office/drawing/2014/main" id="{2F2F503F-D5E4-6200-40CD-8B6F25668611}"/>
              </a:ext>
            </a:extLst>
          </p:cNvPr>
          <p:cNvSpPr txBox="1"/>
          <p:nvPr/>
        </p:nvSpPr>
        <p:spPr>
          <a:xfrm>
            <a:off x="3021994" y="233335"/>
            <a:ext cx="6528231" cy="666786"/>
          </a:xfrm>
          <a:prstGeom prst="rect">
            <a:avLst/>
          </a:prstGeom>
          <a:noFill/>
          <a:ln w="28575">
            <a:solidFill>
              <a:schemeClr val="bg2"/>
            </a:solidFill>
          </a:ln>
        </p:spPr>
        <p:txBody>
          <a:bodyPr wrap="square" rtlCol="0">
            <a:spAutoFit/>
          </a:bodyPr>
          <a:lstStyle/>
          <a:p>
            <a:pPr defTabSz="609585"/>
            <a:r>
              <a:rPr lang="en-US" sz="3733" b="1" i="1" noProof="0" err="1">
                <a:solidFill>
                  <a:srgbClr val="64686B"/>
                </a:solidFill>
                <a:latin typeface="Mark OT Heavy"/>
              </a:rPr>
              <a:t>OverHaul</a:t>
            </a:r>
            <a:r>
              <a:rPr lang="en-US" sz="3733" b="1" i="1" noProof="0">
                <a:solidFill>
                  <a:srgbClr val="64686B"/>
                </a:solidFill>
                <a:latin typeface="Mark OT Heavy"/>
              </a:rPr>
              <a:t> Shadow Edition</a:t>
            </a:r>
          </a:p>
        </p:txBody>
      </p:sp>
    </p:spTree>
    <p:extLst>
      <p:ext uri="{BB962C8B-B14F-4D97-AF65-F5344CB8AC3E}">
        <p14:creationId xmlns:p14="http://schemas.microsoft.com/office/powerpoint/2010/main" val="11065861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B040D88-F1E3-F4E9-F301-528984EDC03A}"/>
              </a:ext>
            </a:extLst>
          </p:cNvPr>
          <p:cNvPicPr>
            <a:picLocks noChangeAspect="1"/>
          </p:cNvPicPr>
          <p:nvPr/>
        </p:nvPicPr>
        <p:blipFill>
          <a:blip r:embed="rId3">
            <a:alphaModFix amt="16000"/>
            <a:extLst>
              <a:ext uri="{28A0092B-C50C-407E-A947-70E740481C1C}">
                <a14:useLocalDpi xmlns:a14="http://schemas.microsoft.com/office/drawing/2010/main" val="0"/>
              </a:ext>
            </a:extLst>
          </a:blip>
          <a:srcRect/>
          <a:stretch/>
        </p:blipFill>
        <p:spPr>
          <a:xfrm>
            <a:off x="5462015" y="0"/>
            <a:ext cx="6729984" cy="6858000"/>
          </a:xfrm>
          <a:prstGeom prst="rect">
            <a:avLst/>
          </a:prstGeom>
        </p:spPr>
      </p:pic>
      <p:sp>
        <p:nvSpPr>
          <p:cNvPr id="11" name="Rectangle 10">
            <a:extLst>
              <a:ext uri="{FF2B5EF4-FFF2-40B4-BE49-F238E27FC236}">
                <a16:creationId xmlns:a16="http://schemas.microsoft.com/office/drawing/2014/main" id="{7E974630-E1EC-7810-629A-E9561C6F0A64}"/>
              </a:ext>
            </a:extLst>
          </p:cNvPr>
          <p:cNvSpPr/>
          <p:nvPr/>
        </p:nvSpPr>
        <p:spPr>
          <a:xfrm>
            <a:off x="-64654" y="-1"/>
            <a:ext cx="358167" cy="6858001"/>
          </a:xfrm>
          <a:prstGeom prst="rect">
            <a:avLst/>
          </a:prstGeom>
          <a:solidFill>
            <a:srgbClr val="F682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4D5B31"/>
              </a:solidFill>
              <a:latin typeface="Mark OT"/>
            </a:endParaRPr>
          </a:p>
        </p:txBody>
      </p:sp>
      <p:pic>
        <p:nvPicPr>
          <p:cNvPr id="8" name="Picture 7">
            <a:extLst>
              <a:ext uri="{FF2B5EF4-FFF2-40B4-BE49-F238E27FC236}">
                <a16:creationId xmlns:a16="http://schemas.microsoft.com/office/drawing/2014/main" id="{265875C7-C1A8-2FFF-4A29-5FE23109B5B4}"/>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450366" y="330878"/>
            <a:ext cx="484460" cy="483805"/>
          </a:xfrm>
          <a:prstGeom prst="rect">
            <a:avLst/>
          </a:prstGeom>
        </p:spPr>
      </p:pic>
      <p:sp>
        <p:nvSpPr>
          <p:cNvPr id="9" name="TextBox 8">
            <a:extLst>
              <a:ext uri="{FF2B5EF4-FFF2-40B4-BE49-F238E27FC236}">
                <a16:creationId xmlns:a16="http://schemas.microsoft.com/office/drawing/2014/main" id="{5A4A5FB8-4536-7BFF-719B-593A35A87A81}"/>
              </a:ext>
            </a:extLst>
          </p:cNvPr>
          <p:cNvSpPr txBox="1"/>
          <p:nvPr/>
        </p:nvSpPr>
        <p:spPr>
          <a:xfrm>
            <a:off x="898177" y="388114"/>
            <a:ext cx="1163717" cy="338554"/>
          </a:xfrm>
          <a:prstGeom prst="rect">
            <a:avLst/>
          </a:prstGeom>
          <a:noFill/>
        </p:spPr>
        <p:txBody>
          <a:bodyPr wrap="none" rtlCol="0">
            <a:spAutoFit/>
          </a:bodyPr>
          <a:lstStyle/>
          <a:p>
            <a:pPr defTabSz="609585"/>
            <a:r>
              <a:rPr lang="en-US" sz="1600" noProof="0">
                <a:solidFill>
                  <a:srgbClr val="F7821F"/>
                </a:solidFill>
                <a:latin typeface="Mark OT Heavy"/>
              </a:rPr>
              <a:t>BASE CAMP</a:t>
            </a:r>
          </a:p>
        </p:txBody>
      </p:sp>
      <p:sp>
        <p:nvSpPr>
          <p:cNvPr id="3" name="Footer Placeholder 2"/>
          <p:cNvSpPr>
            <a:spLocks noGrp="1"/>
          </p:cNvSpPr>
          <p:nvPr>
            <p:ph type="ftr" sz="quarter" idx="10"/>
          </p:nvPr>
        </p:nvSpPr>
        <p:spPr/>
        <p:txBody>
          <a:bodyPr/>
          <a:lstStyle/>
          <a:p>
            <a:pPr defTabSz="609585"/>
            <a:endParaRPr lang="en-US" noProof="0">
              <a:latin typeface="Mark OT"/>
            </a:endParaRPr>
          </a:p>
        </p:txBody>
      </p:sp>
      <p:sp>
        <p:nvSpPr>
          <p:cNvPr id="4" name="Slide Number Placeholder 3"/>
          <p:cNvSpPr>
            <a:spLocks noGrp="1"/>
          </p:cNvSpPr>
          <p:nvPr>
            <p:ph type="sldNum" sz="quarter" idx="11"/>
          </p:nvPr>
        </p:nvSpPr>
        <p:spPr/>
        <p:txBody>
          <a:bodyPr/>
          <a:lstStyle/>
          <a:p>
            <a:pPr defTabSz="609585"/>
            <a:fld id="{E3C10A3F-FD94-6F46-B81C-C62BCA26E41C}" type="slidenum">
              <a:rPr lang="en-US" noProof="0">
                <a:latin typeface="Mark OT"/>
              </a:rPr>
              <a:pPr defTabSz="609585"/>
              <a:t>28</a:t>
            </a:fld>
            <a:endParaRPr lang="en-US" noProof="0">
              <a:latin typeface="Mark OT"/>
            </a:endParaRPr>
          </a:p>
        </p:txBody>
      </p:sp>
      <p:sp>
        <p:nvSpPr>
          <p:cNvPr id="2" name="Text Placeholder 6">
            <a:extLst>
              <a:ext uri="{FF2B5EF4-FFF2-40B4-BE49-F238E27FC236}">
                <a16:creationId xmlns:a16="http://schemas.microsoft.com/office/drawing/2014/main" id="{548D8C98-0C21-1F7E-26A6-F5DF8CEAD394}"/>
              </a:ext>
            </a:extLst>
          </p:cNvPr>
          <p:cNvSpPr txBox="1">
            <a:spLocks/>
          </p:cNvSpPr>
          <p:nvPr/>
        </p:nvSpPr>
        <p:spPr>
          <a:xfrm>
            <a:off x="590161" y="2282716"/>
            <a:ext cx="5364480" cy="508984"/>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85">
              <a:buNone/>
            </a:pPr>
            <a:r>
              <a:rPr lang="en-US" sz="1867" noProof="0">
                <a:solidFill>
                  <a:srgbClr val="C00000"/>
                </a:solidFill>
                <a:latin typeface="Mark OT Heavy"/>
              </a:rPr>
              <a:t>AWNING ACCESSORY</a:t>
            </a:r>
          </a:p>
        </p:txBody>
      </p:sp>
      <p:sp>
        <p:nvSpPr>
          <p:cNvPr id="6" name="Title 8">
            <a:extLst>
              <a:ext uri="{FF2B5EF4-FFF2-40B4-BE49-F238E27FC236}">
                <a16:creationId xmlns:a16="http://schemas.microsoft.com/office/drawing/2014/main" id="{548C0473-999C-937D-ACD3-6A8C8E0E21C1}"/>
              </a:ext>
            </a:extLst>
          </p:cNvPr>
          <p:cNvSpPr>
            <a:spLocks noGrp="1"/>
          </p:cNvSpPr>
          <p:nvPr>
            <p:ph type="title"/>
          </p:nvPr>
        </p:nvSpPr>
        <p:spPr>
          <a:xfrm>
            <a:off x="590160" y="845386"/>
            <a:ext cx="6519447" cy="1505449"/>
          </a:xfrm>
        </p:spPr>
        <p:txBody>
          <a:bodyPr/>
          <a:lstStyle/>
          <a:p>
            <a:r>
              <a:rPr lang="en-US" sz="3733" noProof="0"/>
              <a:t>Adjustable</a:t>
            </a:r>
            <a:br>
              <a:rPr lang="en-US" sz="3733" noProof="0"/>
            </a:br>
            <a:r>
              <a:rPr lang="en-US" sz="3733" noProof="0"/>
              <a:t>Awning Bracket</a:t>
            </a:r>
          </a:p>
        </p:txBody>
      </p:sp>
      <p:sp>
        <p:nvSpPr>
          <p:cNvPr id="7" name="Text Placeholder 7">
            <a:extLst>
              <a:ext uri="{FF2B5EF4-FFF2-40B4-BE49-F238E27FC236}">
                <a16:creationId xmlns:a16="http://schemas.microsoft.com/office/drawing/2014/main" id="{CCABA028-56A8-6DE1-3947-DD96F2FF9FEC}"/>
              </a:ext>
            </a:extLst>
          </p:cNvPr>
          <p:cNvSpPr txBox="1">
            <a:spLocks/>
          </p:cNvSpPr>
          <p:nvPr/>
        </p:nvSpPr>
        <p:spPr>
          <a:xfrm>
            <a:off x="590161" y="2671838"/>
            <a:ext cx="4998720" cy="3297836"/>
          </a:xfrm>
          <a:prstGeom prst="rect">
            <a:avLst/>
          </a:prstGeom>
        </p:spPr>
        <p:txBody>
          <a:bodyPr>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85">
              <a:lnSpc>
                <a:spcPct val="120000"/>
              </a:lnSpc>
              <a:buNone/>
            </a:pPr>
            <a:r>
              <a:rPr lang="en-US" sz="1600" noProof="0">
                <a:solidFill>
                  <a:srgbClr val="64686B"/>
                </a:solidFill>
                <a:latin typeface="Mark OT"/>
              </a:rPr>
              <a:t>Need some space? Adjustable awning bracket lets you raise or lower your shade to accommodate more on your bars</a:t>
            </a:r>
          </a:p>
          <a:p>
            <a:pPr marL="457189" indent="-457189" defTabSz="609585">
              <a:lnSpc>
                <a:spcPct val="120000"/>
              </a:lnSpc>
            </a:pPr>
            <a:endParaRPr lang="en-US" sz="1600" noProof="0">
              <a:solidFill>
                <a:srgbClr val="64686B"/>
              </a:solidFill>
              <a:latin typeface="Mark OT"/>
            </a:endParaRPr>
          </a:p>
          <a:p>
            <a:pPr marL="457189" indent="-457189" defTabSz="609585">
              <a:lnSpc>
                <a:spcPct val="120000"/>
              </a:lnSpc>
            </a:pPr>
            <a:r>
              <a:rPr lang="en-US" sz="1600" noProof="0">
                <a:solidFill>
                  <a:srgbClr val="64686B"/>
                </a:solidFill>
                <a:latin typeface="Mark OT"/>
              </a:rPr>
              <a:t>Compatible with all Yakima awnings</a:t>
            </a:r>
          </a:p>
          <a:p>
            <a:pPr marL="457189" indent="-457189" defTabSz="609585">
              <a:lnSpc>
                <a:spcPct val="120000"/>
              </a:lnSpc>
            </a:pPr>
            <a:r>
              <a:rPr lang="en-US" sz="1600" noProof="0">
                <a:solidFill>
                  <a:srgbClr val="64686B"/>
                </a:solidFill>
                <a:latin typeface="Mark OT"/>
              </a:rPr>
              <a:t>Provides 95mm of vertical adjustment</a:t>
            </a:r>
          </a:p>
          <a:p>
            <a:pPr marL="457189" indent="-457189" defTabSz="609585">
              <a:lnSpc>
                <a:spcPct val="120000"/>
              </a:lnSpc>
            </a:pPr>
            <a:r>
              <a:rPr lang="en-US" sz="1600" noProof="0">
                <a:solidFill>
                  <a:srgbClr val="64686B"/>
                </a:solidFill>
                <a:latin typeface="Mark OT"/>
              </a:rPr>
              <a:t>T-slot attachment hardware included</a:t>
            </a:r>
          </a:p>
          <a:p>
            <a:pPr marL="457189" indent="-457189" defTabSz="609585">
              <a:lnSpc>
                <a:spcPct val="120000"/>
              </a:lnSpc>
            </a:pPr>
            <a:r>
              <a:rPr lang="en-US" sz="1600" noProof="0">
                <a:solidFill>
                  <a:srgbClr val="64686B"/>
                </a:solidFill>
                <a:latin typeface="Mark OT"/>
              </a:rPr>
              <a:t>MSRP - $99</a:t>
            </a:r>
          </a:p>
        </p:txBody>
      </p:sp>
      <p:pic>
        <p:nvPicPr>
          <p:cNvPr id="3074" name="Picture 2">
            <a:extLst>
              <a:ext uri="{FF2B5EF4-FFF2-40B4-BE49-F238E27FC236}">
                <a16:creationId xmlns:a16="http://schemas.microsoft.com/office/drawing/2014/main" id="{BC69AECC-099A-74FD-F875-02AB4E7C74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5785811" y="106632"/>
            <a:ext cx="5955823" cy="3322367"/>
          </a:xfrm>
          <a:prstGeom prst="rect">
            <a:avLst/>
          </a:prstGeom>
          <a:noFill/>
          <a:extLst>
            <a:ext uri="{909E8E84-426E-40DD-AFC4-6F175D3DCCD1}">
              <a14:hiddenFill xmlns:a14="http://schemas.microsoft.com/office/drawing/2010/main">
                <a:solidFill>
                  <a:srgbClr val="FFFFFF"/>
                </a:solidFill>
              </a14:hiddenFill>
            </a:ext>
          </a:extLst>
        </p:spPr>
      </p:pic>
      <p:sp>
        <p:nvSpPr>
          <p:cNvPr id="12" name="Date Placeholder 4">
            <a:extLst>
              <a:ext uri="{FF2B5EF4-FFF2-40B4-BE49-F238E27FC236}">
                <a16:creationId xmlns:a16="http://schemas.microsoft.com/office/drawing/2014/main" id="{361374EA-9D03-E911-FCF1-15149AB6751E}"/>
              </a:ext>
            </a:extLst>
          </p:cNvPr>
          <p:cNvSpPr txBox="1">
            <a:spLocks/>
          </p:cNvSpPr>
          <p:nvPr/>
        </p:nvSpPr>
        <p:spPr>
          <a:xfrm>
            <a:off x="1362809" y="6444193"/>
            <a:ext cx="3451516" cy="366183"/>
          </a:xfrm>
          <a:prstGeom prst="rect">
            <a:avLst/>
          </a:prstGeom>
        </p:spPr>
        <p:txBody>
          <a:bodyPr vert="horz" lIns="121920" tIns="60960" rIns="121920" bIns="60960" rtlCol="0" anchor="ctr"/>
          <a:lstStyle>
            <a:defPPr>
              <a:defRPr lang="en-US"/>
            </a:defPPr>
            <a:lvl1pPr marL="0" algn="ctr" defTabSz="457200" rtl="0" eaLnBrk="1" latinLnBrk="0" hangingPunct="1">
              <a:defRPr sz="55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r>
              <a:rPr lang="en-US" sz="733" noProof="0">
                <a:solidFill>
                  <a:srgbClr val="AB2328"/>
                </a:solidFill>
                <a:latin typeface="Mark OT"/>
              </a:rPr>
              <a:t>Yakima Products, Inc.  Confidential</a:t>
            </a:r>
          </a:p>
        </p:txBody>
      </p:sp>
      <p:pic>
        <p:nvPicPr>
          <p:cNvPr id="13" name="Picture 12" descr="A pair of black metal brackets&#10;&#10;AI-generated content may be incorrect.">
            <a:extLst>
              <a:ext uri="{FF2B5EF4-FFF2-40B4-BE49-F238E27FC236}">
                <a16:creationId xmlns:a16="http://schemas.microsoft.com/office/drawing/2014/main" id="{E0668EA1-63E9-AC43-4995-A6C2AE5D55D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449452" y="3603975"/>
            <a:ext cx="6742547" cy="3322367"/>
          </a:xfrm>
          <a:prstGeom prst="rect">
            <a:avLst/>
          </a:prstGeom>
        </p:spPr>
      </p:pic>
    </p:spTree>
    <p:extLst>
      <p:ext uri="{BB962C8B-B14F-4D97-AF65-F5344CB8AC3E}">
        <p14:creationId xmlns:p14="http://schemas.microsoft.com/office/powerpoint/2010/main" val="726936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95C184-D6DC-4221-3E6C-068FECC772CC}"/>
              </a:ext>
            </a:extLst>
          </p:cNvPr>
          <p:cNvPicPr>
            <a:picLocks noChangeAspect="1"/>
          </p:cNvPicPr>
          <p:nvPr/>
        </p:nvPicPr>
        <p:blipFill>
          <a:blip r:embed="rId3">
            <a:alphaModFix amt="16000"/>
            <a:extLst>
              <a:ext uri="{28A0092B-C50C-407E-A947-70E740481C1C}">
                <a14:useLocalDpi xmlns:a14="http://schemas.microsoft.com/office/drawing/2010/main" val="0"/>
              </a:ext>
            </a:extLst>
          </a:blip>
          <a:srcRect/>
          <a:stretch/>
        </p:blipFill>
        <p:spPr>
          <a:xfrm>
            <a:off x="5462015" y="0"/>
            <a:ext cx="6729984" cy="6858000"/>
          </a:xfrm>
          <a:prstGeom prst="rect">
            <a:avLst/>
          </a:prstGeom>
        </p:spPr>
      </p:pic>
      <p:pic>
        <p:nvPicPr>
          <p:cNvPr id="1026" name="Picture 2">
            <a:extLst>
              <a:ext uri="{FF2B5EF4-FFF2-40B4-BE49-F238E27FC236}">
                <a16:creationId xmlns:a16="http://schemas.microsoft.com/office/drawing/2014/main" id="{C7ACA7D0-E0AE-DE6B-D01E-066C3EECA77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500" b="96375" l="5382" r="96746">
                        <a14:foregroundMark x1="9887" y1="57125" x2="35544" y2="51250"/>
                        <a14:foregroundMark x1="5382" y1="56875" x2="7760" y2="57250"/>
                        <a14:foregroundMark x1="20651" y1="51750" x2="20651" y2="51750"/>
                        <a14:foregroundMark x1="45932" y1="42625" x2="48686" y2="41375"/>
                        <a14:foregroundMark x1="91615" y1="40250" x2="90864" y2="41125"/>
                        <a14:foregroundMark x1="15645" y1="52125" x2="24155" y2="51500"/>
                        <a14:foregroundMark x1="41427" y1="96375" x2="41677" y2="91750"/>
                        <a14:foregroundMark x1="94118" y1="38875" x2="96746" y2="40500"/>
                        <a14:foregroundMark x1="28786" y1="3500" x2="29912" y2="9375"/>
                        <a14:foregroundMark x1="19650" y1="51875" x2="23905" y2="51250"/>
                      </a14:backgroundRemoval>
                    </a14:imgEffect>
                  </a14:imgLayer>
                </a14:imgProps>
              </a:ext>
              <a:ext uri="{28A0092B-C50C-407E-A947-70E740481C1C}">
                <a14:useLocalDpi xmlns:a14="http://schemas.microsoft.com/office/drawing/2010/main" val="0"/>
              </a:ext>
            </a:extLst>
          </a:blip>
          <a:srcRect/>
          <a:stretch>
            <a:fillRect/>
          </a:stretch>
        </p:blipFill>
        <p:spPr bwMode="auto">
          <a:xfrm>
            <a:off x="5449453" y="107118"/>
            <a:ext cx="6742547" cy="675088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6E43F1E-F8E0-2C79-CDF8-061FFC120841}"/>
              </a:ext>
            </a:extLst>
          </p:cNvPr>
          <p:cNvSpPr/>
          <p:nvPr/>
        </p:nvSpPr>
        <p:spPr>
          <a:xfrm>
            <a:off x="-64654" y="-1"/>
            <a:ext cx="358167" cy="6858001"/>
          </a:xfrm>
          <a:prstGeom prst="rect">
            <a:avLst/>
          </a:prstGeom>
          <a:solidFill>
            <a:srgbClr val="799B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799B3E"/>
              </a:solidFill>
              <a:latin typeface="Mark OT"/>
            </a:endParaRPr>
          </a:p>
        </p:txBody>
      </p:sp>
      <p:pic>
        <p:nvPicPr>
          <p:cNvPr id="8" name="Picture 7">
            <a:extLst>
              <a:ext uri="{FF2B5EF4-FFF2-40B4-BE49-F238E27FC236}">
                <a16:creationId xmlns:a16="http://schemas.microsoft.com/office/drawing/2014/main" id="{265875C7-C1A8-2FFF-4A29-5FE23109B5B4}"/>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a:xfrm>
            <a:off x="450366" y="330878"/>
            <a:ext cx="484460" cy="483805"/>
          </a:xfrm>
          <a:prstGeom prst="rect">
            <a:avLst/>
          </a:prstGeom>
        </p:spPr>
      </p:pic>
      <p:sp>
        <p:nvSpPr>
          <p:cNvPr id="9" name="TextBox 8">
            <a:extLst>
              <a:ext uri="{FF2B5EF4-FFF2-40B4-BE49-F238E27FC236}">
                <a16:creationId xmlns:a16="http://schemas.microsoft.com/office/drawing/2014/main" id="{5A4A5FB8-4536-7BFF-719B-593A35A87A81}"/>
              </a:ext>
            </a:extLst>
          </p:cNvPr>
          <p:cNvSpPr txBox="1"/>
          <p:nvPr/>
        </p:nvSpPr>
        <p:spPr>
          <a:xfrm>
            <a:off x="898177" y="388114"/>
            <a:ext cx="1227003" cy="338554"/>
          </a:xfrm>
          <a:prstGeom prst="rect">
            <a:avLst/>
          </a:prstGeom>
          <a:noFill/>
        </p:spPr>
        <p:txBody>
          <a:bodyPr wrap="none" rtlCol="0">
            <a:spAutoFit/>
          </a:bodyPr>
          <a:lstStyle/>
          <a:p>
            <a:pPr defTabSz="609585"/>
            <a:r>
              <a:rPr lang="en-US" sz="1600" noProof="0">
                <a:solidFill>
                  <a:srgbClr val="799B3E"/>
                </a:solidFill>
                <a:latin typeface="Mark OT Heavy"/>
              </a:rPr>
              <a:t>EXO SYSTEM</a:t>
            </a:r>
          </a:p>
        </p:txBody>
      </p:sp>
      <p:sp>
        <p:nvSpPr>
          <p:cNvPr id="3" name="Footer Placeholder 2"/>
          <p:cNvSpPr>
            <a:spLocks noGrp="1"/>
          </p:cNvSpPr>
          <p:nvPr>
            <p:ph type="ftr" sz="quarter" idx="10"/>
          </p:nvPr>
        </p:nvSpPr>
        <p:spPr/>
        <p:txBody>
          <a:bodyPr/>
          <a:lstStyle/>
          <a:p>
            <a:pPr defTabSz="609585"/>
            <a:endParaRPr lang="en-US" noProof="0">
              <a:latin typeface="Mark OT"/>
            </a:endParaRPr>
          </a:p>
        </p:txBody>
      </p:sp>
      <p:sp>
        <p:nvSpPr>
          <p:cNvPr id="4" name="Slide Number Placeholder 3"/>
          <p:cNvSpPr>
            <a:spLocks noGrp="1"/>
          </p:cNvSpPr>
          <p:nvPr>
            <p:ph type="sldNum" sz="quarter" idx="11"/>
          </p:nvPr>
        </p:nvSpPr>
        <p:spPr/>
        <p:txBody>
          <a:bodyPr/>
          <a:lstStyle/>
          <a:p>
            <a:pPr defTabSz="609585"/>
            <a:fld id="{E3C10A3F-FD94-6F46-B81C-C62BCA26E41C}" type="slidenum">
              <a:rPr lang="en-US" noProof="0">
                <a:latin typeface="Mark OT"/>
              </a:rPr>
              <a:pPr defTabSz="609585"/>
              <a:t>29</a:t>
            </a:fld>
            <a:endParaRPr lang="en-US" noProof="0">
              <a:latin typeface="Mark OT"/>
            </a:endParaRPr>
          </a:p>
        </p:txBody>
      </p:sp>
      <p:sp>
        <p:nvSpPr>
          <p:cNvPr id="7" name="Text Placeholder 6">
            <a:extLst>
              <a:ext uri="{FF2B5EF4-FFF2-40B4-BE49-F238E27FC236}">
                <a16:creationId xmlns:a16="http://schemas.microsoft.com/office/drawing/2014/main" id="{D8F915A5-A8D5-0811-C5B8-F5FDAF974624}"/>
              </a:ext>
            </a:extLst>
          </p:cNvPr>
          <p:cNvSpPr txBox="1">
            <a:spLocks/>
          </p:cNvSpPr>
          <p:nvPr/>
        </p:nvSpPr>
        <p:spPr>
          <a:xfrm>
            <a:off x="394850" y="1766904"/>
            <a:ext cx="5364480" cy="508984"/>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85">
              <a:buNone/>
            </a:pPr>
            <a:r>
              <a:rPr lang="en-US" sz="1867" noProof="0">
                <a:solidFill>
                  <a:srgbClr val="C00000"/>
                </a:solidFill>
                <a:latin typeface="Mark OT Heavy"/>
              </a:rPr>
              <a:t>EXO SYSTEM CAMP KITCHEN BUNDLE</a:t>
            </a:r>
          </a:p>
        </p:txBody>
      </p:sp>
      <p:sp>
        <p:nvSpPr>
          <p:cNvPr id="11" name="Title 8">
            <a:extLst>
              <a:ext uri="{FF2B5EF4-FFF2-40B4-BE49-F238E27FC236}">
                <a16:creationId xmlns:a16="http://schemas.microsoft.com/office/drawing/2014/main" id="{5C44D7DE-4468-E477-71F6-47B3F1634641}"/>
              </a:ext>
            </a:extLst>
          </p:cNvPr>
          <p:cNvSpPr>
            <a:spLocks noGrp="1"/>
          </p:cNvSpPr>
          <p:nvPr>
            <p:ph type="title"/>
          </p:nvPr>
        </p:nvSpPr>
        <p:spPr>
          <a:xfrm>
            <a:off x="394850" y="843801"/>
            <a:ext cx="5364480" cy="991223"/>
          </a:xfrm>
        </p:spPr>
        <p:txBody>
          <a:bodyPr/>
          <a:lstStyle/>
          <a:p>
            <a:r>
              <a:rPr lang="en-US" sz="3733" noProof="0"/>
              <a:t>OpenRange Deluxe</a:t>
            </a:r>
          </a:p>
        </p:txBody>
      </p:sp>
      <p:sp>
        <p:nvSpPr>
          <p:cNvPr id="12" name="Text Placeholder 7">
            <a:extLst>
              <a:ext uri="{FF2B5EF4-FFF2-40B4-BE49-F238E27FC236}">
                <a16:creationId xmlns:a16="http://schemas.microsoft.com/office/drawing/2014/main" id="{FC3F6E43-58DA-BD50-6BE8-4A2A6EA532EB}"/>
              </a:ext>
            </a:extLst>
          </p:cNvPr>
          <p:cNvSpPr txBox="1">
            <a:spLocks/>
          </p:cNvSpPr>
          <p:nvPr/>
        </p:nvSpPr>
        <p:spPr>
          <a:xfrm>
            <a:off x="394851" y="2156025"/>
            <a:ext cx="5064914" cy="4731092"/>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85">
              <a:lnSpc>
                <a:spcPct val="120000"/>
              </a:lnSpc>
              <a:buNone/>
            </a:pPr>
            <a:r>
              <a:rPr lang="en-US" sz="1467" noProof="0">
                <a:solidFill>
                  <a:srgbClr val="64686B"/>
                </a:solidFill>
                <a:latin typeface="Mark OT"/>
              </a:rPr>
              <a:t>Same great outdoor camp-kitchen with a new bundle offering. This new kit includes both the Wood and Metal Side Tables and the Leg Kit.</a:t>
            </a:r>
          </a:p>
          <a:p>
            <a:pPr marL="457189" indent="-457189" defTabSz="609585">
              <a:lnSpc>
                <a:spcPct val="120000"/>
              </a:lnSpc>
            </a:pPr>
            <a:endParaRPr lang="en-US" sz="1467" noProof="0">
              <a:solidFill>
                <a:srgbClr val="64686B"/>
              </a:solidFill>
              <a:latin typeface="Mark OT"/>
            </a:endParaRPr>
          </a:p>
          <a:p>
            <a:pPr marL="457189" indent="-457189" defTabSz="609585">
              <a:lnSpc>
                <a:spcPct val="120000"/>
              </a:lnSpc>
            </a:pPr>
            <a:r>
              <a:rPr lang="en-US" sz="1467" noProof="0">
                <a:solidFill>
                  <a:srgbClr val="64686B"/>
                </a:solidFill>
                <a:latin typeface="Mark OT"/>
              </a:rPr>
              <a:t>Compatible w/EXO </a:t>
            </a:r>
            <a:r>
              <a:rPr lang="en-US" sz="1467" noProof="0" err="1">
                <a:solidFill>
                  <a:srgbClr val="64686B"/>
                </a:solidFill>
                <a:latin typeface="Mark OT"/>
              </a:rPr>
              <a:t>SwingBase</a:t>
            </a:r>
            <a:r>
              <a:rPr lang="en-US" sz="1467" noProof="0">
                <a:solidFill>
                  <a:srgbClr val="64686B"/>
                </a:solidFill>
                <a:latin typeface="Mark OT"/>
              </a:rPr>
              <a:t> or EXO </a:t>
            </a:r>
            <a:r>
              <a:rPr lang="en-US" sz="1467" noProof="0" err="1">
                <a:solidFill>
                  <a:srgbClr val="64686B"/>
                </a:solidFill>
                <a:latin typeface="Mark OT"/>
              </a:rPr>
              <a:t>TopShelf</a:t>
            </a:r>
            <a:endParaRPr lang="en-US" sz="1467" noProof="0">
              <a:solidFill>
                <a:srgbClr val="64686B"/>
              </a:solidFill>
              <a:latin typeface="Mark OT"/>
            </a:endParaRPr>
          </a:p>
          <a:p>
            <a:pPr marL="457189" indent="-457189" defTabSz="609585">
              <a:lnSpc>
                <a:spcPct val="120000"/>
              </a:lnSpc>
            </a:pPr>
            <a:r>
              <a:rPr lang="en-US" sz="1467" noProof="0">
                <a:solidFill>
                  <a:srgbClr val="64686B"/>
                </a:solidFill>
                <a:latin typeface="Mark OT"/>
              </a:rPr>
              <a:t>Durable rotomolded shell with a rubber door seal</a:t>
            </a:r>
          </a:p>
          <a:p>
            <a:pPr marL="457189" indent="-457189" defTabSz="609585">
              <a:lnSpc>
                <a:spcPct val="120000"/>
              </a:lnSpc>
            </a:pPr>
            <a:r>
              <a:rPr lang="en-US" sz="1467" noProof="0">
                <a:solidFill>
                  <a:srgbClr val="64686B"/>
                </a:solidFill>
                <a:latin typeface="Mark OT"/>
              </a:rPr>
              <a:t>Fold down door can be used as a prep surface</a:t>
            </a:r>
          </a:p>
          <a:p>
            <a:pPr marL="457189" indent="-457189" defTabSz="609585">
              <a:lnSpc>
                <a:spcPct val="120000"/>
              </a:lnSpc>
            </a:pPr>
            <a:r>
              <a:rPr lang="en-US" sz="1467" noProof="0">
                <a:solidFill>
                  <a:srgbClr val="64686B"/>
                </a:solidFill>
                <a:latin typeface="Mark OT"/>
              </a:rPr>
              <a:t>Included utensil drawer, external backboard organizer, side tables, sink, cutting board &amp; legs</a:t>
            </a:r>
          </a:p>
          <a:p>
            <a:pPr marL="457189" indent="-457189" defTabSz="609585">
              <a:lnSpc>
                <a:spcPct val="120000"/>
              </a:lnSpc>
            </a:pPr>
            <a:r>
              <a:rPr lang="en-US" sz="1467" noProof="0">
                <a:solidFill>
                  <a:srgbClr val="64686B"/>
                </a:solidFill>
                <a:latin typeface="Mark OT"/>
              </a:rPr>
              <a:t>85 L/90qt of internal storage space</a:t>
            </a:r>
          </a:p>
          <a:p>
            <a:pPr marL="457189" indent="-457189" defTabSz="609585">
              <a:lnSpc>
                <a:spcPct val="120000"/>
              </a:lnSpc>
            </a:pPr>
            <a:r>
              <a:rPr lang="en-US" sz="1467" noProof="0">
                <a:solidFill>
                  <a:srgbClr val="64686B"/>
                </a:solidFill>
                <a:latin typeface="Mark OT"/>
              </a:rPr>
              <a:t>Includes SKS locking latches to secure your gear</a:t>
            </a:r>
          </a:p>
          <a:p>
            <a:pPr marL="457189" indent="-457189" defTabSz="609585">
              <a:lnSpc>
                <a:spcPct val="120000"/>
              </a:lnSpc>
            </a:pPr>
            <a:r>
              <a:rPr lang="en-US" sz="1467" noProof="0">
                <a:solidFill>
                  <a:srgbClr val="64686B"/>
                </a:solidFill>
                <a:latin typeface="Mark OT"/>
              </a:rPr>
              <a:t>MSRP - $1,199</a:t>
            </a:r>
          </a:p>
        </p:txBody>
      </p:sp>
      <p:sp>
        <p:nvSpPr>
          <p:cNvPr id="6" name="Date Placeholder 4">
            <a:extLst>
              <a:ext uri="{FF2B5EF4-FFF2-40B4-BE49-F238E27FC236}">
                <a16:creationId xmlns:a16="http://schemas.microsoft.com/office/drawing/2014/main" id="{48CA758F-F118-182A-9ECB-2CF6DB4B2AF8}"/>
              </a:ext>
            </a:extLst>
          </p:cNvPr>
          <p:cNvSpPr txBox="1">
            <a:spLocks/>
          </p:cNvSpPr>
          <p:nvPr/>
        </p:nvSpPr>
        <p:spPr>
          <a:xfrm>
            <a:off x="1362809" y="6444193"/>
            <a:ext cx="3451516" cy="366183"/>
          </a:xfrm>
          <a:prstGeom prst="rect">
            <a:avLst/>
          </a:prstGeom>
        </p:spPr>
        <p:txBody>
          <a:bodyPr vert="horz" lIns="121920" tIns="60960" rIns="121920" bIns="60960" rtlCol="0" anchor="ctr"/>
          <a:lstStyle>
            <a:defPPr>
              <a:defRPr lang="en-US"/>
            </a:defPPr>
            <a:lvl1pPr marL="0" algn="ctr" defTabSz="457200" rtl="0" eaLnBrk="1" latinLnBrk="0" hangingPunct="1">
              <a:defRPr sz="55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r>
              <a:rPr lang="en-US" sz="733" noProof="0">
                <a:solidFill>
                  <a:srgbClr val="AB2328"/>
                </a:solidFill>
                <a:latin typeface="Mark OT"/>
              </a:rPr>
              <a:t>Yakima Products, Inc.  Confidential</a:t>
            </a:r>
          </a:p>
        </p:txBody>
      </p:sp>
    </p:spTree>
    <p:extLst>
      <p:ext uri="{BB962C8B-B14F-4D97-AF65-F5344CB8AC3E}">
        <p14:creationId xmlns:p14="http://schemas.microsoft.com/office/powerpoint/2010/main" val="3914543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02D66-7BD8-1C33-7300-A9B134CBC1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1EF96D-7740-62BE-2ED3-2A9A20B2A545}"/>
              </a:ext>
            </a:extLst>
          </p:cNvPr>
          <p:cNvSpPr>
            <a:spLocks noGrp="1"/>
          </p:cNvSpPr>
          <p:nvPr>
            <p:ph type="title"/>
          </p:nvPr>
        </p:nvSpPr>
        <p:spPr>
          <a:xfrm>
            <a:off x="935859" y="945777"/>
            <a:ext cx="7173668" cy="970175"/>
          </a:xfrm>
        </p:spPr>
        <p:txBody>
          <a:bodyPr/>
          <a:lstStyle/>
          <a:p>
            <a:r>
              <a:rPr lang="en-US" sz="3733"/>
              <a:t>Riding The Tariff Wave</a:t>
            </a:r>
          </a:p>
        </p:txBody>
      </p:sp>
      <p:sp>
        <p:nvSpPr>
          <p:cNvPr id="3" name="Footer Placeholder 2">
            <a:extLst>
              <a:ext uri="{FF2B5EF4-FFF2-40B4-BE49-F238E27FC236}">
                <a16:creationId xmlns:a16="http://schemas.microsoft.com/office/drawing/2014/main" id="{7CD00D5E-F381-5C4D-C0FD-709795B06C41}"/>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1290AD25-0B59-21E1-2519-931800C70536}"/>
              </a:ext>
            </a:extLst>
          </p:cNvPr>
          <p:cNvSpPr>
            <a:spLocks noGrp="1"/>
          </p:cNvSpPr>
          <p:nvPr>
            <p:ph type="sldNum" sz="quarter" idx="11"/>
          </p:nvPr>
        </p:nvSpPr>
        <p:spPr/>
        <p:txBody>
          <a:bodyPr/>
          <a:lstStyle/>
          <a:p>
            <a:fld id="{E3C10A3F-FD94-6F46-B81C-C62BCA26E41C}" type="slidenum">
              <a:rPr lang="en-US" smtClean="0"/>
              <a:pPr/>
              <a:t>3</a:t>
            </a:fld>
            <a:endParaRPr lang="en-US"/>
          </a:p>
        </p:txBody>
      </p:sp>
      <p:sp>
        <p:nvSpPr>
          <p:cNvPr id="5" name="Date Placeholder 4">
            <a:extLst>
              <a:ext uri="{FF2B5EF4-FFF2-40B4-BE49-F238E27FC236}">
                <a16:creationId xmlns:a16="http://schemas.microsoft.com/office/drawing/2014/main" id="{B8902E8B-DDD1-7F39-7B56-63E8BF2C5C15}"/>
              </a:ext>
            </a:extLst>
          </p:cNvPr>
          <p:cNvSpPr>
            <a:spLocks noGrp="1"/>
          </p:cNvSpPr>
          <p:nvPr>
            <p:ph type="dt" sz="half" idx="2"/>
          </p:nvPr>
        </p:nvSpPr>
        <p:spPr/>
        <p:txBody>
          <a:bodyPr/>
          <a:lstStyle/>
          <a:p>
            <a:r>
              <a:rPr lang="en-US"/>
              <a:t>Yakima Products, Inc.  Confidential</a:t>
            </a:r>
          </a:p>
        </p:txBody>
      </p:sp>
      <p:sp>
        <p:nvSpPr>
          <p:cNvPr id="10" name="Text Placeholder 5">
            <a:extLst>
              <a:ext uri="{FF2B5EF4-FFF2-40B4-BE49-F238E27FC236}">
                <a16:creationId xmlns:a16="http://schemas.microsoft.com/office/drawing/2014/main" id="{BC10DACB-F3D0-18E4-694B-4B2B7D59DEED}"/>
              </a:ext>
            </a:extLst>
          </p:cNvPr>
          <p:cNvSpPr txBox="1">
            <a:spLocks/>
          </p:cNvSpPr>
          <p:nvPr/>
        </p:nvSpPr>
        <p:spPr>
          <a:xfrm>
            <a:off x="935858" y="1788059"/>
            <a:ext cx="4386991" cy="391584"/>
          </a:xfrm>
          <a:prstGeom prst="rect">
            <a:avLst/>
          </a:prstGeom>
        </p:spPr>
        <p:txBody>
          <a:bodyPr vert="horz" lIns="121920" tIns="60960" rIns="121920" bIns="60960" rtlCol="0" anchor="b">
            <a:noAutofit/>
          </a:bodyPr>
          <a:lstStyle>
            <a:lvl1pPr marL="0" indent="0" algn="l" defTabSz="457200" rtl="0" eaLnBrk="1" latinLnBrk="0" hangingPunct="1">
              <a:spcBef>
                <a:spcPct val="20000"/>
              </a:spcBef>
              <a:buFont typeface="Arial"/>
              <a:buNone/>
              <a:defRPr sz="1400" kern="1200">
                <a:solidFill>
                  <a:srgbClr val="AB2328"/>
                </a:solidFill>
                <a:latin typeface="+mj-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67">
                <a:solidFill>
                  <a:schemeClr val="accent1"/>
                </a:solidFill>
              </a:rPr>
              <a:t>New News Everyday</a:t>
            </a:r>
          </a:p>
        </p:txBody>
      </p:sp>
      <p:sp>
        <p:nvSpPr>
          <p:cNvPr id="23" name="Rectangle 22">
            <a:extLst>
              <a:ext uri="{FF2B5EF4-FFF2-40B4-BE49-F238E27FC236}">
                <a16:creationId xmlns:a16="http://schemas.microsoft.com/office/drawing/2014/main" id="{0A9EBDCF-8AE9-A4C7-B817-4927C50354A3}"/>
              </a:ext>
            </a:extLst>
          </p:cNvPr>
          <p:cNvSpPr/>
          <p:nvPr/>
        </p:nvSpPr>
        <p:spPr>
          <a:xfrm>
            <a:off x="935858" y="4039803"/>
            <a:ext cx="1300117" cy="975653"/>
          </a:xfrm>
          <a:prstGeom prst="rect">
            <a:avLst/>
          </a:prstGeom>
          <a:solidFill>
            <a:schemeClr val="bg1"/>
          </a:solidFill>
          <a:ln>
            <a:solidFill>
              <a:schemeClr val="bg1">
                <a:lumMod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solidFill>
                  <a:schemeClr val="tx2"/>
                </a:solidFill>
              </a:rPr>
              <a:t>Base Tariff</a:t>
            </a:r>
          </a:p>
          <a:p>
            <a:pPr algn="ctr"/>
            <a:r>
              <a:rPr lang="en-US" sz="1067">
                <a:solidFill>
                  <a:schemeClr val="tx2"/>
                </a:solidFill>
              </a:rPr>
              <a:t>Countries: ALL </a:t>
            </a:r>
          </a:p>
          <a:p>
            <a:pPr algn="ctr"/>
            <a:r>
              <a:rPr lang="en-US" sz="1067">
                <a:solidFill>
                  <a:schemeClr val="tx2"/>
                </a:solidFill>
              </a:rPr>
              <a:t>HTS: ALL</a:t>
            </a:r>
          </a:p>
          <a:p>
            <a:pPr algn="ctr"/>
            <a:r>
              <a:rPr lang="en-US" sz="1067">
                <a:solidFill>
                  <a:schemeClr val="tx2"/>
                </a:solidFill>
              </a:rPr>
              <a:t>Typically: 2.5%</a:t>
            </a:r>
          </a:p>
        </p:txBody>
      </p:sp>
      <p:sp>
        <p:nvSpPr>
          <p:cNvPr id="24" name="Rectangle 23">
            <a:extLst>
              <a:ext uri="{FF2B5EF4-FFF2-40B4-BE49-F238E27FC236}">
                <a16:creationId xmlns:a16="http://schemas.microsoft.com/office/drawing/2014/main" id="{7AEC06E4-52F2-D7BA-51EB-4168B3F29D91}"/>
              </a:ext>
            </a:extLst>
          </p:cNvPr>
          <p:cNvSpPr/>
          <p:nvPr/>
        </p:nvSpPr>
        <p:spPr>
          <a:xfrm>
            <a:off x="2640811" y="4039805"/>
            <a:ext cx="1300117" cy="975652"/>
          </a:xfrm>
          <a:prstGeom prst="rect">
            <a:avLst/>
          </a:prstGeom>
          <a:solidFill>
            <a:schemeClr val="bg1"/>
          </a:solidFill>
          <a:ln>
            <a:solidFill>
              <a:schemeClr val="bg1">
                <a:lumMod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solidFill>
                  <a:schemeClr val="tx2"/>
                </a:solidFill>
              </a:rPr>
              <a:t>301 Tariff</a:t>
            </a:r>
          </a:p>
          <a:p>
            <a:pPr algn="ctr"/>
            <a:r>
              <a:rPr lang="en-US" sz="1067">
                <a:solidFill>
                  <a:schemeClr val="tx2"/>
                </a:solidFill>
              </a:rPr>
              <a:t>Countries: China </a:t>
            </a:r>
          </a:p>
          <a:p>
            <a:pPr algn="ctr"/>
            <a:r>
              <a:rPr lang="en-US" sz="1067">
                <a:solidFill>
                  <a:schemeClr val="tx2"/>
                </a:solidFill>
              </a:rPr>
              <a:t>HTS: Some</a:t>
            </a:r>
          </a:p>
          <a:p>
            <a:pPr algn="ctr"/>
            <a:r>
              <a:rPr lang="en-US" sz="1067">
                <a:solidFill>
                  <a:schemeClr val="tx2"/>
                </a:solidFill>
              </a:rPr>
              <a:t>25%</a:t>
            </a:r>
            <a:endParaRPr lang="en-US" sz="1467">
              <a:solidFill>
                <a:schemeClr val="tx2"/>
              </a:solidFill>
            </a:endParaRPr>
          </a:p>
        </p:txBody>
      </p:sp>
      <p:sp>
        <p:nvSpPr>
          <p:cNvPr id="25" name="Rectangle 24">
            <a:extLst>
              <a:ext uri="{FF2B5EF4-FFF2-40B4-BE49-F238E27FC236}">
                <a16:creationId xmlns:a16="http://schemas.microsoft.com/office/drawing/2014/main" id="{73C505A8-C2EC-7F60-D204-D0F31DEA9E35}"/>
              </a:ext>
            </a:extLst>
          </p:cNvPr>
          <p:cNvSpPr/>
          <p:nvPr/>
        </p:nvSpPr>
        <p:spPr>
          <a:xfrm>
            <a:off x="4382624" y="4039806"/>
            <a:ext cx="1300117" cy="975652"/>
          </a:xfrm>
          <a:prstGeom prst="rect">
            <a:avLst/>
          </a:prstGeom>
          <a:solidFill>
            <a:schemeClr val="bg1"/>
          </a:solidFill>
          <a:ln>
            <a:solidFill>
              <a:schemeClr val="bg1">
                <a:lumMod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solidFill>
                  <a:schemeClr val="tx2"/>
                </a:solidFill>
              </a:rPr>
              <a:t>IEEPA Tariff</a:t>
            </a:r>
          </a:p>
          <a:p>
            <a:pPr algn="ctr"/>
            <a:r>
              <a:rPr lang="en-US" sz="1067">
                <a:solidFill>
                  <a:schemeClr val="tx2"/>
                </a:solidFill>
              </a:rPr>
              <a:t>Countries: China </a:t>
            </a:r>
          </a:p>
          <a:p>
            <a:pPr algn="ctr"/>
            <a:r>
              <a:rPr lang="en-US" sz="1067">
                <a:solidFill>
                  <a:schemeClr val="tx2"/>
                </a:solidFill>
              </a:rPr>
              <a:t>HTS: ALL</a:t>
            </a:r>
          </a:p>
          <a:p>
            <a:pPr algn="ctr"/>
            <a:r>
              <a:rPr lang="en-US" sz="1067">
                <a:solidFill>
                  <a:schemeClr val="tx2"/>
                </a:solidFill>
              </a:rPr>
              <a:t>20%</a:t>
            </a:r>
            <a:endParaRPr lang="en-US" sz="1600">
              <a:solidFill>
                <a:schemeClr val="tx2"/>
              </a:solidFill>
            </a:endParaRPr>
          </a:p>
        </p:txBody>
      </p:sp>
      <p:sp>
        <p:nvSpPr>
          <p:cNvPr id="26" name="Rectangle 25">
            <a:extLst>
              <a:ext uri="{FF2B5EF4-FFF2-40B4-BE49-F238E27FC236}">
                <a16:creationId xmlns:a16="http://schemas.microsoft.com/office/drawing/2014/main" id="{88F7ADB6-946F-02F8-4D30-951193248F16}"/>
              </a:ext>
            </a:extLst>
          </p:cNvPr>
          <p:cNvSpPr/>
          <p:nvPr/>
        </p:nvSpPr>
        <p:spPr>
          <a:xfrm>
            <a:off x="8097737" y="3185632"/>
            <a:ext cx="1451828" cy="975653"/>
          </a:xfrm>
          <a:prstGeom prst="rect">
            <a:avLst/>
          </a:prstGeom>
          <a:solidFill>
            <a:schemeClr val="bg1"/>
          </a:solidFill>
          <a:ln>
            <a:solidFill>
              <a:schemeClr val="bg1">
                <a:lumMod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solidFill>
                  <a:schemeClr val="tx2"/>
                </a:solidFill>
              </a:rPr>
              <a:t>Auto Parts Tariff</a:t>
            </a:r>
          </a:p>
          <a:p>
            <a:pPr algn="ctr"/>
            <a:r>
              <a:rPr lang="en-US" sz="1067">
                <a:solidFill>
                  <a:schemeClr val="tx2"/>
                </a:solidFill>
              </a:rPr>
              <a:t>Countries: ALL </a:t>
            </a:r>
          </a:p>
          <a:p>
            <a:pPr algn="ctr"/>
            <a:r>
              <a:rPr lang="en-US" sz="1067">
                <a:solidFill>
                  <a:schemeClr val="tx2"/>
                </a:solidFill>
              </a:rPr>
              <a:t>HTS: Some</a:t>
            </a:r>
          </a:p>
          <a:p>
            <a:pPr algn="ctr"/>
            <a:r>
              <a:rPr lang="en-US" sz="1067">
                <a:solidFill>
                  <a:schemeClr val="tx2"/>
                </a:solidFill>
              </a:rPr>
              <a:t>25%</a:t>
            </a:r>
          </a:p>
        </p:txBody>
      </p:sp>
      <p:sp>
        <p:nvSpPr>
          <p:cNvPr id="27" name="Rectangle 26">
            <a:extLst>
              <a:ext uri="{FF2B5EF4-FFF2-40B4-BE49-F238E27FC236}">
                <a16:creationId xmlns:a16="http://schemas.microsoft.com/office/drawing/2014/main" id="{ACF5C7AB-7F82-D074-150B-A056F5A0F39B}"/>
              </a:ext>
            </a:extLst>
          </p:cNvPr>
          <p:cNvSpPr/>
          <p:nvPr/>
        </p:nvSpPr>
        <p:spPr>
          <a:xfrm>
            <a:off x="6819271" y="4537775"/>
            <a:ext cx="2183511" cy="934571"/>
          </a:xfrm>
          <a:prstGeom prst="rect">
            <a:avLst/>
          </a:prstGeom>
          <a:solidFill>
            <a:schemeClr val="bg1"/>
          </a:solidFill>
          <a:ln>
            <a:solidFill>
              <a:schemeClr val="bg1">
                <a:lumMod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solidFill>
                  <a:schemeClr val="tx2"/>
                </a:solidFill>
              </a:rPr>
              <a:t>Reciprocal Tariff</a:t>
            </a:r>
          </a:p>
          <a:p>
            <a:pPr algn="ctr"/>
            <a:r>
              <a:rPr lang="en-US" sz="1067">
                <a:solidFill>
                  <a:schemeClr val="tx2"/>
                </a:solidFill>
              </a:rPr>
              <a:t>Countries: ALL </a:t>
            </a:r>
          </a:p>
          <a:p>
            <a:pPr algn="ctr"/>
            <a:r>
              <a:rPr lang="en-US" sz="1067">
                <a:solidFill>
                  <a:schemeClr val="tx2"/>
                </a:solidFill>
              </a:rPr>
              <a:t>HTS: ALL</a:t>
            </a:r>
          </a:p>
          <a:p>
            <a:pPr algn="ctr"/>
            <a:r>
              <a:rPr lang="en-US" sz="1067">
                <a:solidFill>
                  <a:schemeClr val="tx2"/>
                </a:solidFill>
              </a:rPr>
              <a:t>% varies.  CN=125%, TW=32%</a:t>
            </a:r>
          </a:p>
          <a:p>
            <a:pPr algn="ctr"/>
            <a:r>
              <a:rPr lang="en-US" sz="1067">
                <a:solidFill>
                  <a:schemeClr val="tx2"/>
                </a:solidFill>
              </a:rPr>
              <a:t>Now at 10% for All Countries</a:t>
            </a:r>
          </a:p>
        </p:txBody>
      </p:sp>
      <p:cxnSp>
        <p:nvCxnSpPr>
          <p:cNvPr id="28" name="Straight Connector 27">
            <a:extLst>
              <a:ext uri="{FF2B5EF4-FFF2-40B4-BE49-F238E27FC236}">
                <a16:creationId xmlns:a16="http://schemas.microsoft.com/office/drawing/2014/main" id="{972FAD0C-E86E-A9B4-2E11-15B18180C505}"/>
              </a:ext>
            </a:extLst>
          </p:cNvPr>
          <p:cNvCxnSpPr>
            <a:cxnSpLocks/>
            <a:stCxn id="23" idx="3"/>
            <a:endCxn id="24" idx="1"/>
          </p:cNvCxnSpPr>
          <p:nvPr/>
        </p:nvCxnSpPr>
        <p:spPr>
          <a:xfrm>
            <a:off x="2235975" y="4527630"/>
            <a:ext cx="404836" cy="1"/>
          </a:xfrm>
          <a:prstGeom prst="line">
            <a:avLst/>
          </a:prstGeom>
          <a:ln>
            <a:solidFill>
              <a:schemeClr val="bg1">
                <a:lumMod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A3D37467-91FD-4FB2-3EA5-DEAC959D9271}"/>
              </a:ext>
            </a:extLst>
          </p:cNvPr>
          <p:cNvCxnSpPr>
            <a:cxnSpLocks/>
            <a:stCxn id="24" idx="3"/>
            <a:endCxn id="25" idx="1"/>
          </p:cNvCxnSpPr>
          <p:nvPr/>
        </p:nvCxnSpPr>
        <p:spPr>
          <a:xfrm>
            <a:off x="3940928" y="4527632"/>
            <a:ext cx="441696" cy="1"/>
          </a:xfrm>
          <a:prstGeom prst="line">
            <a:avLst/>
          </a:prstGeom>
          <a:ln>
            <a:solidFill>
              <a:schemeClr val="bg1">
                <a:lumMod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Connector: Elbow 29">
            <a:extLst>
              <a:ext uri="{FF2B5EF4-FFF2-40B4-BE49-F238E27FC236}">
                <a16:creationId xmlns:a16="http://schemas.microsoft.com/office/drawing/2014/main" id="{08E42D07-6FA5-6B89-FDF7-988032EE6C61}"/>
              </a:ext>
            </a:extLst>
          </p:cNvPr>
          <p:cNvCxnSpPr>
            <a:cxnSpLocks/>
            <a:stCxn id="25" idx="3"/>
            <a:endCxn id="34" idx="1"/>
          </p:cNvCxnSpPr>
          <p:nvPr/>
        </p:nvCxnSpPr>
        <p:spPr>
          <a:xfrm flipV="1">
            <a:off x="5682742" y="3673459"/>
            <a:ext cx="665637" cy="854173"/>
          </a:xfrm>
          <a:prstGeom prst="bentConnector3">
            <a:avLst/>
          </a:prstGeom>
          <a:ln>
            <a:solidFill>
              <a:schemeClr val="bg1">
                <a:lumMod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Connector: Elbow 30">
            <a:extLst>
              <a:ext uri="{FF2B5EF4-FFF2-40B4-BE49-F238E27FC236}">
                <a16:creationId xmlns:a16="http://schemas.microsoft.com/office/drawing/2014/main" id="{0856D2F1-F665-003C-FE1D-40FC91A7CF81}"/>
              </a:ext>
            </a:extLst>
          </p:cNvPr>
          <p:cNvCxnSpPr>
            <a:cxnSpLocks/>
            <a:stCxn id="25" idx="3"/>
            <a:endCxn id="27" idx="1"/>
          </p:cNvCxnSpPr>
          <p:nvPr/>
        </p:nvCxnSpPr>
        <p:spPr>
          <a:xfrm>
            <a:off x="5682742" y="4527633"/>
            <a:ext cx="1136529" cy="477428"/>
          </a:xfrm>
          <a:prstGeom prst="bentConnector3">
            <a:avLst>
              <a:gd name="adj1" fmla="val 29115"/>
            </a:avLst>
          </a:prstGeom>
          <a:ln>
            <a:solidFill>
              <a:schemeClr val="bg1">
                <a:lumMod val="25000"/>
              </a:schemeClr>
            </a:solidFill>
          </a:ln>
          <a:effectLst/>
        </p:spPr>
        <p:style>
          <a:lnRef idx="2">
            <a:schemeClr val="accent1"/>
          </a:lnRef>
          <a:fillRef idx="0">
            <a:schemeClr val="accent1"/>
          </a:fillRef>
          <a:effectRef idx="1">
            <a:schemeClr val="accent1"/>
          </a:effectRef>
          <a:fontRef idx="minor">
            <a:schemeClr val="tx1"/>
          </a:fontRef>
        </p:style>
      </p:cxnSp>
      <p:sp>
        <p:nvSpPr>
          <p:cNvPr id="32" name="Rectangle 31">
            <a:extLst>
              <a:ext uri="{FF2B5EF4-FFF2-40B4-BE49-F238E27FC236}">
                <a16:creationId xmlns:a16="http://schemas.microsoft.com/office/drawing/2014/main" id="{CE487903-8EEF-7BCE-EB40-F13591234794}"/>
              </a:ext>
            </a:extLst>
          </p:cNvPr>
          <p:cNvSpPr/>
          <p:nvPr/>
        </p:nvSpPr>
        <p:spPr>
          <a:xfrm>
            <a:off x="10139312" y="4041606"/>
            <a:ext cx="1300117" cy="975653"/>
          </a:xfrm>
          <a:prstGeom prst="rect">
            <a:avLst/>
          </a:prstGeom>
          <a:solidFill>
            <a:schemeClr val="bg1"/>
          </a:solidFill>
          <a:ln>
            <a:solidFill>
              <a:schemeClr val="bg1">
                <a:lumMod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solidFill>
                  <a:schemeClr val="tx2"/>
                </a:solidFill>
              </a:rPr>
              <a:t>Total Tariff</a:t>
            </a:r>
          </a:p>
        </p:txBody>
      </p:sp>
      <p:cxnSp>
        <p:nvCxnSpPr>
          <p:cNvPr id="33" name="Connector: Elbow 32">
            <a:extLst>
              <a:ext uri="{FF2B5EF4-FFF2-40B4-BE49-F238E27FC236}">
                <a16:creationId xmlns:a16="http://schemas.microsoft.com/office/drawing/2014/main" id="{94A4013A-E943-BCD3-AE4B-68D99CA98F62}"/>
              </a:ext>
            </a:extLst>
          </p:cNvPr>
          <p:cNvCxnSpPr>
            <a:cxnSpLocks/>
            <a:stCxn id="27" idx="3"/>
            <a:endCxn id="32" idx="1"/>
          </p:cNvCxnSpPr>
          <p:nvPr/>
        </p:nvCxnSpPr>
        <p:spPr>
          <a:xfrm flipV="1">
            <a:off x="9002781" y="4529433"/>
            <a:ext cx="1136531" cy="475628"/>
          </a:xfrm>
          <a:prstGeom prst="bentConnector3">
            <a:avLst>
              <a:gd name="adj1" fmla="val 74682"/>
            </a:avLst>
          </a:prstGeom>
          <a:ln>
            <a:solidFill>
              <a:schemeClr val="bg1">
                <a:lumMod val="25000"/>
              </a:schemeClr>
            </a:solidFill>
          </a:ln>
          <a:effectLst/>
        </p:spPr>
        <p:style>
          <a:lnRef idx="2">
            <a:schemeClr val="accent1"/>
          </a:lnRef>
          <a:fillRef idx="0">
            <a:schemeClr val="accent1"/>
          </a:fillRef>
          <a:effectRef idx="1">
            <a:schemeClr val="accent1"/>
          </a:effectRef>
          <a:fontRef idx="minor">
            <a:schemeClr val="tx1"/>
          </a:fontRef>
        </p:style>
      </p:cxnSp>
      <p:sp>
        <p:nvSpPr>
          <p:cNvPr id="34" name="Rectangle 33">
            <a:extLst>
              <a:ext uri="{FF2B5EF4-FFF2-40B4-BE49-F238E27FC236}">
                <a16:creationId xmlns:a16="http://schemas.microsoft.com/office/drawing/2014/main" id="{AA7EAAFC-5BF6-4FEF-958E-84CC9D672AED}"/>
              </a:ext>
            </a:extLst>
          </p:cNvPr>
          <p:cNvSpPr/>
          <p:nvPr/>
        </p:nvSpPr>
        <p:spPr>
          <a:xfrm>
            <a:off x="6348379" y="3185632"/>
            <a:ext cx="1562648" cy="975653"/>
          </a:xfrm>
          <a:prstGeom prst="rect">
            <a:avLst/>
          </a:prstGeom>
          <a:solidFill>
            <a:schemeClr val="bg1"/>
          </a:solidFill>
          <a:ln>
            <a:solidFill>
              <a:schemeClr val="bg1">
                <a:lumMod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solidFill>
                  <a:schemeClr val="tx2"/>
                </a:solidFill>
              </a:rPr>
              <a:t>232 Tariff</a:t>
            </a:r>
          </a:p>
          <a:p>
            <a:pPr algn="ctr"/>
            <a:r>
              <a:rPr lang="en-US" sz="1067">
                <a:solidFill>
                  <a:schemeClr val="tx2"/>
                </a:solidFill>
              </a:rPr>
              <a:t>Countries: ALL </a:t>
            </a:r>
          </a:p>
          <a:p>
            <a:pPr algn="ctr"/>
            <a:r>
              <a:rPr lang="en-US" sz="1067">
                <a:solidFill>
                  <a:schemeClr val="tx2"/>
                </a:solidFill>
              </a:rPr>
              <a:t>HTS: Some</a:t>
            </a:r>
          </a:p>
          <a:p>
            <a:pPr algn="ctr"/>
            <a:r>
              <a:rPr lang="en-US" sz="1067">
                <a:solidFill>
                  <a:schemeClr val="tx2"/>
                </a:solidFill>
              </a:rPr>
              <a:t>25% of aluminum or steel content</a:t>
            </a:r>
            <a:endParaRPr lang="en-US" sz="1600">
              <a:solidFill>
                <a:schemeClr val="tx2"/>
              </a:solidFill>
            </a:endParaRPr>
          </a:p>
        </p:txBody>
      </p:sp>
      <p:cxnSp>
        <p:nvCxnSpPr>
          <p:cNvPr id="35" name="Connector: Elbow 34">
            <a:extLst>
              <a:ext uri="{FF2B5EF4-FFF2-40B4-BE49-F238E27FC236}">
                <a16:creationId xmlns:a16="http://schemas.microsoft.com/office/drawing/2014/main" id="{39EC9EA9-285D-EB77-B031-B6E112B06A34}"/>
              </a:ext>
            </a:extLst>
          </p:cNvPr>
          <p:cNvCxnSpPr>
            <a:cxnSpLocks/>
            <a:stCxn id="26" idx="3"/>
            <a:endCxn id="32" idx="1"/>
          </p:cNvCxnSpPr>
          <p:nvPr/>
        </p:nvCxnSpPr>
        <p:spPr>
          <a:xfrm>
            <a:off x="9549565" y="3673459"/>
            <a:ext cx="589748" cy="855973"/>
          </a:xfrm>
          <a:prstGeom prst="bentConnector3">
            <a:avLst>
              <a:gd name="adj1" fmla="val 50000"/>
            </a:avLst>
          </a:prstGeom>
          <a:ln>
            <a:solidFill>
              <a:schemeClr val="bg1">
                <a:lumMod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40885D3E-F1BD-B88B-29BD-894FC0199790}"/>
              </a:ext>
            </a:extLst>
          </p:cNvPr>
          <p:cNvCxnSpPr>
            <a:cxnSpLocks/>
            <a:stCxn id="34" idx="3"/>
            <a:endCxn id="26" idx="1"/>
          </p:cNvCxnSpPr>
          <p:nvPr/>
        </p:nvCxnSpPr>
        <p:spPr>
          <a:xfrm>
            <a:off x="7911027" y="3673459"/>
            <a:ext cx="186709" cy="0"/>
          </a:xfrm>
          <a:prstGeom prst="line">
            <a:avLst/>
          </a:prstGeom>
          <a:ln>
            <a:solidFill>
              <a:schemeClr val="bg1">
                <a:lumMod val="25000"/>
              </a:schemeClr>
            </a:solidFill>
          </a:ln>
          <a:effectLst/>
        </p:spPr>
        <p:style>
          <a:lnRef idx="2">
            <a:schemeClr val="accent1"/>
          </a:lnRef>
          <a:fillRef idx="0">
            <a:schemeClr val="accent1"/>
          </a:fillRef>
          <a:effectRef idx="1">
            <a:schemeClr val="accent1"/>
          </a:effectRef>
          <a:fontRef idx="minor">
            <a:schemeClr val="tx1"/>
          </a:fontRef>
        </p:style>
      </p:cxnSp>
      <p:sp>
        <p:nvSpPr>
          <p:cNvPr id="39" name="Left Brace 38">
            <a:extLst>
              <a:ext uri="{FF2B5EF4-FFF2-40B4-BE49-F238E27FC236}">
                <a16:creationId xmlns:a16="http://schemas.microsoft.com/office/drawing/2014/main" id="{DF4C924A-4688-25F2-A96A-92C41C355478}"/>
              </a:ext>
            </a:extLst>
          </p:cNvPr>
          <p:cNvSpPr/>
          <p:nvPr/>
        </p:nvSpPr>
        <p:spPr>
          <a:xfrm rot="5400000">
            <a:off x="2078128" y="2210376"/>
            <a:ext cx="632497" cy="264007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40" name="TextBox 39">
            <a:extLst>
              <a:ext uri="{FF2B5EF4-FFF2-40B4-BE49-F238E27FC236}">
                <a16:creationId xmlns:a16="http://schemas.microsoft.com/office/drawing/2014/main" id="{EBB2B7A7-FE69-3FCD-3836-85D6CA38E866}"/>
              </a:ext>
            </a:extLst>
          </p:cNvPr>
          <p:cNvSpPr txBox="1"/>
          <p:nvPr/>
        </p:nvSpPr>
        <p:spPr>
          <a:xfrm>
            <a:off x="1142947" y="2729025"/>
            <a:ext cx="2906333" cy="461665"/>
          </a:xfrm>
          <a:prstGeom prst="rect">
            <a:avLst/>
          </a:prstGeom>
          <a:noFill/>
        </p:spPr>
        <p:txBody>
          <a:bodyPr wrap="square" rtlCol="0">
            <a:spAutoFit/>
          </a:bodyPr>
          <a:lstStyle/>
          <a:p>
            <a:r>
              <a:rPr lang="en-US" sz="2400">
                <a:latin typeface="+mj-lt"/>
              </a:rPr>
              <a:t>Existing on 1/1/25</a:t>
            </a:r>
          </a:p>
        </p:txBody>
      </p:sp>
      <p:sp>
        <p:nvSpPr>
          <p:cNvPr id="41" name="Left Brace 40">
            <a:extLst>
              <a:ext uri="{FF2B5EF4-FFF2-40B4-BE49-F238E27FC236}">
                <a16:creationId xmlns:a16="http://schemas.microsoft.com/office/drawing/2014/main" id="{CAE28088-8747-B010-7AA9-E7ED438A0D5B}"/>
              </a:ext>
            </a:extLst>
          </p:cNvPr>
          <p:cNvSpPr/>
          <p:nvPr/>
        </p:nvSpPr>
        <p:spPr>
          <a:xfrm rot="5400000">
            <a:off x="6816518" y="157974"/>
            <a:ext cx="632497" cy="5500285"/>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42" name="TextBox 41">
            <a:extLst>
              <a:ext uri="{FF2B5EF4-FFF2-40B4-BE49-F238E27FC236}">
                <a16:creationId xmlns:a16="http://schemas.microsoft.com/office/drawing/2014/main" id="{5CD9C2BD-702A-5D2D-0D4F-078FE2973329}"/>
              </a:ext>
            </a:extLst>
          </p:cNvPr>
          <p:cNvSpPr txBox="1"/>
          <p:nvPr/>
        </p:nvSpPr>
        <p:spPr>
          <a:xfrm>
            <a:off x="6143348" y="2094354"/>
            <a:ext cx="2840855" cy="461665"/>
          </a:xfrm>
          <a:prstGeom prst="rect">
            <a:avLst/>
          </a:prstGeom>
          <a:noFill/>
        </p:spPr>
        <p:txBody>
          <a:bodyPr wrap="square" rtlCol="0">
            <a:spAutoFit/>
          </a:bodyPr>
          <a:lstStyle/>
          <a:p>
            <a:r>
              <a:rPr lang="en-US" sz="2400">
                <a:latin typeface="+mj-lt"/>
              </a:rPr>
              <a:t>New for 2025</a:t>
            </a:r>
          </a:p>
        </p:txBody>
      </p:sp>
    </p:spTree>
    <p:extLst>
      <p:ext uri="{BB962C8B-B14F-4D97-AF65-F5344CB8AC3E}">
        <p14:creationId xmlns:p14="http://schemas.microsoft.com/office/powerpoint/2010/main" val="20332437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9B545-A7D0-875C-6324-91F44C68AF15}"/>
            </a:ext>
          </a:extLst>
        </p:cNvPr>
        <p:cNvGrpSpPr/>
        <p:nvPr/>
      </p:nvGrpSpPr>
      <p:grpSpPr>
        <a:xfrm>
          <a:off x="0" y="0"/>
          <a:ext cx="0" cy="0"/>
          <a:chOff x="0" y="0"/>
          <a:chExt cx="0" cy="0"/>
        </a:xfrm>
      </p:grpSpPr>
      <p:pic>
        <p:nvPicPr>
          <p:cNvPr id="2" name="Picture 1" descr="A silhouette of two people with a bicycle on the back of a car&#10;&#10;AI-generated content may be incorrect.">
            <a:extLst>
              <a:ext uri="{FF2B5EF4-FFF2-40B4-BE49-F238E27FC236}">
                <a16:creationId xmlns:a16="http://schemas.microsoft.com/office/drawing/2014/main" id="{4D5230F9-186F-1E94-992F-992C84ADE8D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2192001" cy="6858000"/>
          </a:xfrm>
          <a:prstGeom prst="rect">
            <a:avLst/>
          </a:prstGeom>
        </p:spPr>
      </p:pic>
      <p:pic>
        <p:nvPicPr>
          <p:cNvPr id="14" name="Picture 13" descr="YakimaTakeItEasy_LockUp.png">
            <a:extLst>
              <a:ext uri="{FF2B5EF4-FFF2-40B4-BE49-F238E27FC236}">
                <a16:creationId xmlns:a16="http://schemas.microsoft.com/office/drawing/2014/main" id="{F89046F3-59CD-5EF3-CD33-0891AACD07A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r="-1"/>
          <a:stretch/>
        </p:blipFill>
        <p:spPr>
          <a:xfrm>
            <a:off x="4697683" y="351206"/>
            <a:ext cx="2833579" cy="576924"/>
          </a:xfrm>
          <a:prstGeom prst="rect">
            <a:avLst/>
          </a:prstGeom>
        </p:spPr>
      </p:pic>
      <p:sp>
        <p:nvSpPr>
          <p:cNvPr id="15" name="TextBox 14">
            <a:extLst>
              <a:ext uri="{FF2B5EF4-FFF2-40B4-BE49-F238E27FC236}">
                <a16:creationId xmlns:a16="http://schemas.microsoft.com/office/drawing/2014/main" id="{9E4B3E2B-6058-D162-A9EB-4CDB61E0CB93}"/>
              </a:ext>
            </a:extLst>
          </p:cNvPr>
          <p:cNvSpPr txBox="1"/>
          <p:nvPr/>
        </p:nvSpPr>
        <p:spPr>
          <a:xfrm>
            <a:off x="362378" y="5976513"/>
            <a:ext cx="11467244" cy="482120"/>
          </a:xfrm>
          <a:prstGeom prst="rect">
            <a:avLst/>
          </a:prstGeom>
          <a:noFill/>
        </p:spPr>
        <p:txBody>
          <a:bodyPr wrap="square" rtlCol="0" anchor="ctr">
            <a:spAutoFit/>
          </a:bodyPr>
          <a:lstStyle/>
          <a:p>
            <a:pPr algn="ctr" defTabSz="609585"/>
            <a:r>
              <a:rPr lang="en-US" sz="2533" noProof="0">
                <a:solidFill>
                  <a:srgbClr val="FFFFFF"/>
                </a:solidFill>
                <a:latin typeface="Mark OT Heavy"/>
              </a:rPr>
              <a:t>2026 Bike Product Launch</a:t>
            </a:r>
          </a:p>
        </p:txBody>
      </p:sp>
    </p:spTree>
    <p:extLst>
      <p:ext uri="{BB962C8B-B14F-4D97-AF65-F5344CB8AC3E}">
        <p14:creationId xmlns:p14="http://schemas.microsoft.com/office/powerpoint/2010/main" val="15227561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AA57D-6637-5064-E86A-5EDFD25E6D9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A13DAFC-443C-3E7F-157D-6A5AD3C03D90}"/>
              </a:ext>
            </a:extLst>
          </p:cNvPr>
          <p:cNvPicPr>
            <a:picLocks noChangeAspect="1"/>
          </p:cNvPicPr>
          <p:nvPr/>
        </p:nvPicPr>
        <p:blipFill>
          <a:blip r:embed="rId3">
            <a:alphaModFix amt="16000"/>
            <a:extLst>
              <a:ext uri="{28A0092B-C50C-407E-A947-70E740481C1C}">
                <a14:useLocalDpi xmlns:a14="http://schemas.microsoft.com/office/drawing/2010/main" val="0"/>
              </a:ext>
            </a:extLst>
          </a:blip>
          <a:srcRect/>
          <a:stretch/>
        </p:blipFill>
        <p:spPr>
          <a:xfrm>
            <a:off x="6031284" y="2091366"/>
            <a:ext cx="5608320" cy="4405100"/>
          </a:xfrm>
          <a:prstGeom prst="rect">
            <a:avLst/>
          </a:prstGeom>
        </p:spPr>
      </p:pic>
      <p:sp>
        <p:nvSpPr>
          <p:cNvPr id="12" name="Rectangle 11">
            <a:extLst>
              <a:ext uri="{FF2B5EF4-FFF2-40B4-BE49-F238E27FC236}">
                <a16:creationId xmlns:a16="http://schemas.microsoft.com/office/drawing/2014/main" id="{D8556EF9-2BAE-AAF5-9AC7-17B5470BF6EA}"/>
              </a:ext>
            </a:extLst>
          </p:cNvPr>
          <p:cNvSpPr/>
          <p:nvPr/>
        </p:nvSpPr>
        <p:spPr>
          <a:xfrm>
            <a:off x="-64655" y="-1"/>
            <a:ext cx="358165" cy="6858001"/>
          </a:xfrm>
          <a:prstGeom prst="rect">
            <a:avLst/>
          </a:prstGeom>
          <a:solidFill>
            <a:srgbClr val="FFB7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
        <p:nvSpPr>
          <p:cNvPr id="3" name="Footer Placeholder 2">
            <a:extLst>
              <a:ext uri="{FF2B5EF4-FFF2-40B4-BE49-F238E27FC236}">
                <a16:creationId xmlns:a16="http://schemas.microsoft.com/office/drawing/2014/main" id="{9373F194-AADD-FA47-541C-FA9B94BD9D79}"/>
              </a:ext>
            </a:extLst>
          </p:cNvPr>
          <p:cNvSpPr>
            <a:spLocks noGrp="1"/>
          </p:cNvSpPr>
          <p:nvPr>
            <p:ph type="ftr" sz="quarter" idx="10"/>
          </p:nvPr>
        </p:nvSpPr>
        <p:spPr/>
        <p:txBody>
          <a:bodyPr/>
          <a:lstStyle/>
          <a:p>
            <a:pPr defTabSz="609585"/>
            <a:endParaRPr lang="en-US" noProof="0">
              <a:latin typeface="Mark OT"/>
            </a:endParaRPr>
          </a:p>
        </p:txBody>
      </p:sp>
      <p:sp>
        <p:nvSpPr>
          <p:cNvPr id="4" name="Slide Number Placeholder 3">
            <a:extLst>
              <a:ext uri="{FF2B5EF4-FFF2-40B4-BE49-F238E27FC236}">
                <a16:creationId xmlns:a16="http://schemas.microsoft.com/office/drawing/2014/main" id="{E7C61ED2-F77D-09AF-021B-F375B2AF6BE2}"/>
              </a:ext>
            </a:extLst>
          </p:cNvPr>
          <p:cNvSpPr>
            <a:spLocks noGrp="1"/>
          </p:cNvSpPr>
          <p:nvPr>
            <p:ph type="sldNum" sz="quarter" idx="11"/>
          </p:nvPr>
        </p:nvSpPr>
        <p:spPr/>
        <p:txBody>
          <a:bodyPr/>
          <a:lstStyle/>
          <a:p>
            <a:pPr defTabSz="609585"/>
            <a:fld id="{E3C10A3F-FD94-6F46-B81C-C62BCA26E41C}" type="slidenum">
              <a:rPr lang="en-US" noProof="0">
                <a:latin typeface="Mark OT"/>
              </a:rPr>
              <a:pPr defTabSz="609585"/>
              <a:t>31</a:t>
            </a:fld>
            <a:endParaRPr lang="en-US" noProof="0">
              <a:latin typeface="Mark OT"/>
            </a:endParaRPr>
          </a:p>
        </p:txBody>
      </p:sp>
      <p:pic>
        <p:nvPicPr>
          <p:cNvPr id="23" name="Picture 22">
            <a:extLst>
              <a:ext uri="{FF2B5EF4-FFF2-40B4-BE49-F238E27FC236}">
                <a16:creationId xmlns:a16="http://schemas.microsoft.com/office/drawing/2014/main" id="{C4EBE2AB-F331-40C1-A814-3CC048C2A971}"/>
              </a:ext>
            </a:extLst>
          </p:cNvPr>
          <p:cNvPicPr>
            <a:picLocks noChangeAspect="1"/>
          </p:cNvPicPr>
          <p:nvPr/>
        </p:nvPicPr>
        <p:blipFill rotWithShape="1">
          <a:blip r:embed="rId4" cstate="screen">
            <a:alphaModFix/>
            <a:extLst>
              <a:ext uri="{BEBA8EAE-BF5A-486C-A8C5-ECC9F3942E4B}">
                <a14:imgProps xmlns:a14="http://schemas.microsoft.com/office/drawing/2010/main">
                  <a14:imgLayer r:embed="rId5">
                    <a14:imgEffect>
                      <a14:brightnessContrast bright="2000"/>
                    </a14:imgEffect>
                  </a14:imgLayer>
                </a14:imgProps>
              </a:ext>
              <a:ext uri="{28A0092B-C50C-407E-A947-70E740481C1C}">
                <a14:useLocalDpi xmlns:a14="http://schemas.microsoft.com/office/drawing/2010/main" val="0"/>
              </a:ext>
            </a:extLst>
          </a:blip>
          <a:srcRect l="-135" r="-1"/>
          <a:stretch/>
        </p:blipFill>
        <p:spPr>
          <a:xfrm>
            <a:off x="450366" y="330878"/>
            <a:ext cx="484460" cy="483805"/>
          </a:xfrm>
          <a:prstGeom prst="rect">
            <a:avLst/>
          </a:prstGeom>
        </p:spPr>
      </p:pic>
      <p:sp>
        <p:nvSpPr>
          <p:cNvPr id="29" name="TextBox 28">
            <a:extLst>
              <a:ext uri="{FF2B5EF4-FFF2-40B4-BE49-F238E27FC236}">
                <a16:creationId xmlns:a16="http://schemas.microsoft.com/office/drawing/2014/main" id="{B5AFC8CB-109E-562C-2935-F2527F538E64}"/>
              </a:ext>
            </a:extLst>
          </p:cNvPr>
          <p:cNvSpPr txBox="1"/>
          <p:nvPr/>
        </p:nvSpPr>
        <p:spPr>
          <a:xfrm>
            <a:off x="898178" y="388114"/>
            <a:ext cx="556563" cy="338554"/>
          </a:xfrm>
          <a:prstGeom prst="rect">
            <a:avLst/>
          </a:prstGeom>
          <a:noFill/>
        </p:spPr>
        <p:txBody>
          <a:bodyPr wrap="none" rtlCol="0">
            <a:spAutoFit/>
          </a:bodyPr>
          <a:lstStyle/>
          <a:p>
            <a:pPr defTabSz="609585"/>
            <a:r>
              <a:rPr lang="en-US" sz="1600" noProof="0">
                <a:solidFill>
                  <a:srgbClr val="FFB71B"/>
                </a:solidFill>
                <a:latin typeface="Mark OT Heavy"/>
              </a:rPr>
              <a:t>BIKE</a:t>
            </a:r>
          </a:p>
        </p:txBody>
      </p:sp>
      <p:sp>
        <p:nvSpPr>
          <p:cNvPr id="30" name="Title 1">
            <a:extLst>
              <a:ext uri="{FF2B5EF4-FFF2-40B4-BE49-F238E27FC236}">
                <a16:creationId xmlns:a16="http://schemas.microsoft.com/office/drawing/2014/main" id="{9033640C-3D19-6ED5-AFA6-4F8A3A484D40}"/>
              </a:ext>
            </a:extLst>
          </p:cNvPr>
          <p:cNvSpPr txBox="1">
            <a:spLocks/>
          </p:cNvSpPr>
          <p:nvPr/>
        </p:nvSpPr>
        <p:spPr>
          <a:xfrm>
            <a:off x="450365" y="1067184"/>
            <a:ext cx="4687375" cy="1354440"/>
          </a:xfrm>
          <a:prstGeom prst="rect">
            <a:avLst/>
          </a:prstGeom>
        </p:spPr>
        <p:txBody>
          <a:bodyPr vert="horz" lIns="121920" tIns="60960" rIns="121920" bIns="60960" rtlCol="0" anchor="b">
            <a:normAutofit/>
          </a:bodyPr>
          <a:lstStyle>
            <a:lvl1pPr algn="l" defTabSz="457200" rtl="0" eaLnBrk="1" latinLnBrk="0" hangingPunct="1">
              <a:spcBef>
                <a:spcPct val="0"/>
              </a:spcBef>
              <a:buNone/>
              <a:defRPr sz="4000" b="0" i="0" kern="1200" baseline="0">
                <a:solidFill>
                  <a:schemeClr val="tx1"/>
                </a:solidFill>
                <a:latin typeface="+mj-lt"/>
                <a:ea typeface="+mj-ea"/>
                <a:cs typeface="Mark OT Black"/>
              </a:defRPr>
            </a:lvl1pPr>
          </a:lstStyle>
          <a:p>
            <a:pPr defTabSz="609585"/>
            <a:r>
              <a:rPr lang="en-US" sz="3733" noProof="0">
                <a:solidFill>
                  <a:srgbClr val="64686B"/>
                </a:solidFill>
                <a:latin typeface="Mark OT Heavy"/>
              </a:rPr>
              <a:t>OnRamp LX’s eBike</a:t>
            </a:r>
          </a:p>
          <a:p>
            <a:pPr defTabSz="609585"/>
            <a:r>
              <a:rPr lang="en-US" sz="2800" noProof="0">
                <a:solidFill>
                  <a:srgbClr val="64686B"/>
                </a:solidFill>
                <a:latin typeface="Mark OT Heavy"/>
              </a:rPr>
              <a:t>Competitive Wins</a:t>
            </a:r>
          </a:p>
        </p:txBody>
      </p:sp>
      <p:sp>
        <p:nvSpPr>
          <p:cNvPr id="31" name="Text Placeholder 7">
            <a:extLst>
              <a:ext uri="{FF2B5EF4-FFF2-40B4-BE49-F238E27FC236}">
                <a16:creationId xmlns:a16="http://schemas.microsoft.com/office/drawing/2014/main" id="{8BD5D192-04F2-4AD2-3A87-43D2BA313F32}"/>
              </a:ext>
            </a:extLst>
          </p:cNvPr>
          <p:cNvSpPr txBox="1">
            <a:spLocks/>
          </p:cNvSpPr>
          <p:nvPr/>
        </p:nvSpPr>
        <p:spPr>
          <a:xfrm>
            <a:off x="431773" y="2674125"/>
            <a:ext cx="4994339" cy="4183875"/>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189" indent="-457189" defTabSz="609585"/>
            <a:r>
              <a:rPr lang="en-US" noProof="0">
                <a:solidFill>
                  <a:srgbClr val="64686B"/>
                </a:solidFill>
                <a:latin typeface="Mark OT"/>
              </a:rPr>
              <a:t>Carries Heaviest Bikes</a:t>
            </a:r>
          </a:p>
          <a:p>
            <a:pPr marL="457189" indent="-457189" defTabSz="609585"/>
            <a:r>
              <a:rPr lang="en-US" noProof="0">
                <a:solidFill>
                  <a:srgbClr val="64686B"/>
                </a:solidFill>
                <a:latin typeface="Mark OT"/>
              </a:rPr>
              <a:t>Fully Rated RV &amp; Swing</a:t>
            </a:r>
          </a:p>
          <a:p>
            <a:pPr marL="457189" indent="-457189" defTabSz="609585"/>
            <a:r>
              <a:rPr lang="en-US" noProof="0">
                <a:solidFill>
                  <a:srgbClr val="64686B"/>
                </a:solidFill>
                <a:latin typeface="Mark OT"/>
              </a:rPr>
              <a:t>Adjustable XX-long Wheelbase Cargo Bikes</a:t>
            </a:r>
          </a:p>
          <a:p>
            <a:pPr marL="457189" indent="-457189" defTabSz="609585"/>
            <a:r>
              <a:rPr lang="en-US" noProof="0">
                <a:solidFill>
                  <a:srgbClr val="64686B"/>
                </a:solidFill>
                <a:latin typeface="Mark OT"/>
              </a:rPr>
              <a:t>Fits X-fat Tires Out Of The Box</a:t>
            </a:r>
          </a:p>
          <a:p>
            <a:pPr marL="457189" indent="-457189" defTabSz="609585"/>
            <a:r>
              <a:rPr lang="en-US" noProof="0">
                <a:solidFill>
                  <a:srgbClr val="64686B"/>
                </a:solidFill>
                <a:latin typeface="Mark OT"/>
              </a:rPr>
              <a:t>Fits All Wheel Sizes</a:t>
            </a:r>
          </a:p>
          <a:p>
            <a:pPr marL="457189" indent="-457189" defTabSz="609585"/>
            <a:r>
              <a:rPr lang="en-US" noProof="0">
                <a:solidFill>
                  <a:srgbClr val="64686B"/>
                </a:solidFill>
                <a:latin typeface="Mark OT"/>
              </a:rPr>
              <a:t>Fast Bike Fit, Loading, Unloading</a:t>
            </a:r>
          </a:p>
          <a:p>
            <a:pPr marL="457189" indent="-457189" defTabSz="609585"/>
            <a:r>
              <a:rPr lang="en-US" noProof="0">
                <a:solidFill>
                  <a:srgbClr val="64686B"/>
                </a:solidFill>
                <a:latin typeface="Mark OT"/>
              </a:rPr>
              <a:t>Stadium Rise &amp; Tailgate Fit</a:t>
            </a:r>
          </a:p>
          <a:p>
            <a:pPr marL="457189" indent="-457189" defTabSz="609585"/>
            <a:r>
              <a:rPr lang="en-US" noProof="0">
                <a:solidFill>
                  <a:srgbClr val="64686B"/>
                </a:solidFill>
                <a:latin typeface="Mark OT"/>
              </a:rPr>
              <a:t>Lightweight &amp; Small For Storage</a:t>
            </a:r>
          </a:p>
          <a:p>
            <a:pPr marL="457189" indent="-457189" defTabSz="609585"/>
            <a:r>
              <a:rPr lang="en-US" noProof="0">
                <a:solidFill>
                  <a:srgbClr val="64686B"/>
                </a:solidFill>
                <a:latin typeface="Mark OT"/>
              </a:rPr>
              <a:t>Flat To Car Tilt Position</a:t>
            </a:r>
          </a:p>
          <a:p>
            <a:pPr marL="457189" indent="-457189" defTabSz="609585"/>
            <a:r>
              <a:rPr lang="en-US" noProof="0">
                <a:solidFill>
                  <a:srgbClr val="64686B"/>
                </a:solidFill>
                <a:latin typeface="Mark OT"/>
              </a:rPr>
              <a:t>RampUp Included On Rack</a:t>
            </a:r>
          </a:p>
          <a:p>
            <a:pPr marL="457189" indent="-457189" defTabSz="609585"/>
            <a:r>
              <a:rPr lang="en-US" noProof="0">
                <a:solidFill>
                  <a:srgbClr val="64686B"/>
                </a:solidFill>
                <a:latin typeface="Mark OT"/>
              </a:rPr>
              <a:t>Yakima Accessory Compatibility</a:t>
            </a:r>
          </a:p>
          <a:p>
            <a:pPr marL="457189" indent="-457189" defTabSz="609585"/>
            <a:r>
              <a:rPr lang="en-US" noProof="0">
                <a:solidFill>
                  <a:srgbClr val="64686B"/>
                </a:solidFill>
                <a:latin typeface="Mark OT"/>
              </a:rPr>
              <a:t>Yakima Testing &amp; Standards</a:t>
            </a:r>
          </a:p>
        </p:txBody>
      </p:sp>
      <p:graphicFrame>
        <p:nvGraphicFramePr>
          <p:cNvPr id="14" name="Table 13">
            <a:extLst>
              <a:ext uri="{FF2B5EF4-FFF2-40B4-BE49-F238E27FC236}">
                <a16:creationId xmlns:a16="http://schemas.microsoft.com/office/drawing/2014/main" id="{F598AC37-2C4A-553D-2E16-4629C88BD738}"/>
              </a:ext>
            </a:extLst>
          </p:cNvPr>
          <p:cNvGraphicFramePr>
            <a:graphicFrameLocks noGrp="1"/>
          </p:cNvGraphicFramePr>
          <p:nvPr>
            <p:extLst>
              <p:ext uri="{D42A27DB-BD31-4B8C-83A1-F6EECF244321}">
                <p14:modId xmlns:p14="http://schemas.microsoft.com/office/powerpoint/2010/main" val="1159861689"/>
              </p:ext>
            </p:extLst>
          </p:nvPr>
        </p:nvGraphicFramePr>
        <p:xfrm>
          <a:off x="6031284" y="2091366"/>
          <a:ext cx="5608320" cy="4407603"/>
        </p:xfrm>
        <a:graphic>
          <a:graphicData uri="http://schemas.openxmlformats.org/drawingml/2006/table">
            <a:tbl>
              <a:tblPr/>
              <a:tblGrid>
                <a:gridCol w="1950720">
                  <a:extLst>
                    <a:ext uri="{9D8B030D-6E8A-4147-A177-3AD203B41FA5}">
                      <a16:colId xmlns:a16="http://schemas.microsoft.com/office/drawing/2014/main" val="3860138459"/>
                    </a:ext>
                  </a:extLst>
                </a:gridCol>
                <a:gridCol w="1684649">
                  <a:extLst>
                    <a:ext uri="{9D8B030D-6E8A-4147-A177-3AD203B41FA5}">
                      <a16:colId xmlns:a16="http://schemas.microsoft.com/office/drawing/2014/main" val="1205391982"/>
                    </a:ext>
                  </a:extLst>
                </a:gridCol>
                <a:gridCol w="1972951">
                  <a:extLst>
                    <a:ext uri="{9D8B030D-6E8A-4147-A177-3AD203B41FA5}">
                      <a16:colId xmlns:a16="http://schemas.microsoft.com/office/drawing/2014/main" val="3152144831"/>
                    </a:ext>
                  </a:extLst>
                </a:gridCol>
              </a:tblGrid>
              <a:tr h="620945">
                <a:tc>
                  <a:txBody>
                    <a:bodyPr/>
                    <a:lstStyle/>
                    <a:p>
                      <a:pPr algn="ctr" fontAlgn="t"/>
                      <a:r>
                        <a:rPr lang="en-US" sz="1500" b="1" i="0" u="none" strike="noStrike" noProof="0">
                          <a:solidFill>
                            <a:srgbClr val="FFFFFF"/>
                          </a:solidFill>
                          <a:effectLst/>
                          <a:latin typeface="+mj-lt"/>
                        </a:rPr>
                        <a:t>Yakima</a:t>
                      </a:r>
                    </a:p>
                    <a:p>
                      <a:pPr algn="ctr" fontAlgn="t"/>
                      <a:r>
                        <a:rPr lang="en-US" sz="1500" b="1" i="0" u="none" strike="noStrike" noProof="0">
                          <a:solidFill>
                            <a:srgbClr val="FFFFFF"/>
                          </a:solidFill>
                          <a:effectLst/>
                          <a:latin typeface="+mj-lt"/>
                        </a:rPr>
                        <a:t>OnRamp</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t"/>
                      <a:r>
                        <a:rPr lang="en-US" sz="1500" b="1" i="0" u="none" strike="noStrike" noProof="0">
                          <a:solidFill>
                            <a:srgbClr val="FFFFFF"/>
                          </a:solidFill>
                          <a:effectLst/>
                          <a:latin typeface="+mj-lt"/>
                        </a:rPr>
                        <a:t>Thule</a:t>
                      </a:r>
                    </a:p>
                    <a:p>
                      <a:pPr algn="ctr" fontAlgn="t"/>
                      <a:r>
                        <a:rPr lang="en-US" sz="1500" b="1" i="0" u="none" strike="noStrike" noProof="0">
                          <a:solidFill>
                            <a:srgbClr val="FFFFFF"/>
                          </a:solidFill>
                          <a:effectLst/>
                          <a:latin typeface="+mj-lt"/>
                        </a:rPr>
                        <a:t>Epos</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lang="en-US" sz="1500" b="1" i="0" u="none" strike="noStrike" kern="1200" noProof="0">
                          <a:solidFill>
                            <a:srgbClr val="FFFFFF"/>
                          </a:solidFill>
                          <a:effectLst/>
                          <a:latin typeface="+mj-lt"/>
                          <a:ea typeface="+mn-ea"/>
                          <a:cs typeface="+mn-cs"/>
                        </a:rPr>
                        <a:t>Thule</a:t>
                      </a:r>
                    </a:p>
                    <a:p>
                      <a:pPr marL="0" marR="0" lvl="0" indent="0" algn="ctr" defTabSz="457200" rtl="0" eaLnBrk="1" fontAlgn="t" latinLnBrk="0" hangingPunct="1">
                        <a:lnSpc>
                          <a:spcPct val="100000"/>
                        </a:lnSpc>
                        <a:spcBef>
                          <a:spcPts val="0"/>
                        </a:spcBef>
                        <a:spcAft>
                          <a:spcPts val="0"/>
                        </a:spcAft>
                        <a:buClrTx/>
                        <a:buSzTx/>
                        <a:buFontTx/>
                        <a:buNone/>
                        <a:tabLst/>
                        <a:defRPr/>
                      </a:pPr>
                      <a:r>
                        <a:rPr lang="en-US" sz="1500" b="1" i="0" u="none" strike="noStrike" kern="1200" noProof="0">
                          <a:solidFill>
                            <a:srgbClr val="FFFFFF"/>
                          </a:solidFill>
                          <a:effectLst/>
                          <a:latin typeface="+mj-lt"/>
                          <a:ea typeface="+mn-ea"/>
                          <a:cs typeface="+mn-cs"/>
                        </a:rPr>
                        <a:t>EasyFold</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571873972"/>
                  </a:ext>
                </a:extLst>
              </a:tr>
              <a:tr h="882241">
                <a:tc>
                  <a:txBody>
                    <a:bodyPr/>
                    <a:lstStyle/>
                    <a:p>
                      <a:pPr algn="ctr" rtl="0" fontAlgn="b"/>
                      <a:r>
                        <a:rPr lang="en-US" sz="1100" b="0" i="0" u="none" strike="noStrike" noProof="0">
                          <a:solidFill>
                            <a:srgbClr val="5A5A5A"/>
                          </a:solidFill>
                          <a:effectLst/>
                          <a:latin typeface="+mn-lt"/>
                        </a:rPr>
                        <a:t>2 Bike - $999 (+$100)</a:t>
                      </a:r>
                    </a:p>
                  </a:txBody>
                  <a:tcPr marL="10544" marR="10544" marT="10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noProof="0">
                          <a:solidFill>
                            <a:srgbClr val="5A5A5A"/>
                          </a:solidFill>
                          <a:effectLst/>
                          <a:latin typeface="+mn-lt"/>
                        </a:rPr>
                        <a:t>2 Bike - $1099 (+$100)</a:t>
                      </a:r>
                    </a:p>
                  </a:txBody>
                  <a:tcPr marL="10544" marR="10544" marT="10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noProof="0">
                          <a:solidFill>
                            <a:srgbClr val="5A5A5A"/>
                          </a:solidFill>
                          <a:effectLst/>
                          <a:latin typeface="+mn-lt"/>
                        </a:rPr>
                        <a:t>2 Bike - $999 (+$120)</a:t>
                      </a:r>
                    </a:p>
                  </a:txBody>
                  <a:tcPr marL="10544" marR="10544" marT="10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7571468"/>
                  </a:ext>
                </a:extLst>
              </a:tr>
              <a:tr h="609600">
                <a:tc>
                  <a:txBody>
                    <a:bodyPr/>
                    <a:lstStyle/>
                    <a:p>
                      <a:pPr marL="0" algn="ctr" defTabSz="457200" rtl="0" eaLnBrk="1" fontAlgn="b" latinLnBrk="0" hangingPunct="1"/>
                      <a:r>
                        <a:rPr lang="en-US" sz="1100" b="0" i="0" u="none" strike="noStrike" kern="1200" noProof="0">
                          <a:solidFill>
                            <a:srgbClr val="C00000"/>
                          </a:solidFill>
                          <a:effectLst/>
                          <a:latin typeface="+mn-lt"/>
                          <a:ea typeface="+mn-ea"/>
                          <a:cs typeface="+mn-cs"/>
                        </a:rPr>
                        <a:t>Up to 80lb/36kg per bike</a:t>
                      </a:r>
                    </a:p>
                    <a:p>
                      <a:pPr marL="0" algn="ctr" defTabSz="457200" rtl="0" eaLnBrk="1" fontAlgn="b" latinLnBrk="0" hangingPunct="1"/>
                      <a:r>
                        <a:rPr lang="en-US" sz="1100" b="0" i="0" u="none" strike="noStrike" kern="1200" noProof="0">
                          <a:solidFill>
                            <a:srgbClr val="C00000"/>
                          </a:solidFill>
                          <a:effectLst/>
                          <a:latin typeface="+mn-lt"/>
                          <a:ea typeface="+mn-ea"/>
                          <a:cs typeface="+mn-cs"/>
                        </a:rPr>
                        <a:t>RV &amp; Acc Full Rated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457200" rtl="0" eaLnBrk="1" fontAlgn="b" latinLnBrk="0" hangingPunct="1"/>
                      <a:r>
                        <a:rPr lang="en-US" sz="1100" b="0" i="0" u="none" strike="noStrike" kern="1200" noProof="0">
                          <a:solidFill>
                            <a:srgbClr val="5A5A5A"/>
                          </a:solidFill>
                          <a:effectLst/>
                          <a:latin typeface="+mn-lt"/>
                          <a:ea typeface="+mn-ea"/>
                          <a:cs typeface="+mn-cs"/>
                        </a:rPr>
                        <a:t>Up to 75lbs/34kg </a:t>
                      </a:r>
                    </a:p>
                    <a:p>
                      <a:pPr marL="0" algn="ctr" defTabSz="457200" rtl="0" eaLnBrk="1" fontAlgn="b" latinLnBrk="0" hangingPunct="1"/>
                      <a:r>
                        <a:rPr lang="en-US" sz="1100" b="0" i="0" u="none" strike="noStrike" kern="1200" noProof="0">
                          <a:solidFill>
                            <a:srgbClr val="5A5A5A"/>
                          </a:solidFill>
                          <a:effectLst/>
                          <a:latin typeface="+mn-lt"/>
                          <a:ea typeface="+mn-ea"/>
                          <a:cs typeface="+mn-cs"/>
                        </a:rPr>
                        <a:t>RV Rated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457200" rtl="0" eaLnBrk="1" fontAlgn="b" latinLnBrk="0" hangingPunct="1"/>
                      <a:r>
                        <a:rPr lang="en-US" sz="1100" b="0" i="0" u="none" strike="noStrike" kern="1200" noProof="0">
                          <a:solidFill>
                            <a:srgbClr val="5A5A5A"/>
                          </a:solidFill>
                          <a:effectLst/>
                          <a:latin typeface="+mn-lt"/>
                          <a:ea typeface="+mn-ea"/>
                          <a:cs typeface="+mn-cs"/>
                        </a:rPr>
                        <a:t>Up to 65lbs/29.5kg</a:t>
                      </a:r>
                    </a:p>
                    <a:p>
                      <a:pPr marL="0" algn="ctr" defTabSz="457200" rtl="0" eaLnBrk="1" fontAlgn="b" latinLnBrk="0" hangingPunct="1"/>
                      <a:r>
                        <a:rPr lang="en-US" sz="1100" b="0" i="0" u="none" strike="noStrike" kern="1200" noProof="0">
                          <a:solidFill>
                            <a:srgbClr val="5A5A5A"/>
                          </a:solidFill>
                          <a:effectLst/>
                          <a:latin typeface="+mn-lt"/>
                          <a:ea typeface="+mn-ea"/>
                          <a:cs typeface="+mn-cs"/>
                        </a:rPr>
                        <a:t>RV Rated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0317365"/>
                  </a:ext>
                </a:extLst>
              </a:tr>
              <a:tr h="1097280">
                <a:tc>
                  <a:txBody>
                    <a:bodyPr/>
                    <a:lstStyle/>
                    <a:p>
                      <a:pPr marL="0" algn="ctr" defTabSz="457200" rtl="0" eaLnBrk="1" fontAlgn="b" latinLnBrk="0" hangingPunct="1"/>
                      <a:endParaRPr lang="en-US" sz="1100" b="0" i="0" u="none" strike="noStrike" kern="1200" noProof="0">
                        <a:solidFill>
                          <a:srgbClr val="C00000"/>
                        </a:solidFill>
                        <a:effectLst/>
                        <a:latin typeface="+mn-lt"/>
                        <a:ea typeface="+mn-ea"/>
                        <a:cs typeface="+mn-cs"/>
                      </a:endParaRPr>
                    </a:p>
                    <a:p>
                      <a:pPr marL="0" algn="ctr" defTabSz="457200" rtl="0" eaLnBrk="1" fontAlgn="b" latinLnBrk="0" hangingPunct="1"/>
                      <a:r>
                        <a:rPr lang="en-US" sz="1100" b="1" i="0" u="none" strike="noStrike" kern="1200" noProof="0">
                          <a:solidFill>
                            <a:srgbClr val="C00000"/>
                          </a:solidFill>
                          <a:effectLst/>
                          <a:latin typeface="+mn-lt"/>
                          <a:ea typeface="+mn-ea"/>
                          <a:cs typeface="+mn-cs"/>
                        </a:rPr>
                        <a:t>Up to 54”/1372mm wheelbase,</a:t>
                      </a:r>
                    </a:p>
                    <a:p>
                      <a:pPr marL="0" algn="ctr" defTabSz="457200" rtl="0" eaLnBrk="1" fontAlgn="b" latinLnBrk="0" hangingPunct="1"/>
                      <a:r>
                        <a:rPr lang="en-US" sz="1100" b="0" i="0" u="none" strike="noStrike" kern="1200" noProof="0">
                          <a:solidFill>
                            <a:srgbClr val="C00000"/>
                          </a:solidFill>
                          <a:effectLst/>
                          <a:latin typeface="+mn-lt"/>
                          <a:ea typeface="+mn-ea"/>
                          <a:cs typeface="+mn-cs"/>
                        </a:rPr>
                        <a:t>Up to 29”, up to 5” wide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457200" rtl="0" eaLnBrk="1" fontAlgn="b" latinLnBrk="0" hangingPunct="1"/>
                      <a:r>
                        <a:rPr lang="en-US" sz="1100" b="0" i="0" u="none" strike="noStrike" kern="1200" noProof="0">
                          <a:solidFill>
                            <a:srgbClr val="5A5A5A"/>
                          </a:solidFill>
                          <a:effectLst/>
                          <a:latin typeface="+mn-lt"/>
                          <a:ea typeface="+mn-ea"/>
                          <a:cs typeface="+mn-cs"/>
                        </a:rPr>
                        <a:t>Up to 53”/135cm</a:t>
                      </a:r>
                    </a:p>
                    <a:p>
                      <a:pPr marL="0" algn="ctr" defTabSz="457200" rtl="0" eaLnBrk="1" fontAlgn="b" latinLnBrk="0" hangingPunct="1"/>
                      <a:r>
                        <a:rPr lang="en-US" sz="1100" b="0" i="0" u="none" strike="noStrike" kern="1200" noProof="0">
                          <a:solidFill>
                            <a:srgbClr val="5A5A5A"/>
                          </a:solidFill>
                          <a:effectLst/>
                          <a:latin typeface="+mn-lt"/>
                          <a:ea typeface="+mn-ea"/>
                          <a:cs typeface="+mn-cs"/>
                        </a:rPr>
                        <a:t>Up to 29”, up to 3.2” wide</a:t>
                      </a:r>
                    </a:p>
                    <a:p>
                      <a:pPr marL="0" marR="0" lvl="0" indent="0" algn="ctr" defTabSz="457200" rtl="0" eaLnBrk="1" fontAlgn="b" latinLnBrk="0" hangingPunct="1">
                        <a:lnSpc>
                          <a:spcPct val="100000"/>
                        </a:lnSpc>
                        <a:spcBef>
                          <a:spcPts val="0"/>
                        </a:spcBef>
                        <a:spcAft>
                          <a:spcPts val="0"/>
                        </a:spcAft>
                        <a:buClrTx/>
                        <a:buSzTx/>
                        <a:buFontTx/>
                        <a:buNone/>
                        <a:tabLst/>
                        <a:defRPr/>
                      </a:pPr>
                      <a:r>
                        <a:rPr lang="en-US" sz="1100" b="0" i="0" u="none" strike="noStrike" kern="1200" noProof="0">
                          <a:solidFill>
                            <a:srgbClr val="5A5A5A"/>
                          </a:solidFill>
                          <a:effectLst/>
                          <a:latin typeface="+mn-lt"/>
                          <a:ea typeface="+mn-ea"/>
                          <a:cs typeface="+mn-cs"/>
                        </a:rPr>
                        <a:t>Up to 5” wide with Fat Kit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457200" rtl="0" eaLnBrk="1" fontAlgn="b" latinLnBrk="0" hangingPunct="1"/>
                      <a:r>
                        <a:rPr lang="en-US" sz="1100" b="0" i="0" u="none" strike="noStrike" kern="1200" noProof="0">
                          <a:solidFill>
                            <a:srgbClr val="5A5A5A"/>
                          </a:solidFill>
                          <a:effectLst/>
                          <a:latin typeface="+mn-lt"/>
                          <a:ea typeface="+mn-ea"/>
                          <a:cs typeface="+mn-cs"/>
                        </a:rPr>
                        <a:t>Up to 51”/130cm</a:t>
                      </a:r>
                    </a:p>
                    <a:p>
                      <a:pPr marL="0" algn="ctr" defTabSz="457200" rtl="0" eaLnBrk="1" fontAlgn="b" latinLnBrk="0" hangingPunct="1"/>
                      <a:r>
                        <a:rPr lang="en-US" sz="1100" b="0" i="0" u="none" strike="noStrike" kern="1200" noProof="0">
                          <a:solidFill>
                            <a:srgbClr val="5A5A5A"/>
                          </a:solidFill>
                          <a:effectLst/>
                          <a:latin typeface="+mn-lt"/>
                          <a:ea typeface="+mn-ea"/>
                          <a:cs typeface="+mn-cs"/>
                        </a:rPr>
                        <a:t>Up to 29”, up to 3” wide</a:t>
                      </a:r>
                    </a:p>
                    <a:p>
                      <a:pPr marL="0" marR="0" lvl="0" indent="0" algn="ctr" defTabSz="457200" rtl="0" eaLnBrk="1" fontAlgn="b" latinLnBrk="0" hangingPunct="1">
                        <a:lnSpc>
                          <a:spcPct val="100000"/>
                        </a:lnSpc>
                        <a:spcBef>
                          <a:spcPts val="0"/>
                        </a:spcBef>
                        <a:spcAft>
                          <a:spcPts val="0"/>
                        </a:spcAft>
                        <a:buClrTx/>
                        <a:buSzTx/>
                        <a:buFontTx/>
                        <a:buNone/>
                        <a:tabLst/>
                        <a:defRPr/>
                      </a:pPr>
                      <a:r>
                        <a:rPr lang="en-US" sz="1100" b="0" i="0" u="none" strike="noStrike" kern="1200" noProof="0">
                          <a:solidFill>
                            <a:srgbClr val="5A5A5A"/>
                          </a:solidFill>
                          <a:effectLst/>
                          <a:latin typeface="+mn-lt"/>
                          <a:ea typeface="+mn-ea"/>
                          <a:cs typeface="+mn-cs"/>
                        </a:rPr>
                        <a:t>Up to 4.7” wide with Fat Kit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8224927"/>
                  </a:ext>
                </a:extLst>
              </a:tr>
              <a:tr h="1197537">
                <a:tc>
                  <a:txBody>
                    <a:bodyPr/>
                    <a:lstStyle/>
                    <a:p>
                      <a:pPr algn="ctr" rtl="0" fontAlgn="b"/>
                      <a:r>
                        <a:rPr lang="en-US" sz="1100" b="0" i="0" u="none" strike="noStrike" noProof="0">
                          <a:solidFill>
                            <a:srgbClr val="C00000"/>
                          </a:solidFill>
                          <a:effectLst/>
                          <a:latin typeface="+mn-lt"/>
                        </a:rPr>
                        <a:t>Ramp Included, 3 Position Tilt, Offset Trays. Tailgate Clearance</a:t>
                      </a:r>
                      <a:r>
                        <a:rPr lang="en-US" sz="1100" b="0" i="0" u="none" strike="noStrike" noProof="0">
                          <a:solidFill>
                            <a:srgbClr val="5A5A5A"/>
                          </a:solidFill>
                          <a:effectLst/>
                          <a:latin typeface="+mn-lt"/>
                        </a:rPr>
                        <a:t>, Light &amp; Plate Kit, Rack Weight–53lbs/ 24kg</a:t>
                      </a:r>
                      <a:endParaRPr lang="en-US" sz="1100" b="1" i="0" u="none" strike="noStrike" noProof="0">
                        <a:solidFill>
                          <a:srgbClr val="5A5A5A"/>
                        </a:solidFill>
                        <a:effectLst/>
                        <a:latin typeface="+mn-lt"/>
                      </a:endParaRPr>
                    </a:p>
                  </a:txBody>
                  <a:tcPr marL="10544" marR="10544" marT="10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noProof="0">
                          <a:solidFill>
                            <a:srgbClr val="5A5A5A"/>
                          </a:solidFill>
                          <a:effectLst/>
                          <a:latin typeface="+mn-lt"/>
                        </a:rPr>
                        <a:t>Single Arm Frame grab, Light &amp; Plate style,  Repair Holder, Transport Wheels</a:t>
                      </a:r>
                    </a:p>
                    <a:p>
                      <a:pPr algn="ctr" rtl="0" fontAlgn="b"/>
                      <a:r>
                        <a:rPr lang="en-US" sz="1100" b="0" i="0" u="none" strike="noStrike" noProof="0">
                          <a:solidFill>
                            <a:srgbClr val="5A5A5A"/>
                          </a:solidFill>
                          <a:effectLst/>
                          <a:latin typeface="+mn-lt"/>
                        </a:rPr>
                        <a:t>Rack Weight–38lbs/17kg</a:t>
                      </a:r>
                    </a:p>
                  </a:txBody>
                  <a:tcPr marL="10544" marR="10544" marT="10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noProof="0">
                          <a:solidFill>
                            <a:srgbClr val="5A5A5A"/>
                          </a:solidFill>
                          <a:effectLst/>
                          <a:latin typeface="+mn-lt"/>
                        </a:rPr>
                        <a:t>Rear Hoop Frame grab, Ramp included, Light &amp; Plate style, Repair Holder, Transport Wheels</a:t>
                      </a:r>
                    </a:p>
                    <a:p>
                      <a:pPr algn="ctr" rtl="0" fontAlgn="b"/>
                      <a:r>
                        <a:rPr lang="en-US" sz="1100" b="0" i="0" u="none" strike="noStrike" noProof="0">
                          <a:solidFill>
                            <a:srgbClr val="5A5A5A"/>
                          </a:solidFill>
                          <a:effectLst/>
                          <a:latin typeface="+mn-lt"/>
                        </a:rPr>
                        <a:t>Rack Weight–45lbs/20.5kg</a:t>
                      </a:r>
                    </a:p>
                  </a:txBody>
                  <a:tcPr marL="10544" marR="10544" marT="10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5704389"/>
                  </a:ext>
                </a:extLst>
              </a:tr>
            </a:tbl>
          </a:graphicData>
        </a:graphic>
      </p:graphicFrame>
      <p:sp>
        <p:nvSpPr>
          <p:cNvPr id="2" name="Date Placeholder 4">
            <a:extLst>
              <a:ext uri="{FF2B5EF4-FFF2-40B4-BE49-F238E27FC236}">
                <a16:creationId xmlns:a16="http://schemas.microsoft.com/office/drawing/2014/main" id="{BEB88FAF-C082-F56F-E801-364BFFE9B448}"/>
              </a:ext>
            </a:extLst>
          </p:cNvPr>
          <p:cNvSpPr txBox="1">
            <a:spLocks/>
          </p:cNvSpPr>
          <p:nvPr/>
        </p:nvSpPr>
        <p:spPr>
          <a:xfrm>
            <a:off x="897582" y="6444193"/>
            <a:ext cx="3451516" cy="366183"/>
          </a:xfrm>
          <a:prstGeom prst="rect">
            <a:avLst/>
          </a:prstGeom>
        </p:spPr>
        <p:txBody>
          <a:bodyPr vert="horz" lIns="121920" tIns="60960" rIns="121920" bIns="60960" rtlCol="0" anchor="ctr"/>
          <a:lstStyle>
            <a:defPPr>
              <a:defRPr lang="en-US"/>
            </a:defPPr>
            <a:lvl1pPr marL="0" algn="ctr" defTabSz="457200" rtl="0" eaLnBrk="1" latinLnBrk="0" hangingPunct="1">
              <a:defRPr sz="55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r>
              <a:rPr lang="en-US" sz="733" noProof="0">
                <a:solidFill>
                  <a:srgbClr val="AB2328"/>
                </a:solidFill>
                <a:latin typeface="Mark OT"/>
              </a:rPr>
              <a:t>Yakima Products, Inc.  Confidential</a:t>
            </a:r>
          </a:p>
        </p:txBody>
      </p:sp>
      <p:pic>
        <p:nvPicPr>
          <p:cNvPr id="6" name="Picture 5">
            <a:extLst>
              <a:ext uri="{FF2B5EF4-FFF2-40B4-BE49-F238E27FC236}">
                <a16:creationId xmlns:a16="http://schemas.microsoft.com/office/drawing/2014/main" id="{EF13F206-FDF0-F0CE-D960-8A356D627435}"/>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93184" y="213204"/>
            <a:ext cx="2602283" cy="1707960"/>
          </a:xfrm>
          <a:prstGeom prst="rect">
            <a:avLst/>
          </a:prstGeom>
        </p:spPr>
      </p:pic>
      <p:pic>
        <p:nvPicPr>
          <p:cNvPr id="8" name="Picture 7">
            <a:extLst>
              <a:ext uri="{FF2B5EF4-FFF2-40B4-BE49-F238E27FC236}">
                <a16:creationId xmlns:a16="http://schemas.microsoft.com/office/drawing/2014/main" id="{206138E9-48FD-8250-9C8B-0060A595DC3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775091" y="-25687"/>
            <a:ext cx="2189612" cy="2189612"/>
          </a:xfrm>
          <a:prstGeom prst="rect">
            <a:avLst/>
          </a:prstGeom>
        </p:spPr>
      </p:pic>
      <p:pic>
        <p:nvPicPr>
          <p:cNvPr id="9" name="Picture 8">
            <a:extLst>
              <a:ext uri="{FF2B5EF4-FFF2-40B4-BE49-F238E27FC236}">
                <a16:creationId xmlns:a16="http://schemas.microsoft.com/office/drawing/2014/main" id="{1AF66DF3-8F6C-3CEF-BA49-6CFAD8DFA9F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552032" y="76965"/>
            <a:ext cx="2189603" cy="2189603"/>
          </a:xfrm>
          <a:prstGeom prst="rect">
            <a:avLst/>
          </a:prstGeom>
        </p:spPr>
      </p:pic>
    </p:spTree>
    <p:extLst>
      <p:ext uri="{BB962C8B-B14F-4D97-AF65-F5344CB8AC3E}">
        <p14:creationId xmlns:p14="http://schemas.microsoft.com/office/powerpoint/2010/main" val="28333413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C9AED-8FBD-E22E-B6C9-82F56FFCF99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E3C8D5E-6827-9778-EF13-87B5BA0690E5}"/>
              </a:ext>
            </a:extLst>
          </p:cNvPr>
          <p:cNvPicPr>
            <a:picLocks noChangeAspect="1"/>
          </p:cNvPicPr>
          <p:nvPr/>
        </p:nvPicPr>
        <p:blipFill>
          <a:blip r:embed="rId3">
            <a:alphaModFix amt="16000"/>
            <a:extLst>
              <a:ext uri="{28A0092B-C50C-407E-A947-70E740481C1C}">
                <a14:useLocalDpi xmlns:a14="http://schemas.microsoft.com/office/drawing/2010/main" val="0"/>
              </a:ext>
            </a:extLst>
          </a:blip>
          <a:srcRect/>
          <a:stretch/>
        </p:blipFill>
        <p:spPr>
          <a:xfrm>
            <a:off x="6031284" y="2091366"/>
            <a:ext cx="5608320" cy="4405100"/>
          </a:xfrm>
          <a:prstGeom prst="rect">
            <a:avLst/>
          </a:prstGeom>
        </p:spPr>
      </p:pic>
      <p:sp>
        <p:nvSpPr>
          <p:cNvPr id="12" name="Rectangle 11">
            <a:extLst>
              <a:ext uri="{FF2B5EF4-FFF2-40B4-BE49-F238E27FC236}">
                <a16:creationId xmlns:a16="http://schemas.microsoft.com/office/drawing/2014/main" id="{D57FE2B2-0F6A-00C5-F5CC-F5B7D77BC96B}"/>
              </a:ext>
            </a:extLst>
          </p:cNvPr>
          <p:cNvSpPr/>
          <p:nvPr/>
        </p:nvSpPr>
        <p:spPr>
          <a:xfrm>
            <a:off x="-64655" y="-1"/>
            <a:ext cx="358165" cy="6858001"/>
          </a:xfrm>
          <a:prstGeom prst="rect">
            <a:avLst/>
          </a:prstGeom>
          <a:solidFill>
            <a:srgbClr val="FFB7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
        <p:nvSpPr>
          <p:cNvPr id="3" name="Footer Placeholder 2">
            <a:extLst>
              <a:ext uri="{FF2B5EF4-FFF2-40B4-BE49-F238E27FC236}">
                <a16:creationId xmlns:a16="http://schemas.microsoft.com/office/drawing/2014/main" id="{DC0C040A-AA8B-5B56-49D9-74BD13A20BB0}"/>
              </a:ext>
            </a:extLst>
          </p:cNvPr>
          <p:cNvSpPr>
            <a:spLocks noGrp="1"/>
          </p:cNvSpPr>
          <p:nvPr>
            <p:ph type="ftr" sz="quarter" idx="10"/>
          </p:nvPr>
        </p:nvSpPr>
        <p:spPr/>
        <p:txBody>
          <a:bodyPr/>
          <a:lstStyle/>
          <a:p>
            <a:pPr defTabSz="609585"/>
            <a:endParaRPr lang="en-US" noProof="0">
              <a:latin typeface="Mark OT"/>
            </a:endParaRPr>
          </a:p>
        </p:txBody>
      </p:sp>
      <p:sp>
        <p:nvSpPr>
          <p:cNvPr id="4" name="Slide Number Placeholder 3">
            <a:extLst>
              <a:ext uri="{FF2B5EF4-FFF2-40B4-BE49-F238E27FC236}">
                <a16:creationId xmlns:a16="http://schemas.microsoft.com/office/drawing/2014/main" id="{A34527C3-1410-3BA1-02DB-7439AC6728C0}"/>
              </a:ext>
            </a:extLst>
          </p:cNvPr>
          <p:cNvSpPr>
            <a:spLocks noGrp="1"/>
          </p:cNvSpPr>
          <p:nvPr>
            <p:ph type="sldNum" sz="quarter" idx="11"/>
          </p:nvPr>
        </p:nvSpPr>
        <p:spPr/>
        <p:txBody>
          <a:bodyPr/>
          <a:lstStyle/>
          <a:p>
            <a:pPr defTabSz="609585"/>
            <a:fld id="{E3C10A3F-FD94-6F46-B81C-C62BCA26E41C}" type="slidenum">
              <a:rPr lang="en-US" noProof="0">
                <a:latin typeface="Mark OT"/>
              </a:rPr>
              <a:pPr defTabSz="609585"/>
              <a:t>32</a:t>
            </a:fld>
            <a:endParaRPr lang="en-US" noProof="0">
              <a:latin typeface="Mark OT"/>
            </a:endParaRPr>
          </a:p>
        </p:txBody>
      </p:sp>
      <p:pic>
        <p:nvPicPr>
          <p:cNvPr id="23" name="Picture 22">
            <a:extLst>
              <a:ext uri="{FF2B5EF4-FFF2-40B4-BE49-F238E27FC236}">
                <a16:creationId xmlns:a16="http://schemas.microsoft.com/office/drawing/2014/main" id="{5AEC8104-0EC5-D691-442D-39346DF0003E}"/>
              </a:ext>
            </a:extLst>
          </p:cNvPr>
          <p:cNvPicPr>
            <a:picLocks noChangeAspect="1"/>
          </p:cNvPicPr>
          <p:nvPr/>
        </p:nvPicPr>
        <p:blipFill rotWithShape="1">
          <a:blip r:embed="rId4" cstate="screen">
            <a:alphaModFix/>
            <a:extLst>
              <a:ext uri="{BEBA8EAE-BF5A-486C-A8C5-ECC9F3942E4B}">
                <a14:imgProps xmlns:a14="http://schemas.microsoft.com/office/drawing/2010/main">
                  <a14:imgLayer r:embed="rId5">
                    <a14:imgEffect>
                      <a14:brightnessContrast bright="2000"/>
                    </a14:imgEffect>
                  </a14:imgLayer>
                </a14:imgProps>
              </a:ext>
              <a:ext uri="{28A0092B-C50C-407E-A947-70E740481C1C}">
                <a14:useLocalDpi xmlns:a14="http://schemas.microsoft.com/office/drawing/2010/main" val="0"/>
              </a:ext>
            </a:extLst>
          </a:blip>
          <a:srcRect l="-135" r="-1"/>
          <a:stretch/>
        </p:blipFill>
        <p:spPr>
          <a:xfrm>
            <a:off x="450366" y="330878"/>
            <a:ext cx="484460" cy="483805"/>
          </a:xfrm>
          <a:prstGeom prst="rect">
            <a:avLst/>
          </a:prstGeom>
        </p:spPr>
      </p:pic>
      <p:sp>
        <p:nvSpPr>
          <p:cNvPr id="29" name="TextBox 28">
            <a:extLst>
              <a:ext uri="{FF2B5EF4-FFF2-40B4-BE49-F238E27FC236}">
                <a16:creationId xmlns:a16="http://schemas.microsoft.com/office/drawing/2014/main" id="{4F37BDCE-6840-242B-10C9-4F6C0DA353CF}"/>
              </a:ext>
            </a:extLst>
          </p:cNvPr>
          <p:cNvSpPr txBox="1"/>
          <p:nvPr/>
        </p:nvSpPr>
        <p:spPr>
          <a:xfrm>
            <a:off x="898178" y="388114"/>
            <a:ext cx="556563" cy="338554"/>
          </a:xfrm>
          <a:prstGeom prst="rect">
            <a:avLst/>
          </a:prstGeom>
          <a:noFill/>
        </p:spPr>
        <p:txBody>
          <a:bodyPr wrap="none" rtlCol="0">
            <a:spAutoFit/>
          </a:bodyPr>
          <a:lstStyle/>
          <a:p>
            <a:pPr defTabSz="609585"/>
            <a:r>
              <a:rPr lang="en-US" sz="1600" noProof="0">
                <a:solidFill>
                  <a:srgbClr val="FFB71B"/>
                </a:solidFill>
                <a:latin typeface="Mark OT Heavy"/>
              </a:rPr>
              <a:t>BIKE</a:t>
            </a:r>
          </a:p>
        </p:txBody>
      </p:sp>
      <p:sp>
        <p:nvSpPr>
          <p:cNvPr id="30" name="Title 1">
            <a:extLst>
              <a:ext uri="{FF2B5EF4-FFF2-40B4-BE49-F238E27FC236}">
                <a16:creationId xmlns:a16="http://schemas.microsoft.com/office/drawing/2014/main" id="{194E3A25-CFBD-A30C-7B5E-BA6F23748422}"/>
              </a:ext>
            </a:extLst>
          </p:cNvPr>
          <p:cNvSpPr txBox="1">
            <a:spLocks/>
          </p:cNvSpPr>
          <p:nvPr/>
        </p:nvSpPr>
        <p:spPr>
          <a:xfrm>
            <a:off x="450365" y="1067184"/>
            <a:ext cx="4687375" cy="1354440"/>
          </a:xfrm>
          <a:prstGeom prst="rect">
            <a:avLst/>
          </a:prstGeom>
        </p:spPr>
        <p:txBody>
          <a:bodyPr vert="horz" lIns="121920" tIns="60960" rIns="121920" bIns="60960" rtlCol="0" anchor="b">
            <a:normAutofit/>
          </a:bodyPr>
          <a:lstStyle>
            <a:lvl1pPr algn="l" defTabSz="457200" rtl="0" eaLnBrk="1" latinLnBrk="0" hangingPunct="1">
              <a:spcBef>
                <a:spcPct val="0"/>
              </a:spcBef>
              <a:buNone/>
              <a:defRPr sz="4000" b="0" i="0" kern="1200" baseline="0">
                <a:solidFill>
                  <a:schemeClr val="tx1"/>
                </a:solidFill>
                <a:latin typeface="+mj-lt"/>
                <a:ea typeface="+mj-ea"/>
                <a:cs typeface="Mark OT Black"/>
              </a:defRPr>
            </a:lvl1pPr>
          </a:lstStyle>
          <a:p>
            <a:pPr defTabSz="609585"/>
            <a:r>
              <a:rPr lang="en-US" sz="3733" noProof="0">
                <a:solidFill>
                  <a:srgbClr val="64686B"/>
                </a:solidFill>
                <a:latin typeface="Mark OT Heavy"/>
              </a:rPr>
              <a:t>StageTwo’s Best</a:t>
            </a:r>
          </a:p>
          <a:p>
            <a:pPr defTabSz="609585"/>
            <a:r>
              <a:rPr lang="en-US" sz="2800" noProof="0">
                <a:solidFill>
                  <a:srgbClr val="64686B"/>
                </a:solidFill>
                <a:latin typeface="Mark OT Heavy"/>
              </a:rPr>
              <a:t>Competitive Wins</a:t>
            </a:r>
          </a:p>
        </p:txBody>
      </p:sp>
      <p:sp>
        <p:nvSpPr>
          <p:cNvPr id="31" name="Text Placeholder 7">
            <a:extLst>
              <a:ext uri="{FF2B5EF4-FFF2-40B4-BE49-F238E27FC236}">
                <a16:creationId xmlns:a16="http://schemas.microsoft.com/office/drawing/2014/main" id="{2A33E4F5-B9B7-0FA1-21DD-4770CD22FF6D}"/>
              </a:ext>
            </a:extLst>
          </p:cNvPr>
          <p:cNvSpPr txBox="1">
            <a:spLocks/>
          </p:cNvSpPr>
          <p:nvPr/>
        </p:nvSpPr>
        <p:spPr>
          <a:xfrm>
            <a:off x="431775" y="2674125"/>
            <a:ext cx="5071773" cy="4183875"/>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189" indent="-457189" defTabSz="609585"/>
            <a:r>
              <a:rPr lang="en-US" noProof="0">
                <a:solidFill>
                  <a:srgbClr val="64686B"/>
                </a:solidFill>
                <a:latin typeface="Mark OT"/>
              </a:rPr>
              <a:t>Carries Heaviest eBikes 2 &amp; +2</a:t>
            </a:r>
          </a:p>
          <a:p>
            <a:pPr marL="457189" indent="-457189" defTabSz="609585"/>
            <a:r>
              <a:rPr lang="en-US" noProof="0">
                <a:solidFill>
                  <a:srgbClr val="64686B"/>
                </a:solidFill>
                <a:latin typeface="Mark OT"/>
              </a:rPr>
              <a:t>Fully Rated RV &amp; Swing</a:t>
            </a:r>
          </a:p>
          <a:p>
            <a:pPr marL="457189" indent="-457189" defTabSz="609585"/>
            <a:r>
              <a:rPr lang="en-US" noProof="0">
                <a:solidFill>
                  <a:srgbClr val="64686B"/>
                </a:solidFill>
                <a:latin typeface="Mark OT"/>
              </a:rPr>
              <a:t>Fits X-long Wheelbase MTB</a:t>
            </a:r>
          </a:p>
          <a:p>
            <a:pPr marL="457189" indent="-457189" defTabSz="609585"/>
            <a:r>
              <a:rPr lang="en-US" noProof="0">
                <a:solidFill>
                  <a:srgbClr val="64686B"/>
                </a:solidFill>
                <a:latin typeface="Mark OT"/>
              </a:rPr>
              <a:t>Fits X-fat Tires</a:t>
            </a:r>
          </a:p>
          <a:p>
            <a:pPr marL="457189" indent="-457189" defTabSz="609585"/>
            <a:r>
              <a:rPr lang="en-US" noProof="0">
                <a:solidFill>
                  <a:srgbClr val="64686B"/>
                </a:solidFill>
                <a:latin typeface="Mark OT"/>
              </a:rPr>
              <a:t>Fits Lil Kids To 29er Wheel Sizes</a:t>
            </a:r>
          </a:p>
          <a:p>
            <a:pPr marL="457189" indent="-457189" defTabSz="609585"/>
            <a:r>
              <a:rPr lang="en-US" noProof="0">
                <a:solidFill>
                  <a:srgbClr val="64686B"/>
                </a:solidFill>
                <a:latin typeface="Mark OT"/>
              </a:rPr>
              <a:t>Fast Bike Fit, Loading, Unloading</a:t>
            </a:r>
          </a:p>
          <a:p>
            <a:pPr marL="457189" indent="-457189" defTabSz="609585"/>
            <a:r>
              <a:rPr lang="en-US" noProof="0">
                <a:solidFill>
                  <a:srgbClr val="64686B"/>
                </a:solidFill>
                <a:latin typeface="Mark OT"/>
              </a:rPr>
              <a:t>Stadium Rise &amp; Tailgate Fit</a:t>
            </a:r>
          </a:p>
          <a:p>
            <a:pPr marL="457189" indent="-457189" defTabSz="609585"/>
            <a:r>
              <a:rPr lang="en-US" noProof="0">
                <a:solidFill>
                  <a:srgbClr val="64686B"/>
                </a:solidFill>
                <a:latin typeface="Mark OT"/>
              </a:rPr>
              <a:t>RampUp Compatibility With Storage</a:t>
            </a:r>
          </a:p>
          <a:p>
            <a:pPr marL="457189" indent="-457189" defTabSz="609585"/>
            <a:r>
              <a:rPr lang="en-US" noProof="0">
                <a:solidFill>
                  <a:srgbClr val="64686B"/>
                </a:solidFill>
                <a:latin typeface="Mark OT"/>
              </a:rPr>
              <a:t>Yakima Accessory Compatibility</a:t>
            </a:r>
          </a:p>
          <a:p>
            <a:pPr marL="457189" indent="-457189" defTabSz="609585"/>
            <a:r>
              <a:rPr lang="en-US" noProof="0">
                <a:solidFill>
                  <a:srgbClr val="64686B"/>
                </a:solidFill>
                <a:latin typeface="Mark OT"/>
              </a:rPr>
              <a:t>Yakima Testing &amp; Standards</a:t>
            </a:r>
          </a:p>
        </p:txBody>
      </p:sp>
      <p:pic>
        <p:nvPicPr>
          <p:cNvPr id="11" name="Picture 10">
            <a:extLst>
              <a:ext uri="{FF2B5EF4-FFF2-40B4-BE49-F238E27FC236}">
                <a16:creationId xmlns:a16="http://schemas.microsoft.com/office/drawing/2014/main" id="{FA7D81F8-D5FC-8AF6-0F2E-B2A9F0749C2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967294" y="280581"/>
            <a:ext cx="2056180" cy="2051311"/>
          </a:xfrm>
          <a:prstGeom prst="rect">
            <a:avLst/>
          </a:prstGeom>
        </p:spPr>
      </p:pic>
      <p:pic>
        <p:nvPicPr>
          <p:cNvPr id="13" name="Picture 12">
            <a:extLst>
              <a:ext uri="{FF2B5EF4-FFF2-40B4-BE49-F238E27FC236}">
                <a16:creationId xmlns:a16="http://schemas.microsoft.com/office/drawing/2014/main" id="{878AEC57-A070-CFDE-E911-89EE124AFB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82132" y="280580"/>
            <a:ext cx="1930077" cy="1930077"/>
          </a:xfrm>
          <a:prstGeom prst="rect">
            <a:avLst/>
          </a:prstGeom>
        </p:spPr>
      </p:pic>
      <p:graphicFrame>
        <p:nvGraphicFramePr>
          <p:cNvPr id="14" name="Table 13">
            <a:extLst>
              <a:ext uri="{FF2B5EF4-FFF2-40B4-BE49-F238E27FC236}">
                <a16:creationId xmlns:a16="http://schemas.microsoft.com/office/drawing/2014/main" id="{E1C24852-8F0A-1A00-2724-91F2CEB13966}"/>
              </a:ext>
            </a:extLst>
          </p:cNvPr>
          <p:cNvGraphicFramePr>
            <a:graphicFrameLocks noGrp="1"/>
          </p:cNvGraphicFramePr>
          <p:nvPr>
            <p:extLst>
              <p:ext uri="{D42A27DB-BD31-4B8C-83A1-F6EECF244321}">
                <p14:modId xmlns:p14="http://schemas.microsoft.com/office/powerpoint/2010/main" val="889905108"/>
              </p:ext>
            </p:extLst>
          </p:nvPr>
        </p:nvGraphicFramePr>
        <p:xfrm>
          <a:off x="6031284" y="2091366"/>
          <a:ext cx="5608320" cy="4407603"/>
        </p:xfrm>
        <a:graphic>
          <a:graphicData uri="http://schemas.openxmlformats.org/drawingml/2006/table">
            <a:tbl>
              <a:tblPr/>
              <a:tblGrid>
                <a:gridCol w="1950720">
                  <a:extLst>
                    <a:ext uri="{9D8B030D-6E8A-4147-A177-3AD203B41FA5}">
                      <a16:colId xmlns:a16="http://schemas.microsoft.com/office/drawing/2014/main" val="3860138459"/>
                    </a:ext>
                  </a:extLst>
                </a:gridCol>
                <a:gridCol w="1828800">
                  <a:extLst>
                    <a:ext uri="{9D8B030D-6E8A-4147-A177-3AD203B41FA5}">
                      <a16:colId xmlns:a16="http://schemas.microsoft.com/office/drawing/2014/main" val="1205391982"/>
                    </a:ext>
                  </a:extLst>
                </a:gridCol>
                <a:gridCol w="1828800">
                  <a:extLst>
                    <a:ext uri="{9D8B030D-6E8A-4147-A177-3AD203B41FA5}">
                      <a16:colId xmlns:a16="http://schemas.microsoft.com/office/drawing/2014/main" val="3152144831"/>
                    </a:ext>
                  </a:extLst>
                </a:gridCol>
              </a:tblGrid>
              <a:tr h="620945">
                <a:tc>
                  <a:txBody>
                    <a:bodyPr/>
                    <a:lstStyle/>
                    <a:p>
                      <a:pPr algn="ctr" fontAlgn="t"/>
                      <a:r>
                        <a:rPr lang="en-US" sz="1500" b="1" i="0" u="none" strike="noStrike" noProof="0">
                          <a:solidFill>
                            <a:srgbClr val="FFFFFF"/>
                          </a:solidFill>
                          <a:effectLst/>
                          <a:latin typeface="+mj-lt"/>
                        </a:rPr>
                        <a:t>Yakima</a:t>
                      </a:r>
                    </a:p>
                    <a:p>
                      <a:pPr algn="ctr" fontAlgn="t"/>
                      <a:r>
                        <a:rPr lang="en-US" sz="1500" b="1" i="0" u="none" strike="noStrike" noProof="0">
                          <a:solidFill>
                            <a:srgbClr val="FFFFFF"/>
                          </a:solidFill>
                          <a:effectLst/>
                          <a:latin typeface="+mj-lt"/>
                        </a:rPr>
                        <a:t>StageTwo</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t"/>
                      <a:r>
                        <a:rPr lang="en-US" sz="1500" b="1" i="0" u="none" strike="noStrike" noProof="0">
                          <a:solidFill>
                            <a:srgbClr val="FFFFFF"/>
                          </a:solidFill>
                          <a:effectLst/>
                          <a:latin typeface="+mj-lt"/>
                        </a:rPr>
                        <a:t>Thule</a:t>
                      </a:r>
                    </a:p>
                    <a:p>
                      <a:pPr algn="ctr" fontAlgn="t"/>
                      <a:r>
                        <a:rPr lang="en-US" sz="1500" b="1" i="0" u="none" strike="noStrike" noProof="0">
                          <a:solidFill>
                            <a:srgbClr val="FFFFFF"/>
                          </a:solidFill>
                          <a:effectLst/>
                          <a:latin typeface="+mj-lt"/>
                        </a:rPr>
                        <a:t>Verse</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lang="en-US" sz="1500" b="1" i="0" u="none" strike="noStrike" kern="1200" noProof="0">
                          <a:solidFill>
                            <a:srgbClr val="FFFFFF"/>
                          </a:solidFill>
                          <a:effectLst/>
                          <a:latin typeface="+mj-lt"/>
                          <a:ea typeface="+mn-ea"/>
                          <a:cs typeface="+mn-cs"/>
                        </a:rPr>
                        <a:t>Kuat</a:t>
                      </a:r>
                    </a:p>
                    <a:p>
                      <a:pPr marL="0" marR="0" lvl="0" indent="0" algn="ctr" defTabSz="457200" rtl="0" eaLnBrk="1" fontAlgn="t" latinLnBrk="0" hangingPunct="1">
                        <a:lnSpc>
                          <a:spcPct val="100000"/>
                        </a:lnSpc>
                        <a:spcBef>
                          <a:spcPts val="0"/>
                        </a:spcBef>
                        <a:spcAft>
                          <a:spcPts val="0"/>
                        </a:spcAft>
                        <a:buClrTx/>
                        <a:buSzTx/>
                        <a:buFontTx/>
                        <a:buNone/>
                        <a:tabLst/>
                        <a:defRPr/>
                      </a:pPr>
                      <a:r>
                        <a:rPr lang="en-US" sz="1500" b="1" i="0" u="none" strike="noStrike" kern="1200" noProof="0">
                          <a:solidFill>
                            <a:srgbClr val="FFFFFF"/>
                          </a:solidFill>
                          <a:effectLst/>
                          <a:latin typeface="+mj-lt"/>
                          <a:ea typeface="+mn-ea"/>
                          <a:cs typeface="+mn-cs"/>
                        </a:rPr>
                        <a:t>NV 2.0</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571873972"/>
                  </a:ext>
                </a:extLst>
              </a:tr>
              <a:tr h="882241">
                <a:tc>
                  <a:txBody>
                    <a:bodyPr/>
                    <a:lstStyle/>
                    <a:p>
                      <a:pPr algn="ctr" rtl="0" fontAlgn="b"/>
                      <a:r>
                        <a:rPr lang="en-US" sz="1100" b="1" i="0" u="none" strike="noStrike" noProof="0">
                          <a:solidFill>
                            <a:srgbClr val="5A5A5A"/>
                          </a:solidFill>
                          <a:effectLst/>
                          <a:latin typeface="+mn-lt"/>
                        </a:rPr>
                        <a:t>2 - $949 (+$100)</a:t>
                      </a:r>
                    </a:p>
                  </a:txBody>
                  <a:tcPr marL="10544" marR="10544" marT="10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noProof="0">
                          <a:solidFill>
                            <a:srgbClr val="5A5A5A"/>
                          </a:solidFill>
                          <a:effectLst/>
                          <a:latin typeface="+mn-lt"/>
                        </a:rPr>
                        <a:t>2 Bike - $999 (+$50)</a:t>
                      </a:r>
                    </a:p>
                  </a:txBody>
                  <a:tcPr marL="10544" marR="10544" marT="10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noProof="0">
                          <a:solidFill>
                            <a:srgbClr val="5A5A5A"/>
                          </a:solidFill>
                          <a:effectLst/>
                          <a:latin typeface="+mn-lt"/>
                        </a:rPr>
                        <a:t>2 Bike - $989 (+$100)</a:t>
                      </a:r>
                    </a:p>
                  </a:txBody>
                  <a:tcPr marL="10544" marR="10544" marT="10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7571468"/>
                  </a:ext>
                </a:extLst>
              </a:tr>
              <a:tr h="609600">
                <a:tc>
                  <a:txBody>
                    <a:bodyPr/>
                    <a:lstStyle/>
                    <a:p>
                      <a:pPr marL="0" algn="ctr" defTabSz="457200" rtl="0" eaLnBrk="1" fontAlgn="b" latinLnBrk="0" hangingPunct="1"/>
                      <a:r>
                        <a:rPr lang="en-US" sz="1100" b="0" i="0" u="none" strike="noStrike" kern="1200" noProof="0">
                          <a:solidFill>
                            <a:srgbClr val="C00000"/>
                          </a:solidFill>
                          <a:effectLst/>
                          <a:latin typeface="+mn-lt"/>
                          <a:ea typeface="+mn-ea"/>
                          <a:cs typeface="+mn-cs"/>
                        </a:rPr>
                        <a:t>Up to 70lb/32kg per bike</a:t>
                      </a:r>
                    </a:p>
                    <a:p>
                      <a:pPr marL="0" algn="ctr" defTabSz="457200" rtl="0" eaLnBrk="1" fontAlgn="b" latinLnBrk="0" hangingPunct="1"/>
                      <a:r>
                        <a:rPr lang="en-US" sz="1100" b="0" i="0" u="none" strike="noStrike" kern="1200" noProof="0">
                          <a:solidFill>
                            <a:srgbClr val="C00000"/>
                          </a:solidFill>
                          <a:effectLst/>
                          <a:latin typeface="+mn-lt"/>
                          <a:ea typeface="+mn-ea"/>
                          <a:cs typeface="+mn-cs"/>
                        </a:rPr>
                        <a:t>RV &amp; Acc Full Rated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457200" rtl="0" eaLnBrk="1" fontAlgn="b" latinLnBrk="0" hangingPunct="1"/>
                      <a:r>
                        <a:rPr lang="en-US" sz="1100" b="0" i="0" u="none" strike="noStrike" kern="1200" noProof="0">
                          <a:solidFill>
                            <a:srgbClr val="5A5A5A"/>
                          </a:solidFill>
                          <a:effectLst/>
                          <a:latin typeface="+mn-lt"/>
                          <a:ea typeface="+mn-ea"/>
                          <a:cs typeface="+mn-cs"/>
                        </a:rPr>
                        <a:t>Up to 60lbs/27kg </a:t>
                      </a:r>
                    </a:p>
                    <a:p>
                      <a:pPr marL="0" algn="ctr" defTabSz="457200" rtl="0" eaLnBrk="1" fontAlgn="b" latinLnBrk="0" hangingPunct="1"/>
                      <a:r>
                        <a:rPr lang="en-US" sz="1100" b="0" i="0" u="none" strike="noStrike" kern="1200" noProof="0">
                          <a:solidFill>
                            <a:srgbClr val="5A5A5A"/>
                          </a:solidFill>
                          <a:effectLst/>
                          <a:latin typeface="+mn-lt"/>
                          <a:ea typeface="+mn-ea"/>
                          <a:cs typeface="+mn-cs"/>
                        </a:rPr>
                        <a:t>RV Rated, no Trailers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457200" rtl="0" eaLnBrk="1" fontAlgn="b" latinLnBrk="0" hangingPunct="1"/>
                      <a:r>
                        <a:rPr lang="en-US" sz="1100" b="0" i="0" u="none" strike="noStrike" kern="1200" noProof="0">
                          <a:solidFill>
                            <a:srgbClr val="5A5A5A"/>
                          </a:solidFill>
                          <a:effectLst/>
                          <a:latin typeface="+mn-lt"/>
                          <a:ea typeface="+mn-ea"/>
                          <a:cs typeface="+mn-cs"/>
                        </a:rPr>
                        <a:t>Up to 60lbs/27kg</a:t>
                      </a:r>
                    </a:p>
                    <a:p>
                      <a:pPr marL="0" algn="ctr" defTabSz="457200" rtl="0" eaLnBrk="1" fontAlgn="b" latinLnBrk="0" hangingPunct="1"/>
                      <a:r>
                        <a:rPr lang="en-US" sz="1100" b="0" i="0" u="none" strike="noStrike" kern="1200" noProof="0">
                          <a:solidFill>
                            <a:srgbClr val="5A5A5A"/>
                          </a:solidFill>
                          <a:effectLst/>
                          <a:latin typeface="+mn-lt"/>
                          <a:ea typeface="+mn-ea"/>
                          <a:cs typeface="+mn-cs"/>
                        </a:rPr>
                        <a:t>RV Rated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0317365"/>
                  </a:ext>
                </a:extLst>
              </a:tr>
              <a:tr h="1097280">
                <a:tc>
                  <a:txBody>
                    <a:bodyPr/>
                    <a:lstStyle/>
                    <a:p>
                      <a:pPr marL="0" algn="ctr" defTabSz="457200" rtl="0" eaLnBrk="1" fontAlgn="b" latinLnBrk="0" hangingPunct="1"/>
                      <a:endParaRPr lang="en-US" sz="1100" b="0" i="0" u="none" strike="noStrike" kern="1200" noProof="0">
                        <a:solidFill>
                          <a:srgbClr val="C00000"/>
                        </a:solidFill>
                        <a:effectLst/>
                        <a:latin typeface="+mn-lt"/>
                        <a:ea typeface="+mn-ea"/>
                        <a:cs typeface="+mn-cs"/>
                      </a:endParaRPr>
                    </a:p>
                    <a:p>
                      <a:pPr marL="0" algn="ctr" defTabSz="457200" rtl="0" eaLnBrk="1" fontAlgn="b" latinLnBrk="0" hangingPunct="1"/>
                      <a:r>
                        <a:rPr lang="en-US" sz="1100" b="0" i="0" u="none" strike="noStrike" kern="1200" noProof="0">
                          <a:solidFill>
                            <a:srgbClr val="C00000"/>
                          </a:solidFill>
                          <a:effectLst/>
                          <a:latin typeface="+mn-lt"/>
                          <a:ea typeface="+mn-ea"/>
                          <a:cs typeface="+mn-cs"/>
                        </a:rPr>
                        <a:t>30-52”/1372mm wheelbase,</a:t>
                      </a:r>
                    </a:p>
                    <a:p>
                      <a:pPr marL="0" algn="ctr" defTabSz="457200" rtl="0" eaLnBrk="1" fontAlgn="b" latinLnBrk="0" hangingPunct="1"/>
                      <a:r>
                        <a:rPr lang="en-US" sz="1100" b="0" i="0" u="none" strike="noStrike" kern="1200" noProof="0">
                          <a:solidFill>
                            <a:srgbClr val="C00000"/>
                          </a:solidFill>
                          <a:effectLst/>
                          <a:latin typeface="+mn-lt"/>
                          <a:ea typeface="+mn-ea"/>
                          <a:cs typeface="+mn-cs"/>
                        </a:rPr>
                        <a:t>16 – 29”, up to 5” wide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457200" rtl="0" eaLnBrk="1" fontAlgn="b" latinLnBrk="0" hangingPunct="1"/>
                      <a:r>
                        <a:rPr lang="en-US" sz="1100" b="0" i="0" u="none" strike="noStrike" kern="1200" noProof="0">
                          <a:solidFill>
                            <a:srgbClr val="5A5A5A"/>
                          </a:solidFill>
                          <a:effectLst/>
                          <a:latin typeface="+mn-lt"/>
                          <a:ea typeface="+mn-ea"/>
                          <a:cs typeface="+mn-cs"/>
                        </a:rPr>
                        <a:t>Up to 53”/135cm</a:t>
                      </a:r>
                    </a:p>
                    <a:p>
                      <a:pPr marL="0" algn="ctr" defTabSz="457200" rtl="0" eaLnBrk="1" fontAlgn="b" latinLnBrk="0" hangingPunct="1"/>
                      <a:r>
                        <a:rPr lang="en-US" sz="1100" b="0" i="0" u="none" strike="noStrike" kern="1200" noProof="0">
                          <a:solidFill>
                            <a:srgbClr val="5A5A5A"/>
                          </a:solidFill>
                          <a:effectLst/>
                          <a:latin typeface="+mn-lt"/>
                          <a:ea typeface="+mn-ea"/>
                          <a:cs typeface="+mn-cs"/>
                        </a:rPr>
                        <a:t>Up to 29”, up to 5” wide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457200" rtl="0" eaLnBrk="1" fontAlgn="b" latinLnBrk="0" hangingPunct="1"/>
                      <a:r>
                        <a:rPr lang="en-US" sz="1100" b="0" i="0" u="none" strike="noStrike" kern="1200" noProof="0">
                          <a:solidFill>
                            <a:srgbClr val="5A5A5A"/>
                          </a:solidFill>
                          <a:effectLst/>
                          <a:latin typeface="+mn-lt"/>
                          <a:ea typeface="+mn-ea"/>
                          <a:cs typeface="+mn-cs"/>
                        </a:rPr>
                        <a:t>Up to 50”/127cm</a:t>
                      </a:r>
                    </a:p>
                    <a:p>
                      <a:pPr marL="0" algn="ctr" defTabSz="457200" rtl="0" eaLnBrk="1" fontAlgn="b" latinLnBrk="0" hangingPunct="1"/>
                      <a:r>
                        <a:rPr lang="en-US" sz="1100" b="0" i="0" u="none" strike="noStrike" kern="1200" noProof="0">
                          <a:solidFill>
                            <a:srgbClr val="5A5A5A"/>
                          </a:solidFill>
                          <a:effectLst/>
                          <a:latin typeface="+mn-lt"/>
                          <a:ea typeface="+mn-ea"/>
                          <a:cs typeface="+mn-cs"/>
                        </a:rPr>
                        <a:t>Up to 29”, 20-24” w/ Adapter</a:t>
                      </a:r>
                    </a:p>
                    <a:p>
                      <a:pPr marL="0" algn="ctr" defTabSz="457200" rtl="0" eaLnBrk="1" fontAlgn="b" latinLnBrk="0" hangingPunct="1"/>
                      <a:r>
                        <a:rPr lang="en-US" sz="1100" b="0" i="0" u="none" strike="noStrike" kern="1200" noProof="0">
                          <a:solidFill>
                            <a:srgbClr val="5A5A5A"/>
                          </a:solidFill>
                          <a:effectLst/>
                          <a:latin typeface="+mn-lt"/>
                          <a:ea typeface="+mn-ea"/>
                          <a:cs typeface="+mn-cs"/>
                        </a:rPr>
                        <a:t>Up to 5” wide with Fat Kit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8224927"/>
                  </a:ext>
                </a:extLst>
              </a:tr>
              <a:tr h="1197537">
                <a:tc>
                  <a:txBody>
                    <a:bodyPr/>
                    <a:lstStyle/>
                    <a:p>
                      <a:pPr algn="ctr" rtl="0" fontAlgn="b"/>
                      <a:r>
                        <a:rPr lang="en-US" sz="1100" b="0" i="0" u="none" strike="noStrike" noProof="0">
                          <a:solidFill>
                            <a:srgbClr val="C00000"/>
                          </a:solidFill>
                          <a:effectLst/>
                          <a:latin typeface="+mn-lt"/>
                        </a:rPr>
                        <a:t>Remote Tilt, Offset Trays. Tailgate Clearance, </a:t>
                      </a:r>
                      <a:r>
                        <a:rPr lang="en-US" sz="1100" b="0" i="0" u="none" strike="noStrike" noProof="0">
                          <a:solidFill>
                            <a:srgbClr val="5A5A5A"/>
                          </a:solidFill>
                          <a:effectLst/>
                          <a:latin typeface="+mn-lt"/>
                        </a:rPr>
                        <a:t>Easy Hitch Install, +2Add-On, Light &amp; Plate Kit, Rack Weight–63lbs/ 27.5kg</a:t>
                      </a:r>
                      <a:endParaRPr lang="en-US" sz="1100" b="1" i="0" u="none" strike="noStrike" noProof="0">
                        <a:solidFill>
                          <a:srgbClr val="5A5A5A"/>
                        </a:solidFill>
                        <a:effectLst/>
                        <a:latin typeface="+mn-lt"/>
                      </a:endParaRPr>
                    </a:p>
                  </a:txBody>
                  <a:tcPr marL="10544" marR="10544" marT="10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noProof="0">
                          <a:solidFill>
                            <a:srgbClr val="5A5A5A"/>
                          </a:solidFill>
                          <a:effectLst/>
                          <a:latin typeface="+mn-lt"/>
                        </a:rPr>
                        <a:t>+2Add-On, Light &amp; Plate Kit,  Repair Holder, Transport Wheels</a:t>
                      </a:r>
                    </a:p>
                    <a:p>
                      <a:pPr algn="ctr" rtl="0" fontAlgn="b"/>
                      <a:r>
                        <a:rPr lang="en-US" sz="1100" b="0" i="0" u="none" strike="noStrike" noProof="0">
                          <a:solidFill>
                            <a:srgbClr val="5A5A5A"/>
                          </a:solidFill>
                          <a:effectLst/>
                          <a:latin typeface="+mn-lt"/>
                        </a:rPr>
                        <a:t>Rack Weight–58lbs/26kg</a:t>
                      </a:r>
                    </a:p>
                  </a:txBody>
                  <a:tcPr marL="10544" marR="10544" marT="10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noProof="0">
                          <a:solidFill>
                            <a:srgbClr val="5A5A5A"/>
                          </a:solidFill>
                          <a:effectLst/>
                          <a:latin typeface="+mn-lt"/>
                        </a:rPr>
                        <a:t>Long time industry leader, was originally very disruptive. But it has aged. +1 or +2, and Ramp</a:t>
                      </a:r>
                    </a:p>
                    <a:p>
                      <a:pPr algn="ctr" rtl="0" fontAlgn="b"/>
                      <a:r>
                        <a:rPr lang="en-US" sz="1100" b="0" i="0" u="none" strike="noStrike" noProof="0">
                          <a:solidFill>
                            <a:srgbClr val="5A5A5A"/>
                          </a:solidFill>
                          <a:effectLst/>
                          <a:latin typeface="+mn-lt"/>
                        </a:rPr>
                        <a:t>Rack Weight–56lbs/25.4kg</a:t>
                      </a:r>
                    </a:p>
                  </a:txBody>
                  <a:tcPr marL="10544" marR="10544" marT="10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5704389"/>
                  </a:ext>
                </a:extLst>
              </a:tr>
            </a:tbl>
          </a:graphicData>
        </a:graphic>
      </p:graphicFrame>
      <p:sp>
        <p:nvSpPr>
          <p:cNvPr id="2" name="Date Placeholder 4">
            <a:extLst>
              <a:ext uri="{FF2B5EF4-FFF2-40B4-BE49-F238E27FC236}">
                <a16:creationId xmlns:a16="http://schemas.microsoft.com/office/drawing/2014/main" id="{49876B2E-B272-B104-02F1-A0EC3608CAD0}"/>
              </a:ext>
            </a:extLst>
          </p:cNvPr>
          <p:cNvSpPr txBox="1">
            <a:spLocks/>
          </p:cNvSpPr>
          <p:nvPr/>
        </p:nvSpPr>
        <p:spPr>
          <a:xfrm>
            <a:off x="897582" y="6444193"/>
            <a:ext cx="3451516" cy="366183"/>
          </a:xfrm>
          <a:prstGeom prst="rect">
            <a:avLst/>
          </a:prstGeom>
        </p:spPr>
        <p:txBody>
          <a:bodyPr vert="horz" lIns="121920" tIns="60960" rIns="121920" bIns="60960" rtlCol="0" anchor="ctr"/>
          <a:lstStyle>
            <a:defPPr>
              <a:defRPr lang="en-US"/>
            </a:defPPr>
            <a:lvl1pPr marL="0" algn="ctr" defTabSz="457200" rtl="0" eaLnBrk="1" latinLnBrk="0" hangingPunct="1">
              <a:defRPr sz="55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r>
              <a:rPr lang="en-US" sz="733" noProof="0">
                <a:solidFill>
                  <a:srgbClr val="AB2328"/>
                </a:solidFill>
                <a:latin typeface="Mark OT"/>
              </a:rPr>
              <a:t>Yakima Products, Inc.  Confidential</a:t>
            </a:r>
          </a:p>
        </p:txBody>
      </p:sp>
      <p:pic>
        <p:nvPicPr>
          <p:cNvPr id="5" name="Picture 4" descr="A black object with a black background&#10;&#10;Description automatically generated">
            <a:extLst>
              <a:ext uri="{FF2B5EF4-FFF2-40B4-BE49-F238E27FC236}">
                <a16:creationId xmlns:a16="http://schemas.microsoft.com/office/drawing/2014/main" id="{6C019945-3D27-E786-6078-21F569C4EA49}"/>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a:stretch/>
        </p:blipFill>
        <p:spPr>
          <a:xfrm>
            <a:off x="5828474" y="330877"/>
            <a:ext cx="2311465" cy="1706880"/>
          </a:xfrm>
          <a:prstGeom prst="rect">
            <a:avLst/>
          </a:prstGeom>
        </p:spPr>
      </p:pic>
    </p:spTree>
    <p:extLst>
      <p:ext uri="{BB962C8B-B14F-4D97-AF65-F5344CB8AC3E}">
        <p14:creationId xmlns:p14="http://schemas.microsoft.com/office/powerpoint/2010/main" val="15164287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defTabSz="609585"/>
            <a:endParaRPr lang="en-US" noProof="0">
              <a:latin typeface="Mark OT"/>
            </a:endParaRPr>
          </a:p>
        </p:txBody>
      </p:sp>
      <p:sp>
        <p:nvSpPr>
          <p:cNvPr id="4" name="Slide Number Placeholder 3"/>
          <p:cNvSpPr>
            <a:spLocks noGrp="1"/>
          </p:cNvSpPr>
          <p:nvPr>
            <p:ph type="sldNum" sz="quarter" idx="11"/>
          </p:nvPr>
        </p:nvSpPr>
        <p:spPr/>
        <p:txBody>
          <a:bodyPr/>
          <a:lstStyle/>
          <a:p>
            <a:pPr defTabSz="609585"/>
            <a:fld id="{E3C10A3F-FD94-6F46-B81C-C62BCA26E41C}" type="slidenum">
              <a:rPr lang="en-US" noProof="0">
                <a:latin typeface="Mark OT"/>
              </a:rPr>
              <a:pPr defTabSz="609585"/>
              <a:t>33</a:t>
            </a:fld>
            <a:endParaRPr lang="en-US" noProof="0">
              <a:latin typeface="Mark OT"/>
            </a:endParaRPr>
          </a:p>
        </p:txBody>
      </p:sp>
      <p:sp>
        <p:nvSpPr>
          <p:cNvPr id="5" name="Date Placeholder 4"/>
          <p:cNvSpPr>
            <a:spLocks noGrp="1"/>
          </p:cNvSpPr>
          <p:nvPr>
            <p:ph type="dt" sz="half" idx="2"/>
          </p:nvPr>
        </p:nvSpPr>
        <p:spPr/>
        <p:txBody>
          <a:bodyPr/>
          <a:lstStyle/>
          <a:p>
            <a:pPr defTabSz="609585"/>
            <a:r>
              <a:rPr lang="en-US" noProof="0">
                <a:solidFill>
                  <a:srgbClr val="AB2328"/>
                </a:solidFill>
                <a:latin typeface="Mark OT"/>
              </a:rPr>
              <a:t>Yakima Products, Inc.  Confidential</a:t>
            </a:r>
          </a:p>
        </p:txBody>
      </p:sp>
      <p:sp>
        <p:nvSpPr>
          <p:cNvPr id="17" name="Title 8">
            <a:extLst>
              <a:ext uri="{FF2B5EF4-FFF2-40B4-BE49-F238E27FC236}">
                <a16:creationId xmlns:a16="http://schemas.microsoft.com/office/drawing/2014/main" id="{905C2E85-C0DC-C04C-8CF2-2F9B0FDF3A77}"/>
              </a:ext>
            </a:extLst>
          </p:cNvPr>
          <p:cNvSpPr>
            <a:spLocks noGrp="1"/>
          </p:cNvSpPr>
          <p:nvPr>
            <p:ph type="title"/>
          </p:nvPr>
        </p:nvSpPr>
        <p:spPr>
          <a:xfrm>
            <a:off x="971545" y="413808"/>
            <a:ext cx="10126139" cy="508985"/>
          </a:xfrm>
        </p:spPr>
        <p:txBody>
          <a:bodyPr>
            <a:normAutofit/>
          </a:bodyPr>
          <a:lstStyle/>
          <a:p>
            <a:pPr algn="r"/>
            <a:r>
              <a:rPr lang="en-US" sz="2667" noProof="0"/>
              <a:t>2026 StepUp Bike Platform Rack</a:t>
            </a:r>
          </a:p>
        </p:txBody>
      </p:sp>
      <p:sp>
        <p:nvSpPr>
          <p:cNvPr id="7" name="Rectangle 6">
            <a:extLst>
              <a:ext uri="{FF2B5EF4-FFF2-40B4-BE49-F238E27FC236}">
                <a16:creationId xmlns:a16="http://schemas.microsoft.com/office/drawing/2014/main" id="{FE3DE4BF-8352-8C6A-128C-B635A54CCA03}"/>
              </a:ext>
            </a:extLst>
          </p:cNvPr>
          <p:cNvSpPr/>
          <p:nvPr/>
        </p:nvSpPr>
        <p:spPr>
          <a:xfrm>
            <a:off x="-64655" y="-1"/>
            <a:ext cx="358165" cy="6858001"/>
          </a:xfrm>
          <a:prstGeom prst="rect">
            <a:avLst/>
          </a:prstGeom>
          <a:solidFill>
            <a:srgbClr val="FFB7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pic>
        <p:nvPicPr>
          <p:cNvPr id="8" name="Picture 7">
            <a:extLst>
              <a:ext uri="{FF2B5EF4-FFF2-40B4-BE49-F238E27FC236}">
                <a16:creationId xmlns:a16="http://schemas.microsoft.com/office/drawing/2014/main" id="{894BC8EF-73AA-4B3E-90E7-CEBD5537206B}"/>
              </a:ext>
            </a:extLst>
          </p:cNvPr>
          <p:cNvPicPr>
            <a:picLocks noChangeAspect="1"/>
          </p:cNvPicPr>
          <p:nvPr/>
        </p:nvPicPr>
        <p:blipFill rotWithShape="1">
          <a:blip r:embed="rId3" cstate="screen">
            <a:alphaModFix/>
            <a:extLst>
              <a:ext uri="{BEBA8EAE-BF5A-486C-A8C5-ECC9F3942E4B}">
                <a14:imgProps xmlns:a14="http://schemas.microsoft.com/office/drawing/2010/main">
                  <a14:imgLayer r:embed="rId4">
                    <a14:imgEffect>
                      <a14:brightnessContrast bright="2000"/>
                    </a14:imgEffect>
                  </a14:imgLayer>
                </a14:imgProps>
              </a:ext>
              <a:ext uri="{28A0092B-C50C-407E-A947-70E740481C1C}">
                <a14:useLocalDpi xmlns:a14="http://schemas.microsoft.com/office/drawing/2010/main" val="0"/>
              </a:ext>
            </a:extLst>
          </a:blip>
          <a:srcRect l="-135" r="-1"/>
          <a:stretch/>
        </p:blipFill>
        <p:spPr>
          <a:xfrm>
            <a:off x="450366" y="330878"/>
            <a:ext cx="484460" cy="483805"/>
          </a:xfrm>
          <a:prstGeom prst="rect">
            <a:avLst/>
          </a:prstGeom>
        </p:spPr>
      </p:pic>
      <p:sp>
        <p:nvSpPr>
          <p:cNvPr id="9" name="TextBox 8">
            <a:extLst>
              <a:ext uri="{FF2B5EF4-FFF2-40B4-BE49-F238E27FC236}">
                <a16:creationId xmlns:a16="http://schemas.microsoft.com/office/drawing/2014/main" id="{2E7EF53E-CA12-2F3F-C0D2-868FC0BFF5E1}"/>
              </a:ext>
            </a:extLst>
          </p:cNvPr>
          <p:cNvSpPr txBox="1"/>
          <p:nvPr/>
        </p:nvSpPr>
        <p:spPr>
          <a:xfrm>
            <a:off x="898178" y="388114"/>
            <a:ext cx="556563" cy="338554"/>
          </a:xfrm>
          <a:prstGeom prst="rect">
            <a:avLst/>
          </a:prstGeom>
          <a:noFill/>
        </p:spPr>
        <p:txBody>
          <a:bodyPr wrap="none" rtlCol="0">
            <a:spAutoFit/>
          </a:bodyPr>
          <a:lstStyle/>
          <a:p>
            <a:pPr defTabSz="609585"/>
            <a:r>
              <a:rPr lang="en-US" sz="1600" noProof="0">
                <a:solidFill>
                  <a:srgbClr val="FFB71B"/>
                </a:solidFill>
                <a:latin typeface="Mark OT Heavy"/>
              </a:rPr>
              <a:t>BIKE</a:t>
            </a:r>
          </a:p>
        </p:txBody>
      </p:sp>
      <p:pic>
        <p:nvPicPr>
          <p:cNvPr id="10" name="Picture 9">
            <a:hlinkClick r:id="rId5"/>
            <a:extLst>
              <a:ext uri="{FF2B5EF4-FFF2-40B4-BE49-F238E27FC236}">
                <a16:creationId xmlns:a16="http://schemas.microsoft.com/office/drawing/2014/main" id="{A6253FAD-E948-2A51-8063-BBA3D6A28A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7652" y="1155173"/>
            <a:ext cx="8733913" cy="4836769"/>
          </a:xfrm>
          <a:prstGeom prst="rect">
            <a:avLst/>
          </a:prstGeom>
        </p:spPr>
      </p:pic>
    </p:spTree>
    <p:extLst>
      <p:ext uri="{BB962C8B-B14F-4D97-AF65-F5344CB8AC3E}">
        <p14:creationId xmlns:p14="http://schemas.microsoft.com/office/powerpoint/2010/main" val="3339250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ECC2B-B028-118F-A712-3561528A9B68}"/>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670CA52-6698-D50B-47D4-E111E9415C66}"/>
              </a:ext>
            </a:extLst>
          </p:cNvPr>
          <p:cNvPicPr>
            <a:picLocks noChangeAspect="1"/>
          </p:cNvPicPr>
          <p:nvPr/>
        </p:nvPicPr>
        <p:blipFill>
          <a:blip r:embed="rId3">
            <a:alphaModFix amt="16000"/>
            <a:extLst>
              <a:ext uri="{28A0092B-C50C-407E-A947-70E740481C1C}">
                <a14:useLocalDpi xmlns:a14="http://schemas.microsoft.com/office/drawing/2010/main" val="0"/>
              </a:ext>
            </a:extLst>
          </a:blip>
          <a:srcRect/>
          <a:stretch/>
        </p:blipFill>
        <p:spPr>
          <a:xfrm>
            <a:off x="4795795" y="0"/>
            <a:ext cx="7396204" cy="6858000"/>
          </a:xfrm>
          <a:prstGeom prst="rect">
            <a:avLst/>
          </a:prstGeom>
        </p:spPr>
      </p:pic>
      <p:sp>
        <p:nvSpPr>
          <p:cNvPr id="21" name="Text Placeholder 8">
            <a:extLst>
              <a:ext uri="{FF2B5EF4-FFF2-40B4-BE49-F238E27FC236}">
                <a16:creationId xmlns:a16="http://schemas.microsoft.com/office/drawing/2014/main" id="{C5C20C36-CEF4-10A5-67D5-1B5FECFDBC7D}"/>
              </a:ext>
            </a:extLst>
          </p:cNvPr>
          <p:cNvSpPr txBox="1">
            <a:spLocks/>
          </p:cNvSpPr>
          <p:nvPr/>
        </p:nvSpPr>
        <p:spPr>
          <a:xfrm>
            <a:off x="4766697" y="2186160"/>
            <a:ext cx="2560320" cy="1219200"/>
          </a:xfrm>
          <a:prstGeom prst="rect">
            <a:avLst/>
          </a:prstGeom>
        </p:spPr>
        <p:txBody>
          <a:bodyPr vert="horz" lIns="121920" tIns="60960" rIns="121920" bIns="60960" rtlCol="0" anchor="t">
            <a:normAutofit/>
          </a:bodyPr>
          <a:lstStyle>
            <a:lvl1pPr marL="0" indent="0" algn="l" defTabSz="457200" rtl="0" eaLnBrk="1" latinLnBrk="0" hangingPunct="1">
              <a:spcBef>
                <a:spcPct val="20000"/>
              </a:spcBef>
              <a:buFont typeface="Arial"/>
              <a:buNone/>
              <a:defRPr sz="1600" kern="1200" baseline="0">
                <a:solidFill>
                  <a:srgbClr val="5A5A5A"/>
                </a:solidFill>
                <a:latin typeface="+mj-lt"/>
                <a:ea typeface="+mn-ea"/>
                <a:cs typeface="+mn-cs"/>
              </a:defRPr>
            </a:lvl1pPr>
            <a:lvl2pPr marL="742950" indent="-285750" algn="l" defTabSz="457200" rtl="0" eaLnBrk="1" latinLnBrk="0" hangingPunct="1">
              <a:spcBef>
                <a:spcPct val="20000"/>
              </a:spcBef>
              <a:buFont typeface="Arial"/>
              <a:buChar char="–"/>
              <a:defRPr sz="2000" kern="1200">
                <a:solidFill>
                  <a:srgbClr val="54585A"/>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54585A"/>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54585A"/>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rgbClr val="54585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609585"/>
            <a:r>
              <a:rPr lang="en-US" sz="1867" noProof="0">
                <a:solidFill>
                  <a:srgbClr val="AB2328"/>
                </a:solidFill>
                <a:latin typeface="Mark OT Heavy"/>
              </a:rPr>
              <a:t>Urban Athlete</a:t>
            </a:r>
          </a:p>
          <a:p>
            <a:pPr algn="ctr" defTabSz="609585">
              <a:lnSpc>
                <a:spcPct val="80000"/>
              </a:lnSpc>
            </a:pPr>
            <a:r>
              <a:rPr lang="en-US" sz="1067" noProof="0">
                <a:latin typeface="Mark OT Heavy"/>
              </a:rPr>
              <a:t>Athletic, Competitive, Bustling/Absorbed Life</a:t>
            </a:r>
          </a:p>
        </p:txBody>
      </p:sp>
      <p:sp>
        <p:nvSpPr>
          <p:cNvPr id="22" name="Text Placeholder 8">
            <a:extLst>
              <a:ext uri="{FF2B5EF4-FFF2-40B4-BE49-F238E27FC236}">
                <a16:creationId xmlns:a16="http://schemas.microsoft.com/office/drawing/2014/main" id="{488AED2B-AD70-FC5A-CC3B-D684497CE60E}"/>
              </a:ext>
            </a:extLst>
          </p:cNvPr>
          <p:cNvSpPr txBox="1">
            <a:spLocks/>
          </p:cNvSpPr>
          <p:nvPr/>
        </p:nvSpPr>
        <p:spPr>
          <a:xfrm>
            <a:off x="7192047" y="2193967"/>
            <a:ext cx="2560320" cy="1219200"/>
          </a:xfrm>
          <a:prstGeom prst="rect">
            <a:avLst/>
          </a:prstGeom>
        </p:spPr>
        <p:txBody>
          <a:bodyPr vert="horz" lIns="121920" tIns="60960" rIns="121920" bIns="60960" rtlCol="0" anchor="t">
            <a:normAutofit/>
          </a:bodyPr>
          <a:lstStyle>
            <a:lvl1pPr marL="0" indent="0" algn="l" defTabSz="457200" rtl="0" eaLnBrk="1" latinLnBrk="0" hangingPunct="1">
              <a:spcBef>
                <a:spcPct val="20000"/>
              </a:spcBef>
              <a:buFont typeface="Arial"/>
              <a:buNone/>
              <a:defRPr sz="1600" kern="1200" baseline="0">
                <a:solidFill>
                  <a:srgbClr val="5A5A5A"/>
                </a:solidFill>
                <a:latin typeface="+mj-lt"/>
                <a:ea typeface="+mn-ea"/>
                <a:cs typeface="+mn-cs"/>
              </a:defRPr>
            </a:lvl1pPr>
            <a:lvl2pPr marL="742950" indent="-285750" algn="l" defTabSz="457200" rtl="0" eaLnBrk="1" latinLnBrk="0" hangingPunct="1">
              <a:spcBef>
                <a:spcPct val="20000"/>
              </a:spcBef>
              <a:buFont typeface="Arial"/>
              <a:buChar char="–"/>
              <a:defRPr sz="2000" kern="1200">
                <a:solidFill>
                  <a:srgbClr val="54585A"/>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54585A"/>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54585A"/>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rgbClr val="54585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609585"/>
            <a:r>
              <a:rPr lang="en-US" sz="1867" noProof="0">
                <a:solidFill>
                  <a:srgbClr val="AB2328"/>
                </a:solidFill>
                <a:latin typeface="Mark OT Heavy"/>
              </a:rPr>
              <a:t>Aspirational Core</a:t>
            </a:r>
          </a:p>
          <a:p>
            <a:pPr algn="ctr" defTabSz="609585">
              <a:lnSpc>
                <a:spcPct val="80000"/>
              </a:lnSpc>
            </a:pPr>
            <a:r>
              <a:rPr lang="en-US" sz="1067" noProof="0">
                <a:latin typeface="Mark OT Heavy"/>
              </a:rPr>
              <a:t>Performance Seeking, Aspirational, Intermittent</a:t>
            </a:r>
          </a:p>
        </p:txBody>
      </p:sp>
      <p:sp>
        <p:nvSpPr>
          <p:cNvPr id="24" name="Text Placeholder 8">
            <a:extLst>
              <a:ext uri="{FF2B5EF4-FFF2-40B4-BE49-F238E27FC236}">
                <a16:creationId xmlns:a16="http://schemas.microsoft.com/office/drawing/2014/main" id="{B1A1BD8C-CE27-4328-17E4-4B7B6ADAC2F0}"/>
              </a:ext>
            </a:extLst>
          </p:cNvPr>
          <p:cNvSpPr txBox="1">
            <a:spLocks/>
          </p:cNvSpPr>
          <p:nvPr/>
        </p:nvSpPr>
        <p:spPr>
          <a:xfrm>
            <a:off x="9617395" y="2186159"/>
            <a:ext cx="2560320" cy="1219200"/>
          </a:xfrm>
          <a:prstGeom prst="rect">
            <a:avLst/>
          </a:prstGeom>
        </p:spPr>
        <p:txBody>
          <a:bodyPr vert="horz" lIns="121920" tIns="60960" rIns="121920" bIns="60960" rtlCol="0" anchor="t">
            <a:normAutofit/>
          </a:bodyPr>
          <a:lstStyle>
            <a:lvl1pPr marL="0" indent="0" algn="l" defTabSz="457200" rtl="0" eaLnBrk="1" latinLnBrk="0" hangingPunct="1">
              <a:spcBef>
                <a:spcPct val="20000"/>
              </a:spcBef>
              <a:buFont typeface="Arial"/>
              <a:buNone/>
              <a:defRPr sz="1600" kern="1200" baseline="0">
                <a:solidFill>
                  <a:srgbClr val="5A5A5A"/>
                </a:solidFill>
                <a:latin typeface="+mj-lt"/>
                <a:ea typeface="+mn-ea"/>
                <a:cs typeface="+mn-cs"/>
              </a:defRPr>
            </a:lvl1pPr>
            <a:lvl2pPr marL="742950" indent="-285750" algn="l" defTabSz="457200" rtl="0" eaLnBrk="1" latinLnBrk="0" hangingPunct="1">
              <a:spcBef>
                <a:spcPct val="20000"/>
              </a:spcBef>
              <a:buFont typeface="Arial"/>
              <a:buChar char="–"/>
              <a:defRPr sz="2000" kern="1200">
                <a:solidFill>
                  <a:srgbClr val="54585A"/>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54585A"/>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54585A"/>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rgbClr val="54585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609585"/>
            <a:r>
              <a:rPr lang="en-US" sz="1867" noProof="0" err="1">
                <a:solidFill>
                  <a:srgbClr val="AB2328"/>
                </a:solidFill>
                <a:latin typeface="Mark OT Heavy"/>
              </a:rPr>
              <a:t>OutDoor</a:t>
            </a:r>
            <a:r>
              <a:rPr lang="en-US" sz="1867" noProof="0">
                <a:solidFill>
                  <a:srgbClr val="AB2328"/>
                </a:solidFill>
                <a:latin typeface="Mark OT Heavy"/>
              </a:rPr>
              <a:t> Native</a:t>
            </a:r>
          </a:p>
          <a:p>
            <a:pPr algn="ctr" defTabSz="609585">
              <a:lnSpc>
                <a:spcPct val="80000"/>
              </a:lnSpc>
            </a:pPr>
            <a:r>
              <a:rPr lang="en-US" sz="1067" noProof="0">
                <a:latin typeface="Mark OT Heavy"/>
              </a:rPr>
              <a:t>Established, Highly Involved, Adventure Driven</a:t>
            </a:r>
          </a:p>
        </p:txBody>
      </p:sp>
      <p:sp>
        <p:nvSpPr>
          <p:cNvPr id="12" name="Rectangle 11">
            <a:extLst>
              <a:ext uri="{FF2B5EF4-FFF2-40B4-BE49-F238E27FC236}">
                <a16:creationId xmlns:a16="http://schemas.microsoft.com/office/drawing/2014/main" id="{2FB8FEAA-189F-DE8D-1DC6-9CDE5561F350}"/>
              </a:ext>
            </a:extLst>
          </p:cNvPr>
          <p:cNvSpPr/>
          <p:nvPr/>
        </p:nvSpPr>
        <p:spPr>
          <a:xfrm>
            <a:off x="-64655" y="-1"/>
            <a:ext cx="358165" cy="6858001"/>
          </a:xfrm>
          <a:prstGeom prst="rect">
            <a:avLst/>
          </a:prstGeom>
          <a:solidFill>
            <a:srgbClr val="FFB7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pic>
        <p:nvPicPr>
          <p:cNvPr id="23" name="Picture 22">
            <a:extLst>
              <a:ext uri="{FF2B5EF4-FFF2-40B4-BE49-F238E27FC236}">
                <a16:creationId xmlns:a16="http://schemas.microsoft.com/office/drawing/2014/main" id="{7ACE4247-B28E-1C73-A723-6F9FB403CDCB}"/>
              </a:ext>
            </a:extLst>
          </p:cNvPr>
          <p:cNvPicPr>
            <a:picLocks noChangeAspect="1"/>
          </p:cNvPicPr>
          <p:nvPr/>
        </p:nvPicPr>
        <p:blipFill rotWithShape="1">
          <a:blip r:embed="rId4" cstate="screen">
            <a:alphaModFix/>
            <a:extLst>
              <a:ext uri="{BEBA8EAE-BF5A-486C-A8C5-ECC9F3942E4B}">
                <a14:imgProps xmlns:a14="http://schemas.microsoft.com/office/drawing/2010/main">
                  <a14:imgLayer r:embed="rId5">
                    <a14:imgEffect>
                      <a14:brightnessContrast bright="2000"/>
                    </a14:imgEffect>
                  </a14:imgLayer>
                </a14:imgProps>
              </a:ext>
              <a:ext uri="{28A0092B-C50C-407E-A947-70E740481C1C}">
                <a14:useLocalDpi xmlns:a14="http://schemas.microsoft.com/office/drawing/2010/main" val="0"/>
              </a:ext>
            </a:extLst>
          </a:blip>
          <a:srcRect l="-135" r="-1"/>
          <a:stretch/>
        </p:blipFill>
        <p:spPr>
          <a:xfrm>
            <a:off x="450366" y="330878"/>
            <a:ext cx="484460" cy="483805"/>
          </a:xfrm>
          <a:prstGeom prst="rect">
            <a:avLst/>
          </a:prstGeom>
        </p:spPr>
      </p:pic>
      <p:sp>
        <p:nvSpPr>
          <p:cNvPr id="29" name="TextBox 28">
            <a:extLst>
              <a:ext uri="{FF2B5EF4-FFF2-40B4-BE49-F238E27FC236}">
                <a16:creationId xmlns:a16="http://schemas.microsoft.com/office/drawing/2014/main" id="{571F2C83-F401-A15E-E75F-C2A4E5CEB4EA}"/>
              </a:ext>
            </a:extLst>
          </p:cNvPr>
          <p:cNvSpPr txBox="1"/>
          <p:nvPr/>
        </p:nvSpPr>
        <p:spPr>
          <a:xfrm>
            <a:off x="898178" y="388114"/>
            <a:ext cx="556563" cy="338554"/>
          </a:xfrm>
          <a:prstGeom prst="rect">
            <a:avLst/>
          </a:prstGeom>
          <a:noFill/>
        </p:spPr>
        <p:txBody>
          <a:bodyPr wrap="none" rtlCol="0">
            <a:spAutoFit/>
          </a:bodyPr>
          <a:lstStyle/>
          <a:p>
            <a:pPr defTabSz="609585"/>
            <a:r>
              <a:rPr lang="en-US" sz="1600" noProof="0">
                <a:solidFill>
                  <a:srgbClr val="FFB71B"/>
                </a:solidFill>
                <a:latin typeface="Mark OT Heavy"/>
              </a:rPr>
              <a:t>BIKE</a:t>
            </a:r>
          </a:p>
        </p:txBody>
      </p:sp>
      <p:sp>
        <p:nvSpPr>
          <p:cNvPr id="30" name="Title 1">
            <a:extLst>
              <a:ext uri="{FF2B5EF4-FFF2-40B4-BE49-F238E27FC236}">
                <a16:creationId xmlns:a16="http://schemas.microsoft.com/office/drawing/2014/main" id="{56495593-7C6C-F825-829A-25529EDB9052}"/>
              </a:ext>
            </a:extLst>
          </p:cNvPr>
          <p:cNvSpPr txBox="1">
            <a:spLocks/>
          </p:cNvSpPr>
          <p:nvPr/>
        </p:nvSpPr>
        <p:spPr>
          <a:xfrm>
            <a:off x="293510" y="827288"/>
            <a:ext cx="4501953" cy="1219200"/>
          </a:xfrm>
          <a:prstGeom prst="rect">
            <a:avLst/>
          </a:prstGeom>
        </p:spPr>
        <p:txBody>
          <a:bodyPr vert="horz" lIns="121920" tIns="60960" rIns="121920" bIns="60960" rtlCol="0" anchor="b">
            <a:normAutofit fontScale="92500"/>
          </a:bodyPr>
          <a:lstStyle>
            <a:lvl1pPr algn="l" defTabSz="457200" rtl="0" eaLnBrk="1" latinLnBrk="0" hangingPunct="1">
              <a:spcBef>
                <a:spcPct val="0"/>
              </a:spcBef>
              <a:buNone/>
              <a:defRPr sz="4000" b="0" i="0" kern="1200" baseline="0">
                <a:solidFill>
                  <a:schemeClr val="tx1"/>
                </a:solidFill>
                <a:latin typeface="+mj-lt"/>
                <a:ea typeface="+mj-ea"/>
                <a:cs typeface="Mark OT Black"/>
              </a:defRPr>
            </a:lvl1pPr>
          </a:lstStyle>
          <a:p>
            <a:pPr defTabSz="609585"/>
            <a:r>
              <a:rPr lang="en-US" sz="2933" noProof="0">
                <a:solidFill>
                  <a:srgbClr val="64686B"/>
                </a:solidFill>
                <a:latin typeface="Mark OT Heavy"/>
              </a:rPr>
              <a:t>StepUp</a:t>
            </a:r>
          </a:p>
          <a:p>
            <a:pPr defTabSz="609585"/>
            <a:r>
              <a:rPr lang="en-US" sz="2933" noProof="0">
                <a:solidFill>
                  <a:srgbClr val="64686B"/>
                </a:solidFill>
                <a:latin typeface="Mark OT Heavy"/>
              </a:rPr>
              <a:t>Consumer Mindsets</a:t>
            </a:r>
          </a:p>
          <a:p>
            <a:pPr defTabSz="609585"/>
            <a:r>
              <a:rPr lang="en-US" sz="1467" noProof="0">
                <a:solidFill>
                  <a:srgbClr val="C00000"/>
                </a:solidFill>
                <a:latin typeface="Mark OT Heavy"/>
              </a:rPr>
              <a:t>Deeply Held Motivators, Hindrances. &amp; Attitudes</a:t>
            </a:r>
          </a:p>
        </p:txBody>
      </p:sp>
      <p:sp>
        <p:nvSpPr>
          <p:cNvPr id="31" name="Text Placeholder 7">
            <a:extLst>
              <a:ext uri="{FF2B5EF4-FFF2-40B4-BE49-F238E27FC236}">
                <a16:creationId xmlns:a16="http://schemas.microsoft.com/office/drawing/2014/main" id="{CDF2E4A0-7E30-5570-77FF-0D2775764061}"/>
              </a:ext>
            </a:extLst>
          </p:cNvPr>
          <p:cNvSpPr txBox="1">
            <a:spLocks/>
          </p:cNvSpPr>
          <p:nvPr/>
        </p:nvSpPr>
        <p:spPr>
          <a:xfrm>
            <a:off x="293510" y="2193966"/>
            <a:ext cx="4545975" cy="4664033"/>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85">
              <a:lnSpc>
                <a:spcPct val="150000"/>
              </a:lnSpc>
              <a:buNone/>
            </a:pPr>
            <a:r>
              <a:rPr lang="en-US" sz="1467" noProof="0">
                <a:solidFill>
                  <a:srgbClr val="64686B"/>
                </a:solidFill>
                <a:latin typeface="Mark OT Heavy"/>
              </a:rPr>
              <a:t>Motivated</a:t>
            </a:r>
            <a:r>
              <a:rPr lang="en-US" sz="1467" noProof="0">
                <a:solidFill>
                  <a:srgbClr val="64686B"/>
                </a:solidFill>
                <a:latin typeface="Mark OT"/>
              </a:rPr>
              <a:t> to ride for their physical and mental health. Some are competitive, others are there for a good time, but all are looking to share their rides with others.</a:t>
            </a:r>
          </a:p>
          <a:p>
            <a:pPr marL="0" indent="0" defTabSz="609585">
              <a:lnSpc>
                <a:spcPct val="150000"/>
              </a:lnSpc>
              <a:buNone/>
            </a:pPr>
            <a:endParaRPr lang="en-US" sz="800" noProof="0">
              <a:solidFill>
                <a:srgbClr val="64686B"/>
              </a:solidFill>
              <a:latin typeface="Mark OT"/>
            </a:endParaRPr>
          </a:p>
          <a:p>
            <a:pPr marL="0" indent="0" defTabSz="609585">
              <a:lnSpc>
                <a:spcPct val="150000"/>
              </a:lnSpc>
              <a:buNone/>
            </a:pPr>
            <a:r>
              <a:rPr lang="en-US" sz="1467" noProof="0">
                <a:solidFill>
                  <a:srgbClr val="64686B"/>
                </a:solidFill>
                <a:latin typeface="Mark OT"/>
              </a:rPr>
              <a:t>They can be </a:t>
            </a:r>
            <a:r>
              <a:rPr lang="en-US" sz="1467" noProof="0">
                <a:solidFill>
                  <a:srgbClr val="64686B"/>
                </a:solidFill>
                <a:latin typeface="Mark OT Heavy"/>
              </a:rPr>
              <a:t>Hindered</a:t>
            </a:r>
            <a:r>
              <a:rPr lang="en-US" sz="1467" noProof="0">
                <a:solidFill>
                  <a:srgbClr val="64686B"/>
                </a:solidFill>
                <a:latin typeface="Mark OT"/>
              </a:rPr>
              <a:t> by total cost of the activity, places to ride being too far away, or simply too hard to find the time in a busy life.</a:t>
            </a:r>
          </a:p>
          <a:p>
            <a:pPr marL="0" indent="0" defTabSz="609585">
              <a:lnSpc>
                <a:spcPct val="150000"/>
              </a:lnSpc>
              <a:buNone/>
            </a:pPr>
            <a:endParaRPr lang="en-US" sz="800" noProof="0">
              <a:solidFill>
                <a:srgbClr val="64686B"/>
              </a:solidFill>
              <a:latin typeface="Mark OT"/>
            </a:endParaRPr>
          </a:p>
          <a:p>
            <a:pPr marL="0" indent="0" defTabSz="609585">
              <a:lnSpc>
                <a:spcPct val="150000"/>
              </a:lnSpc>
              <a:buNone/>
            </a:pPr>
            <a:r>
              <a:rPr lang="en-US" sz="1467" noProof="0">
                <a:solidFill>
                  <a:srgbClr val="64686B"/>
                </a:solidFill>
                <a:latin typeface="Mark OT"/>
              </a:rPr>
              <a:t>Their </a:t>
            </a:r>
            <a:r>
              <a:rPr lang="en-US" sz="1467" noProof="0">
                <a:solidFill>
                  <a:srgbClr val="64686B"/>
                </a:solidFill>
                <a:latin typeface="Mark OT Heavy"/>
              </a:rPr>
              <a:t>Attitudes</a:t>
            </a:r>
            <a:r>
              <a:rPr lang="en-US" sz="1467" noProof="0">
                <a:solidFill>
                  <a:srgbClr val="64686B"/>
                </a:solidFill>
                <a:latin typeface="Mark OT"/>
              </a:rPr>
              <a:t> lead them to want up-to-date name brand gear as their identity is being a cyclist, from a brand they trust, and their friends approve of.</a:t>
            </a:r>
          </a:p>
        </p:txBody>
      </p:sp>
      <p:pic>
        <p:nvPicPr>
          <p:cNvPr id="2" name="Picture 8" descr="Was the women's cycling boom of Covid lockdown about more than quiet roads?  | Cycling Weekly">
            <a:extLst>
              <a:ext uri="{FF2B5EF4-FFF2-40B4-BE49-F238E27FC236}">
                <a16:creationId xmlns:a16="http://schemas.microsoft.com/office/drawing/2014/main" id="{E715C83E-E995-F354-FF03-5B540AE7960F}"/>
              </a:ext>
            </a:extLst>
          </p:cNvPr>
          <p:cNvPicPr>
            <a:picLocks noChangeAspect="1" noChangeArrowheads="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7518371" y="72131"/>
            <a:ext cx="1950720" cy="20290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10 Family-Friendly Mountain Biking Trails in Scotland | VisitScotland">
            <a:extLst>
              <a:ext uri="{FF2B5EF4-FFF2-40B4-BE49-F238E27FC236}">
                <a16:creationId xmlns:a16="http://schemas.microsoft.com/office/drawing/2014/main" id="{6638C8E8-4EDA-514D-3868-A08A0B02E861}"/>
              </a:ext>
            </a:extLst>
          </p:cNvPr>
          <p:cNvPicPr>
            <a:picLocks noChangeAspect="1" noChangeArrowheads="1"/>
          </p:cNvPicPr>
          <p:nvPr/>
        </p:nvPicPr>
        <p:blipFill rotWithShape="1">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9916101" y="53896"/>
            <a:ext cx="1950720" cy="20472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Distant Plan Of Sportsman Riding Professional Bike Free Stock Photo and  Image">
            <a:extLst>
              <a:ext uri="{FF2B5EF4-FFF2-40B4-BE49-F238E27FC236}">
                <a16:creationId xmlns:a16="http://schemas.microsoft.com/office/drawing/2014/main" id="{7D1C32A4-C713-7C6C-61FC-C7E98DC459C7}"/>
              </a:ext>
            </a:extLst>
          </p:cNvPr>
          <p:cNvPicPr>
            <a:picLocks noChangeAspect="1" noChangeArrowheads="1"/>
          </p:cNvPicPr>
          <p:nvPr/>
        </p:nvPicPr>
        <p:blipFill rotWithShape="1">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120640" y="72131"/>
            <a:ext cx="1950720" cy="2029024"/>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12">
            <a:extLst>
              <a:ext uri="{FF2B5EF4-FFF2-40B4-BE49-F238E27FC236}">
                <a16:creationId xmlns:a16="http://schemas.microsoft.com/office/drawing/2014/main" id="{DA1A778F-8B92-120E-F29C-A0E32671F86B}"/>
              </a:ext>
            </a:extLst>
          </p:cNvPr>
          <p:cNvSpPr txBox="1">
            <a:spLocks/>
          </p:cNvSpPr>
          <p:nvPr/>
        </p:nvSpPr>
        <p:spPr>
          <a:xfrm>
            <a:off x="4766697" y="2837251"/>
            <a:ext cx="2560320" cy="4020749"/>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1400" kern="1200">
                <a:solidFill>
                  <a:srgbClr val="54585A"/>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rgbClr val="54585A"/>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rgbClr val="54585A"/>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rgbClr val="54585A"/>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rgbClr val="54585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None/>
            </a:pPr>
            <a:r>
              <a:rPr lang="en-US" sz="600" noProof="0">
                <a:solidFill>
                  <a:srgbClr val="64686B"/>
                </a:solidFill>
                <a:latin typeface="Mark OT Heavy"/>
              </a:rPr>
              <a:t>DEMOGRAPHICS</a:t>
            </a:r>
          </a:p>
          <a:p>
            <a:pPr marL="0" indent="0" algn="ctr" defTabSz="609585">
              <a:lnSpc>
                <a:spcPct val="110000"/>
              </a:lnSpc>
              <a:buNone/>
            </a:pPr>
            <a:r>
              <a:rPr lang="en-US" sz="600" noProof="0">
                <a:solidFill>
                  <a:srgbClr val="64686B"/>
                </a:solidFill>
                <a:latin typeface="Mark OT"/>
              </a:rPr>
              <a:t>20% of consumers &amp; 33% of market spend, </a:t>
            </a:r>
          </a:p>
          <a:p>
            <a:pPr marL="0" indent="0" algn="ctr" defTabSz="609585">
              <a:lnSpc>
                <a:spcPct val="110000"/>
              </a:lnSpc>
              <a:buNone/>
            </a:pPr>
            <a:r>
              <a:rPr lang="en-US" sz="600" noProof="0">
                <a:solidFill>
                  <a:srgbClr val="64686B"/>
                </a:solidFill>
                <a:latin typeface="Mark OT"/>
              </a:rPr>
              <a:t>61% between 18-34, 39% F / 61% M, 60% With Kids in the House, 33%, Higher Income</a:t>
            </a:r>
          </a:p>
          <a:p>
            <a:pPr marL="0" indent="0" algn="ctr" defTabSz="609585">
              <a:lnSpc>
                <a:spcPct val="110000"/>
              </a:lnSpc>
              <a:buNone/>
            </a:pPr>
            <a:r>
              <a:rPr lang="en-US" sz="600" noProof="0">
                <a:solidFill>
                  <a:srgbClr val="64686B"/>
                </a:solidFill>
                <a:latin typeface="Mark OT"/>
              </a:rPr>
              <a:t>23% Hispanic, 8% Asian</a:t>
            </a:r>
          </a:p>
          <a:p>
            <a:pPr marL="0" indent="0" algn="ctr" defTabSz="609585">
              <a:lnSpc>
                <a:spcPct val="110000"/>
              </a:lnSpc>
              <a:buNone/>
            </a:pPr>
            <a:r>
              <a:rPr lang="en-US" sz="600" noProof="0">
                <a:solidFill>
                  <a:srgbClr val="64686B"/>
                </a:solidFill>
                <a:latin typeface="Mark OT"/>
              </a:rPr>
              <a:t>Live in City Center</a:t>
            </a:r>
          </a:p>
          <a:p>
            <a:pPr marL="0" indent="0" algn="ctr" defTabSz="609585">
              <a:buNone/>
            </a:pPr>
            <a:endParaRPr lang="en-US" sz="600" noProof="0">
              <a:solidFill>
                <a:srgbClr val="64686B"/>
              </a:solidFill>
              <a:latin typeface="Mark OT Heavy"/>
            </a:endParaRPr>
          </a:p>
          <a:p>
            <a:pPr marL="0" indent="0" algn="ctr" defTabSz="609585">
              <a:buNone/>
            </a:pPr>
            <a:r>
              <a:rPr lang="en-US" sz="600" noProof="0">
                <a:solidFill>
                  <a:srgbClr val="64686B"/>
                </a:solidFill>
                <a:latin typeface="Mark OT Heavy"/>
              </a:rPr>
              <a:t>MOTIVATORS</a:t>
            </a:r>
          </a:p>
          <a:p>
            <a:pPr marL="0" indent="0" algn="ctr" defTabSz="609585">
              <a:buNone/>
            </a:pPr>
            <a:r>
              <a:rPr lang="en-US" sz="600" noProof="0">
                <a:solidFill>
                  <a:srgbClr val="64686B"/>
                </a:solidFill>
                <a:latin typeface="Mark OT"/>
              </a:rPr>
              <a:t>Competing against others</a:t>
            </a:r>
          </a:p>
          <a:p>
            <a:pPr marL="0" indent="0" algn="ctr" defTabSz="609585">
              <a:buNone/>
            </a:pPr>
            <a:r>
              <a:rPr lang="en-US" sz="600" noProof="0">
                <a:solidFill>
                  <a:srgbClr val="64686B"/>
                </a:solidFill>
                <a:latin typeface="Mark OT"/>
              </a:rPr>
              <a:t>Connecting with others</a:t>
            </a:r>
          </a:p>
          <a:p>
            <a:pPr marL="0" indent="0" algn="ctr" defTabSz="609585">
              <a:buNone/>
            </a:pPr>
            <a:r>
              <a:rPr lang="en-US" sz="600" noProof="0">
                <a:solidFill>
                  <a:srgbClr val="64686B"/>
                </a:solidFill>
                <a:latin typeface="Mark OT"/>
              </a:rPr>
              <a:t>Thrill seeking</a:t>
            </a:r>
          </a:p>
          <a:p>
            <a:pPr marL="0" indent="0" algn="ctr" defTabSz="609585">
              <a:buNone/>
            </a:pPr>
            <a:r>
              <a:rPr lang="en-US" sz="600" noProof="0">
                <a:solidFill>
                  <a:srgbClr val="64686B"/>
                </a:solidFill>
                <a:latin typeface="Mark OT"/>
              </a:rPr>
              <a:t>Improve overall mental and physical health</a:t>
            </a:r>
          </a:p>
          <a:p>
            <a:pPr marL="0" indent="0" algn="ctr" defTabSz="609585">
              <a:buNone/>
            </a:pPr>
            <a:r>
              <a:rPr lang="en-US" sz="600" noProof="0">
                <a:solidFill>
                  <a:srgbClr val="64686B"/>
                </a:solidFill>
                <a:latin typeface="Mark OT"/>
              </a:rPr>
              <a:t>Be social and involved</a:t>
            </a:r>
          </a:p>
          <a:p>
            <a:pPr marL="0" indent="0" algn="ctr" defTabSz="609585">
              <a:buNone/>
            </a:pPr>
            <a:endParaRPr lang="en-US" sz="600" noProof="0">
              <a:latin typeface="Mark OT Heavy"/>
            </a:endParaRPr>
          </a:p>
          <a:p>
            <a:pPr marL="0" indent="0" algn="ctr" defTabSz="609585">
              <a:buNone/>
            </a:pPr>
            <a:r>
              <a:rPr lang="en-US" sz="600" noProof="0">
                <a:latin typeface="Mark OT Heavy"/>
              </a:rPr>
              <a:t>HINDRANCES</a:t>
            </a:r>
          </a:p>
          <a:p>
            <a:pPr marL="0" indent="0" algn="ctr" defTabSz="609585">
              <a:buNone/>
            </a:pPr>
            <a:r>
              <a:rPr lang="en-US" sz="600" noProof="0">
                <a:latin typeface="Mark OT"/>
              </a:rPr>
              <a:t>Lack of free time</a:t>
            </a:r>
          </a:p>
          <a:p>
            <a:pPr marL="0" indent="0" algn="ctr" defTabSz="609585">
              <a:buNone/>
            </a:pPr>
            <a:r>
              <a:rPr lang="en-US" sz="600" noProof="0">
                <a:latin typeface="Mark OT"/>
              </a:rPr>
              <a:t>Not feeling safe while riding</a:t>
            </a:r>
          </a:p>
          <a:p>
            <a:pPr marL="0" indent="0" algn="ctr" defTabSz="609585">
              <a:buNone/>
            </a:pPr>
            <a:r>
              <a:rPr lang="en-US" sz="600" noProof="0">
                <a:latin typeface="Mark OT"/>
              </a:rPr>
              <a:t>Places to ride are too far away</a:t>
            </a:r>
          </a:p>
          <a:p>
            <a:pPr marL="0" indent="0" algn="ctr" defTabSz="609585">
              <a:buNone/>
            </a:pPr>
            <a:r>
              <a:rPr lang="en-US" sz="600" noProof="0">
                <a:latin typeface="Mark OT"/>
              </a:rPr>
              <a:t>Level of physical comfort on a bike</a:t>
            </a:r>
          </a:p>
          <a:p>
            <a:pPr marL="0" indent="0" algn="ctr" defTabSz="609585">
              <a:buNone/>
            </a:pPr>
            <a:r>
              <a:rPr lang="en-US" sz="600" noProof="0">
                <a:latin typeface="Mark OT"/>
              </a:rPr>
              <a:t>Intimidated to start of join</a:t>
            </a:r>
          </a:p>
          <a:p>
            <a:pPr marL="0" indent="0" algn="ctr" defTabSz="609585">
              <a:buNone/>
            </a:pPr>
            <a:endParaRPr lang="en-US" sz="600" noProof="0">
              <a:solidFill>
                <a:srgbClr val="64686B"/>
              </a:solidFill>
              <a:latin typeface="Mark OT Heavy"/>
            </a:endParaRPr>
          </a:p>
          <a:p>
            <a:pPr marL="0" indent="0" algn="ctr" defTabSz="609585">
              <a:buNone/>
            </a:pPr>
            <a:r>
              <a:rPr lang="en-US" sz="600" noProof="0">
                <a:solidFill>
                  <a:srgbClr val="64686B"/>
                </a:solidFill>
                <a:latin typeface="Mark OT Heavy"/>
              </a:rPr>
              <a:t>ATTITUDES</a:t>
            </a:r>
          </a:p>
          <a:p>
            <a:pPr marL="0" indent="0" algn="ctr" defTabSz="609585">
              <a:buNone/>
            </a:pPr>
            <a:r>
              <a:rPr lang="en-US" sz="600" noProof="0">
                <a:latin typeface="Mark OT"/>
              </a:rPr>
              <a:t>Grew up in team sports</a:t>
            </a:r>
          </a:p>
          <a:p>
            <a:pPr marL="0" indent="0" algn="ctr" defTabSz="609585">
              <a:buNone/>
            </a:pPr>
            <a:r>
              <a:rPr lang="en-US" sz="600" noProof="0">
                <a:latin typeface="Mark OT"/>
              </a:rPr>
              <a:t>Very busy and struggle to keep up activity level</a:t>
            </a:r>
          </a:p>
          <a:p>
            <a:pPr marL="0" indent="0" algn="ctr" defTabSz="609585">
              <a:buNone/>
            </a:pPr>
            <a:r>
              <a:rPr lang="en-US" sz="600" noProof="0">
                <a:latin typeface="Mark OT"/>
              </a:rPr>
              <a:t>Want to know how products were made</a:t>
            </a:r>
          </a:p>
          <a:p>
            <a:pPr marL="0" indent="0" algn="ctr" defTabSz="609585">
              <a:buNone/>
            </a:pPr>
            <a:r>
              <a:rPr lang="en-US" sz="600" noProof="0">
                <a:latin typeface="Mark OT"/>
              </a:rPr>
              <a:t>Stressed and stretched</a:t>
            </a:r>
          </a:p>
          <a:p>
            <a:pPr marL="0" indent="0" algn="ctr" defTabSz="609585">
              <a:buNone/>
            </a:pPr>
            <a:r>
              <a:rPr lang="en-US" sz="600" noProof="0">
                <a:latin typeface="Mark OT"/>
              </a:rPr>
              <a:t>Involved and social</a:t>
            </a:r>
          </a:p>
          <a:p>
            <a:pPr marL="0" indent="0" algn="ctr" defTabSz="609585">
              <a:buNone/>
            </a:pPr>
            <a:r>
              <a:rPr lang="en-US" sz="600" noProof="0">
                <a:latin typeface="Mark OT"/>
              </a:rPr>
              <a:t>Stand out, rather than fit in</a:t>
            </a:r>
          </a:p>
          <a:p>
            <a:pPr marL="0" indent="0" algn="ctr" defTabSz="609585">
              <a:buNone/>
            </a:pPr>
            <a:r>
              <a:rPr lang="en-US" sz="600" noProof="0">
                <a:latin typeface="Mark OT"/>
              </a:rPr>
              <a:t>Space solutions</a:t>
            </a:r>
          </a:p>
          <a:p>
            <a:pPr marL="0" indent="0" algn="ctr" defTabSz="609585">
              <a:buNone/>
            </a:pPr>
            <a:r>
              <a:rPr lang="en-US" sz="600" noProof="0">
                <a:latin typeface="Mark OT"/>
              </a:rPr>
              <a:t>Like gear/products</a:t>
            </a:r>
          </a:p>
          <a:p>
            <a:pPr marL="0" indent="0" algn="ctr" defTabSz="609585">
              <a:buNone/>
            </a:pPr>
            <a:endParaRPr lang="en-US" sz="600" noProof="0">
              <a:solidFill>
                <a:srgbClr val="64686B"/>
              </a:solidFill>
              <a:latin typeface="Mark OT Heavy"/>
            </a:endParaRPr>
          </a:p>
          <a:p>
            <a:pPr marL="0" indent="0" algn="ctr" defTabSz="609585">
              <a:buNone/>
            </a:pPr>
            <a:r>
              <a:rPr lang="en-US" sz="600" noProof="0">
                <a:solidFill>
                  <a:srgbClr val="64686B"/>
                </a:solidFill>
                <a:latin typeface="Mark OT Heavy"/>
              </a:rPr>
              <a:t>GEAR NEEDS</a:t>
            </a:r>
          </a:p>
          <a:p>
            <a:pPr marL="0" indent="0" algn="ctr" defTabSz="609585">
              <a:buNone/>
            </a:pPr>
            <a:r>
              <a:rPr lang="en-US" sz="600" noProof="0">
                <a:latin typeface="Mark OT"/>
              </a:rPr>
              <a:t>Technical, stylish and specific-use gear. They like versatile and proven industry brands that are well known and long standing. Tend to feel unspoken to by these brands marketing messages</a:t>
            </a:r>
            <a:endParaRPr lang="en-US" sz="600" noProof="0">
              <a:solidFill>
                <a:srgbClr val="64686B"/>
              </a:solidFill>
              <a:latin typeface="Mark OT Heavy"/>
            </a:endParaRPr>
          </a:p>
          <a:p>
            <a:pPr marL="457189" indent="-457189" algn="ctr" defTabSz="609585"/>
            <a:endParaRPr lang="en-US" sz="100" noProof="0">
              <a:latin typeface="Mark OT"/>
            </a:endParaRPr>
          </a:p>
        </p:txBody>
      </p:sp>
      <p:sp>
        <p:nvSpPr>
          <p:cNvPr id="11" name="Text Placeholder 12">
            <a:extLst>
              <a:ext uri="{FF2B5EF4-FFF2-40B4-BE49-F238E27FC236}">
                <a16:creationId xmlns:a16="http://schemas.microsoft.com/office/drawing/2014/main" id="{EAA0547F-D277-EE76-83A6-141A2E1B1D99}"/>
              </a:ext>
            </a:extLst>
          </p:cNvPr>
          <p:cNvSpPr txBox="1">
            <a:spLocks/>
          </p:cNvSpPr>
          <p:nvPr/>
        </p:nvSpPr>
        <p:spPr>
          <a:xfrm>
            <a:off x="9631680" y="2837251"/>
            <a:ext cx="2560320" cy="4020749"/>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1400" kern="1200">
                <a:solidFill>
                  <a:srgbClr val="54585A"/>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rgbClr val="54585A"/>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rgbClr val="54585A"/>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rgbClr val="54585A"/>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rgbClr val="54585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None/>
            </a:pPr>
            <a:r>
              <a:rPr lang="en-US" sz="600" noProof="0">
                <a:solidFill>
                  <a:srgbClr val="64686B"/>
                </a:solidFill>
                <a:latin typeface="Mark OT Heavy"/>
              </a:rPr>
              <a:t>DEMOGRAPHICS</a:t>
            </a:r>
          </a:p>
          <a:p>
            <a:pPr marL="0" indent="0" algn="ctr" defTabSz="609585">
              <a:lnSpc>
                <a:spcPct val="110000"/>
              </a:lnSpc>
              <a:buNone/>
            </a:pPr>
            <a:r>
              <a:rPr lang="en-US" sz="600" noProof="0">
                <a:solidFill>
                  <a:srgbClr val="64686B"/>
                </a:solidFill>
                <a:latin typeface="Mark OT"/>
              </a:rPr>
              <a:t>12% of consumers &amp; 16% of outdoor market spend, </a:t>
            </a:r>
          </a:p>
          <a:p>
            <a:pPr marL="0" indent="0" algn="ctr" defTabSz="609585">
              <a:lnSpc>
                <a:spcPct val="110000"/>
              </a:lnSpc>
              <a:buNone/>
            </a:pPr>
            <a:r>
              <a:rPr lang="en-US" sz="600" noProof="0">
                <a:solidFill>
                  <a:srgbClr val="64686B"/>
                </a:solidFill>
                <a:latin typeface="Mark OT"/>
              </a:rPr>
              <a:t>26% between 35-44, 45% F / 55% M, 45% With Kids in the House</a:t>
            </a:r>
          </a:p>
          <a:p>
            <a:pPr marL="0" indent="0" algn="ctr" defTabSz="609585">
              <a:lnSpc>
                <a:spcPct val="110000"/>
              </a:lnSpc>
              <a:buNone/>
            </a:pPr>
            <a:r>
              <a:rPr lang="en-US" sz="600" noProof="0">
                <a:solidFill>
                  <a:srgbClr val="64686B"/>
                </a:solidFill>
                <a:latin typeface="Mark OT"/>
              </a:rPr>
              <a:t>61% Caucasian, 20% Hispanic</a:t>
            </a:r>
          </a:p>
          <a:p>
            <a:pPr marL="0" indent="0" algn="ctr" defTabSz="609585">
              <a:lnSpc>
                <a:spcPct val="110000"/>
              </a:lnSpc>
              <a:buNone/>
            </a:pPr>
            <a:r>
              <a:rPr lang="en-US" sz="600" noProof="0">
                <a:solidFill>
                  <a:srgbClr val="64686B"/>
                </a:solidFill>
                <a:latin typeface="Mark OT"/>
              </a:rPr>
              <a:t>No significant skew for locationality</a:t>
            </a:r>
          </a:p>
          <a:p>
            <a:pPr marL="0" indent="0" algn="ctr" defTabSz="609585">
              <a:buNone/>
            </a:pPr>
            <a:endParaRPr lang="en-US" sz="600" noProof="0">
              <a:solidFill>
                <a:srgbClr val="64686B"/>
              </a:solidFill>
              <a:latin typeface="Mark OT Heavy"/>
            </a:endParaRPr>
          </a:p>
          <a:p>
            <a:pPr marL="0" indent="0" algn="ctr" defTabSz="609585">
              <a:buNone/>
            </a:pPr>
            <a:r>
              <a:rPr lang="en-US" sz="600" noProof="0">
                <a:solidFill>
                  <a:srgbClr val="64686B"/>
                </a:solidFill>
                <a:latin typeface="Mark OT Heavy"/>
              </a:rPr>
              <a:t>MOTIVATORS</a:t>
            </a:r>
          </a:p>
          <a:p>
            <a:pPr marL="0" indent="0" algn="ctr" defTabSz="609585">
              <a:buNone/>
            </a:pPr>
            <a:r>
              <a:rPr lang="en-US" sz="600" noProof="0">
                <a:solidFill>
                  <a:srgbClr val="64686B"/>
                </a:solidFill>
                <a:latin typeface="Mark OT"/>
              </a:rPr>
              <a:t>Improve overall mental and physical health</a:t>
            </a:r>
          </a:p>
          <a:p>
            <a:pPr marL="0" indent="0" algn="ctr" defTabSz="609585">
              <a:buNone/>
            </a:pPr>
            <a:r>
              <a:rPr lang="en-US" sz="600" noProof="0">
                <a:solidFill>
                  <a:srgbClr val="64686B"/>
                </a:solidFill>
                <a:latin typeface="Mark OT"/>
              </a:rPr>
              <a:t>Have fun and great experiences</a:t>
            </a:r>
          </a:p>
          <a:p>
            <a:pPr marL="0" indent="0" algn="ctr" defTabSz="609585">
              <a:buNone/>
            </a:pPr>
            <a:r>
              <a:rPr lang="en-US" sz="600" noProof="0">
                <a:solidFill>
                  <a:srgbClr val="64686B"/>
                </a:solidFill>
                <a:latin typeface="Mark OT"/>
              </a:rPr>
              <a:t>Improve ability and skillset</a:t>
            </a:r>
          </a:p>
          <a:p>
            <a:pPr marL="0" indent="0" algn="ctr" defTabSz="609585">
              <a:buNone/>
            </a:pPr>
            <a:endParaRPr lang="en-US" sz="600" noProof="0">
              <a:latin typeface="Mark OT Heavy"/>
            </a:endParaRPr>
          </a:p>
          <a:p>
            <a:pPr marL="0" indent="0" algn="ctr" defTabSz="609585">
              <a:buNone/>
            </a:pPr>
            <a:r>
              <a:rPr lang="en-US" sz="600" noProof="0">
                <a:latin typeface="Mark OT Heavy"/>
              </a:rPr>
              <a:t>HINDRANCES</a:t>
            </a:r>
          </a:p>
          <a:p>
            <a:pPr marL="0" indent="0" algn="ctr" defTabSz="609585">
              <a:buNone/>
            </a:pPr>
            <a:r>
              <a:rPr lang="en-US" sz="600" noProof="0">
                <a:latin typeface="Mark OT"/>
              </a:rPr>
              <a:t>For some, the lack of free time, most figure it out</a:t>
            </a:r>
          </a:p>
          <a:p>
            <a:pPr marL="0" indent="0" algn="ctr" defTabSz="609585">
              <a:buNone/>
            </a:pPr>
            <a:endParaRPr lang="en-US" sz="600" noProof="0">
              <a:solidFill>
                <a:srgbClr val="64686B"/>
              </a:solidFill>
              <a:latin typeface="Mark OT Heavy"/>
            </a:endParaRPr>
          </a:p>
          <a:p>
            <a:pPr marL="0" indent="0" algn="ctr" defTabSz="609585">
              <a:buNone/>
            </a:pPr>
            <a:r>
              <a:rPr lang="en-US" sz="600" noProof="0">
                <a:solidFill>
                  <a:srgbClr val="64686B"/>
                </a:solidFill>
                <a:latin typeface="Mark OT Heavy"/>
              </a:rPr>
              <a:t>ATTITUDES</a:t>
            </a:r>
          </a:p>
          <a:p>
            <a:pPr marL="0" indent="0" algn="ctr" defTabSz="609585">
              <a:buNone/>
            </a:pPr>
            <a:r>
              <a:rPr lang="en-US" sz="600" noProof="0">
                <a:latin typeface="Mark OT"/>
              </a:rPr>
              <a:t>Challenge themselves, but don’t care about being the best</a:t>
            </a:r>
          </a:p>
          <a:p>
            <a:pPr marL="0" indent="0" algn="ctr" defTabSz="609585">
              <a:buNone/>
            </a:pPr>
            <a:r>
              <a:rPr lang="en-US" sz="600" noProof="0">
                <a:latin typeface="Mark OT"/>
              </a:rPr>
              <a:t>Get kids involved in cycling</a:t>
            </a:r>
          </a:p>
          <a:p>
            <a:pPr marL="0" indent="0" algn="ctr" defTabSz="609585">
              <a:buNone/>
            </a:pPr>
            <a:r>
              <a:rPr lang="en-US" sz="600" noProof="0">
                <a:latin typeface="Mark OT"/>
              </a:rPr>
              <a:t>Value experiences</a:t>
            </a:r>
          </a:p>
          <a:p>
            <a:pPr marL="0" indent="0" algn="ctr" defTabSz="609585">
              <a:buNone/>
            </a:pPr>
            <a:r>
              <a:rPr lang="en-US" sz="600" noProof="0">
                <a:latin typeface="Mark OT"/>
              </a:rPr>
              <a:t>See themselves riding into old age</a:t>
            </a:r>
          </a:p>
          <a:p>
            <a:pPr marL="0" indent="0" algn="ctr" defTabSz="609585">
              <a:buNone/>
            </a:pPr>
            <a:r>
              <a:rPr lang="en-US" sz="600" noProof="0">
                <a:latin typeface="Mark OT"/>
              </a:rPr>
              <a:t>Social and involved</a:t>
            </a:r>
          </a:p>
          <a:p>
            <a:pPr marL="0" indent="0" algn="ctr" defTabSz="609585">
              <a:buNone/>
            </a:pPr>
            <a:r>
              <a:rPr lang="en-US" sz="600" noProof="0">
                <a:latin typeface="Mark OT"/>
              </a:rPr>
              <a:t>Strong stance of health</a:t>
            </a:r>
          </a:p>
          <a:p>
            <a:pPr marL="0" indent="0" algn="ctr" defTabSz="609585">
              <a:buNone/>
            </a:pPr>
            <a:endParaRPr lang="en-US" sz="600" noProof="0">
              <a:solidFill>
                <a:srgbClr val="64686B"/>
              </a:solidFill>
              <a:latin typeface="Mark OT Heavy"/>
            </a:endParaRPr>
          </a:p>
          <a:p>
            <a:pPr marL="0" indent="0" algn="ctr" defTabSz="609585">
              <a:buNone/>
            </a:pPr>
            <a:r>
              <a:rPr lang="en-US" sz="600" noProof="0">
                <a:solidFill>
                  <a:srgbClr val="64686B"/>
                </a:solidFill>
                <a:latin typeface="Mark OT Heavy"/>
              </a:rPr>
              <a:t>GEAR NEEDS</a:t>
            </a:r>
          </a:p>
          <a:p>
            <a:pPr marL="0" indent="0" algn="ctr" defTabSz="609585">
              <a:buNone/>
            </a:pPr>
            <a:r>
              <a:rPr lang="en-US" sz="600" noProof="0">
                <a:latin typeface="Mark OT"/>
              </a:rPr>
              <a:t>High quality gear with versatile, functional design. They like brands with a mission beyond margin and manage informative websites on the products and technology. They read/watch positive reviews on brands and products before buying. They shop at a mix of specialty instore and online, along with mass online.</a:t>
            </a:r>
          </a:p>
          <a:p>
            <a:pPr marL="457189" indent="-457189" algn="ctr" defTabSz="609585"/>
            <a:endParaRPr lang="en-US" sz="100" noProof="0">
              <a:latin typeface="Mark OT"/>
            </a:endParaRPr>
          </a:p>
        </p:txBody>
      </p:sp>
      <p:sp>
        <p:nvSpPr>
          <p:cNvPr id="19" name="Text Placeholder 12">
            <a:extLst>
              <a:ext uri="{FF2B5EF4-FFF2-40B4-BE49-F238E27FC236}">
                <a16:creationId xmlns:a16="http://schemas.microsoft.com/office/drawing/2014/main" id="{B800E479-3DB4-9CAC-FFC2-B5EFFE463B24}"/>
              </a:ext>
            </a:extLst>
          </p:cNvPr>
          <p:cNvSpPr txBox="1">
            <a:spLocks/>
          </p:cNvSpPr>
          <p:nvPr/>
        </p:nvSpPr>
        <p:spPr>
          <a:xfrm>
            <a:off x="7199188" y="2837251"/>
            <a:ext cx="2560320" cy="4020749"/>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1400" kern="1200">
                <a:solidFill>
                  <a:srgbClr val="54585A"/>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rgbClr val="54585A"/>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rgbClr val="54585A"/>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rgbClr val="54585A"/>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rgbClr val="54585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None/>
            </a:pPr>
            <a:r>
              <a:rPr lang="en-US" sz="600" noProof="0">
                <a:solidFill>
                  <a:srgbClr val="64686B"/>
                </a:solidFill>
                <a:latin typeface="Mark OT Heavy"/>
              </a:rPr>
              <a:t>DEMOGRAPHICS</a:t>
            </a:r>
          </a:p>
          <a:p>
            <a:pPr marL="0" indent="0" algn="ctr" defTabSz="609585">
              <a:lnSpc>
                <a:spcPct val="110000"/>
              </a:lnSpc>
              <a:buNone/>
            </a:pPr>
            <a:r>
              <a:rPr lang="en-US" sz="600" noProof="0">
                <a:solidFill>
                  <a:srgbClr val="64686B"/>
                </a:solidFill>
                <a:latin typeface="Mark OT"/>
              </a:rPr>
              <a:t>14% of consumers &amp; 14% of outdoor market spend. </a:t>
            </a:r>
          </a:p>
          <a:p>
            <a:pPr marL="0" indent="0" algn="ctr" defTabSz="609585">
              <a:lnSpc>
                <a:spcPct val="110000"/>
              </a:lnSpc>
              <a:buNone/>
            </a:pPr>
            <a:r>
              <a:rPr lang="en-US" sz="600" noProof="0">
                <a:solidFill>
                  <a:srgbClr val="64686B"/>
                </a:solidFill>
                <a:latin typeface="Mark OT"/>
              </a:rPr>
              <a:t>51% between 18-34, 43% F / 57% M, 45% With Kids in the House</a:t>
            </a:r>
          </a:p>
          <a:p>
            <a:pPr marL="0" indent="0" algn="ctr" defTabSz="609585">
              <a:lnSpc>
                <a:spcPct val="110000"/>
              </a:lnSpc>
              <a:buNone/>
            </a:pPr>
            <a:r>
              <a:rPr lang="en-US" sz="600" noProof="0">
                <a:solidFill>
                  <a:srgbClr val="64686B"/>
                </a:solidFill>
                <a:latin typeface="Mark OT"/>
              </a:rPr>
              <a:t>59% Caucasian, 8% Asian</a:t>
            </a:r>
          </a:p>
          <a:p>
            <a:pPr marL="0" indent="0" algn="ctr" defTabSz="609585">
              <a:lnSpc>
                <a:spcPct val="110000"/>
              </a:lnSpc>
              <a:buNone/>
            </a:pPr>
            <a:r>
              <a:rPr lang="en-US" sz="600" noProof="0">
                <a:solidFill>
                  <a:srgbClr val="64686B"/>
                </a:solidFill>
                <a:latin typeface="Mark OT"/>
              </a:rPr>
              <a:t>No locationality skew.</a:t>
            </a:r>
          </a:p>
          <a:p>
            <a:pPr marL="0" indent="0" algn="ctr" defTabSz="609585">
              <a:buNone/>
            </a:pPr>
            <a:endParaRPr lang="en-US" sz="600" noProof="0">
              <a:solidFill>
                <a:srgbClr val="64686B"/>
              </a:solidFill>
              <a:latin typeface="Mark OT Heavy"/>
            </a:endParaRPr>
          </a:p>
          <a:p>
            <a:pPr marL="0" indent="0" algn="ctr" defTabSz="609585">
              <a:buNone/>
            </a:pPr>
            <a:r>
              <a:rPr lang="en-US" sz="600" noProof="0">
                <a:solidFill>
                  <a:srgbClr val="64686B"/>
                </a:solidFill>
                <a:latin typeface="Mark OT Heavy"/>
              </a:rPr>
              <a:t>MOTIVATORS</a:t>
            </a:r>
          </a:p>
          <a:p>
            <a:pPr marL="0" indent="0" algn="ctr" defTabSz="609585">
              <a:buNone/>
            </a:pPr>
            <a:r>
              <a:rPr lang="en-US" sz="600" noProof="0">
                <a:solidFill>
                  <a:srgbClr val="64686B"/>
                </a:solidFill>
                <a:latin typeface="Mark OT"/>
              </a:rPr>
              <a:t>Improve overall mental and physical health</a:t>
            </a:r>
          </a:p>
          <a:p>
            <a:pPr marL="0" indent="0" algn="ctr" defTabSz="609585">
              <a:buNone/>
            </a:pPr>
            <a:r>
              <a:rPr lang="en-US" sz="600" noProof="0">
                <a:solidFill>
                  <a:srgbClr val="64686B"/>
                </a:solidFill>
                <a:latin typeface="Mark OT"/>
              </a:rPr>
              <a:t>Have fun and great experiences</a:t>
            </a:r>
          </a:p>
          <a:p>
            <a:pPr marL="0" indent="0" algn="ctr" defTabSz="609585">
              <a:buNone/>
            </a:pPr>
            <a:r>
              <a:rPr lang="en-US" sz="600" noProof="0">
                <a:solidFill>
                  <a:srgbClr val="64686B"/>
                </a:solidFill>
                <a:latin typeface="Mark OT"/>
              </a:rPr>
              <a:t>Be social and involved</a:t>
            </a:r>
          </a:p>
          <a:p>
            <a:pPr marL="0" indent="0" algn="ctr" defTabSz="609585">
              <a:buNone/>
            </a:pPr>
            <a:endParaRPr lang="en-US" sz="600" noProof="0">
              <a:latin typeface="Mark OT Heavy"/>
            </a:endParaRPr>
          </a:p>
          <a:p>
            <a:pPr marL="0" indent="0" algn="ctr" defTabSz="609585">
              <a:buNone/>
            </a:pPr>
            <a:r>
              <a:rPr lang="en-US" sz="600" noProof="0">
                <a:latin typeface="Mark OT Heavy"/>
              </a:rPr>
              <a:t>HINDRANCES</a:t>
            </a:r>
          </a:p>
          <a:p>
            <a:pPr marL="0" indent="0" algn="ctr" defTabSz="609585">
              <a:buNone/>
            </a:pPr>
            <a:r>
              <a:rPr lang="en-US" sz="600" noProof="0">
                <a:latin typeface="Mark OT"/>
              </a:rPr>
              <a:t>Total cost of bike, accessories and clothing</a:t>
            </a:r>
          </a:p>
          <a:p>
            <a:pPr marL="0" indent="0" algn="ctr" defTabSz="609585">
              <a:buNone/>
            </a:pPr>
            <a:r>
              <a:rPr lang="en-US" sz="600" noProof="0">
                <a:latin typeface="Mark OT"/>
              </a:rPr>
              <a:t>Places to ride are too far away</a:t>
            </a:r>
          </a:p>
          <a:p>
            <a:pPr marL="0" indent="0" algn="ctr" defTabSz="609585">
              <a:buNone/>
            </a:pPr>
            <a:endParaRPr lang="en-US" sz="600" noProof="0">
              <a:solidFill>
                <a:srgbClr val="64686B"/>
              </a:solidFill>
              <a:latin typeface="Mark OT Heavy"/>
            </a:endParaRPr>
          </a:p>
          <a:p>
            <a:pPr marL="0" indent="0" algn="ctr" defTabSz="609585">
              <a:buNone/>
            </a:pPr>
            <a:r>
              <a:rPr lang="en-US" sz="600" noProof="0">
                <a:solidFill>
                  <a:srgbClr val="64686B"/>
                </a:solidFill>
                <a:latin typeface="Mark OT Heavy"/>
              </a:rPr>
              <a:t>ATTITUDES</a:t>
            </a:r>
          </a:p>
          <a:p>
            <a:pPr marL="0" indent="0" algn="ctr" defTabSz="609585">
              <a:buNone/>
            </a:pPr>
            <a:r>
              <a:rPr lang="en-US" sz="600" noProof="0">
                <a:latin typeface="Mark OT"/>
              </a:rPr>
              <a:t>Focused on few specific activities</a:t>
            </a:r>
          </a:p>
          <a:p>
            <a:pPr marL="0" indent="0" algn="ctr" defTabSz="609585">
              <a:buNone/>
            </a:pPr>
            <a:r>
              <a:rPr lang="en-US" sz="600" noProof="0">
                <a:latin typeface="Mark OT"/>
              </a:rPr>
              <a:t>Venture away from home for outdoor activities</a:t>
            </a:r>
          </a:p>
          <a:p>
            <a:pPr marL="0" indent="0" algn="ctr" defTabSz="609585">
              <a:buNone/>
            </a:pPr>
            <a:r>
              <a:rPr lang="en-US" sz="600" noProof="0">
                <a:latin typeface="Mark OT"/>
              </a:rPr>
              <a:t>Value activity-specific gear</a:t>
            </a:r>
          </a:p>
          <a:p>
            <a:pPr marL="0" indent="0" algn="ctr" defTabSz="609585">
              <a:buNone/>
            </a:pPr>
            <a:r>
              <a:rPr lang="en-US" sz="600" noProof="0">
                <a:latin typeface="Mark OT"/>
              </a:rPr>
              <a:t>Want style of function</a:t>
            </a:r>
          </a:p>
          <a:p>
            <a:pPr marL="0" indent="0" algn="ctr" defTabSz="609585">
              <a:buNone/>
            </a:pPr>
            <a:r>
              <a:rPr lang="en-US" sz="600" noProof="0">
                <a:latin typeface="Mark OT"/>
              </a:rPr>
              <a:t>Less tradition</a:t>
            </a:r>
          </a:p>
          <a:p>
            <a:pPr marL="0" indent="0" algn="ctr" defTabSz="609585">
              <a:buNone/>
            </a:pPr>
            <a:r>
              <a:rPr lang="en-US" sz="600" noProof="0">
                <a:latin typeface="Mark OT"/>
              </a:rPr>
              <a:t>May be more gear oriented to impress</a:t>
            </a:r>
          </a:p>
          <a:p>
            <a:pPr marL="0" indent="0" algn="ctr" defTabSz="609585">
              <a:buNone/>
            </a:pPr>
            <a:r>
              <a:rPr lang="en-US" sz="600" noProof="0">
                <a:latin typeface="Mark OT"/>
              </a:rPr>
              <a:t>Take advantage of shares or rentals</a:t>
            </a:r>
          </a:p>
          <a:p>
            <a:pPr marL="0" indent="0" algn="ctr" defTabSz="609585">
              <a:buNone/>
            </a:pPr>
            <a:endParaRPr lang="en-US" sz="600" noProof="0">
              <a:solidFill>
                <a:srgbClr val="64686B"/>
              </a:solidFill>
              <a:latin typeface="Mark OT Heavy"/>
            </a:endParaRPr>
          </a:p>
          <a:p>
            <a:pPr marL="0" indent="0" algn="ctr" defTabSz="609585">
              <a:buNone/>
            </a:pPr>
            <a:r>
              <a:rPr lang="en-US" sz="600" noProof="0">
                <a:solidFill>
                  <a:srgbClr val="64686B"/>
                </a:solidFill>
                <a:latin typeface="Mark OT Heavy"/>
              </a:rPr>
              <a:t>GEAR NEEDS</a:t>
            </a:r>
          </a:p>
          <a:p>
            <a:pPr marL="0" indent="0" algn="ctr" defTabSz="609585">
              <a:buNone/>
            </a:pPr>
            <a:r>
              <a:rPr lang="en-US" sz="600" noProof="0">
                <a:latin typeface="Mark OT"/>
              </a:rPr>
              <a:t>Quality specific-use gear, but not top end. They like brands that are used by friends or family and long standing in industry. They shop at sporting good chains and specialty chains.</a:t>
            </a:r>
          </a:p>
          <a:p>
            <a:pPr marL="457189" indent="-457189" algn="ctr" defTabSz="609585"/>
            <a:endParaRPr lang="en-US" sz="100" noProof="0">
              <a:latin typeface="Mark OT"/>
            </a:endParaRPr>
          </a:p>
        </p:txBody>
      </p:sp>
      <p:sp>
        <p:nvSpPr>
          <p:cNvPr id="3" name="Date Placeholder 4">
            <a:extLst>
              <a:ext uri="{FF2B5EF4-FFF2-40B4-BE49-F238E27FC236}">
                <a16:creationId xmlns:a16="http://schemas.microsoft.com/office/drawing/2014/main" id="{BF63F791-81F5-95AC-B9B8-C0BAA472BA44}"/>
              </a:ext>
            </a:extLst>
          </p:cNvPr>
          <p:cNvSpPr txBox="1">
            <a:spLocks/>
          </p:cNvSpPr>
          <p:nvPr/>
        </p:nvSpPr>
        <p:spPr>
          <a:xfrm>
            <a:off x="1888608" y="6534319"/>
            <a:ext cx="3451516" cy="366183"/>
          </a:xfrm>
          <a:prstGeom prst="rect">
            <a:avLst/>
          </a:prstGeom>
        </p:spPr>
        <p:txBody>
          <a:bodyPr vert="horz" lIns="121920" tIns="60960" rIns="121920" bIns="60960" rtlCol="0" anchor="ctr"/>
          <a:lstStyle>
            <a:defPPr>
              <a:defRPr lang="en-US"/>
            </a:defPPr>
            <a:lvl1pPr marL="0" algn="ctr" defTabSz="457200" rtl="0" eaLnBrk="1" latinLnBrk="0" hangingPunct="1">
              <a:defRPr sz="55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r>
              <a:rPr lang="en-US" sz="733" noProof="0">
                <a:solidFill>
                  <a:srgbClr val="AB2328"/>
                </a:solidFill>
                <a:latin typeface="Mark OT"/>
              </a:rPr>
              <a:t>Yakima Products, Inc.  Confidential</a:t>
            </a:r>
          </a:p>
        </p:txBody>
      </p:sp>
    </p:spTree>
    <p:extLst>
      <p:ext uri="{BB962C8B-B14F-4D97-AF65-F5344CB8AC3E}">
        <p14:creationId xmlns:p14="http://schemas.microsoft.com/office/powerpoint/2010/main" val="32943190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ack metal object with a black background&#10;&#10;AI-generated content may be incorrect.">
            <a:extLst>
              <a:ext uri="{FF2B5EF4-FFF2-40B4-BE49-F238E27FC236}">
                <a16:creationId xmlns:a16="http://schemas.microsoft.com/office/drawing/2014/main" id="{A7DBECC3-CDC6-0305-2CB1-72CA7DA143FC}"/>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4195237" y="426703"/>
            <a:ext cx="7996763" cy="6004595"/>
          </a:xfrm>
          <a:prstGeom prst="rect">
            <a:avLst/>
          </a:prstGeom>
        </p:spPr>
      </p:pic>
      <p:sp>
        <p:nvSpPr>
          <p:cNvPr id="12" name="Rectangle 11">
            <a:extLst>
              <a:ext uri="{FF2B5EF4-FFF2-40B4-BE49-F238E27FC236}">
                <a16:creationId xmlns:a16="http://schemas.microsoft.com/office/drawing/2014/main" id="{1A78E67C-ADDA-314B-8E2E-CF68C09E5E93}"/>
              </a:ext>
            </a:extLst>
          </p:cNvPr>
          <p:cNvSpPr/>
          <p:nvPr/>
        </p:nvSpPr>
        <p:spPr>
          <a:xfrm>
            <a:off x="-64655" y="-1"/>
            <a:ext cx="358165" cy="6858001"/>
          </a:xfrm>
          <a:prstGeom prst="rect">
            <a:avLst/>
          </a:prstGeom>
          <a:solidFill>
            <a:srgbClr val="FFB7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
        <p:nvSpPr>
          <p:cNvPr id="2" name="Title 1"/>
          <p:cNvSpPr>
            <a:spLocks noGrp="1"/>
          </p:cNvSpPr>
          <p:nvPr>
            <p:ph type="title"/>
          </p:nvPr>
        </p:nvSpPr>
        <p:spPr>
          <a:xfrm>
            <a:off x="450366" y="2049268"/>
            <a:ext cx="4393484" cy="1263304"/>
          </a:xfrm>
        </p:spPr>
        <p:txBody>
          <a:bodyPr>
            <a:normAutofit/>
          </a:bodyPr>
          <a:lstStyle/>
          <a:p>
            <a:r>
              <a:rPr lang="en-US" sz="2667" noProof="0"/>
              <a:t>2026</a:t>
            </a:r>
            <a:br>
              <a:rPr lang="en-US" sz="2667" noProof="0"/>
            </a:br>
            <a:r>
              <a:rPr lang="en-US" sz="4133" noProof="0">
                <a:solidFill>
                  <a:srgbClr val="C00000"/>
                </a:solidFill>
              </a:rPr>
              <a:t>StepUp</a:t>
            </a:r>
            <a:endParaRPr lang="en-US" sz="2667" noProof="0">
              <a:solidFill>
                <a:srgbClr val="C00000"/>
              </a:solidFill>
            </a:endParaRPr>
          </a:p>
        </p:txBody>
      </p:sp>
      <p:sp>
        <p:nvSpPr>
          <p:cNvPr id="3" name="Footer Placeholder 2"/>
          <p:cNvSpPr>
            <a:spLocks noGrp="1"/>
          </p:cNvSpPr>
          <p:nvPr>
            <p:ph type="ftr" sz="quarter" idx="10"/>
          </p:nvPr>
        </p:nvSpPr>
        <p:spPr/>
        <p:txBody>
          <a:bodyPr/>
          <a:lstStyle/>
          <a:p>
            <a:pPr defTabSz="609585"/>
            <a:endParaRPr lang="en-US" noProof="0">
              <a:latin typeface="Mark OT"/>
            </a:endParaRPr>
          </a:p>
        </p:txBody>
      </p:sp>
      <p:sp>
        <p:nvSpPr>
          <p:cNvPr id="4" name="Slide Number Placeholder 3"/>
          <p:cNvSpPr>
            <a:spLocks noGrp="1"/>
          </p:cNvSpPr>
          <p:nvPr>
            <p:ph type="sldNum" sz="quarter" idx="11"/>
          </p:nvPr>
        </p:nvSpPr>
        <p:spPr/>
        <p:txBody>
          <a:bodyPr/>
          <a:lstStyle/>
          <a:p>
            <a:pPr defTabSz="609585"/>
            <a:fld id="{E3C10A3F-FD94-6F46-B81C-C62BCA26E41C}" type="slidenum">
              <a:rPr lang="en-US" noProof="0">
                <a:latin typeface="Mark OT"/>
              </a:rPr>
              <a:pPr defTabSz="609585"/>
              <a:t>35</a:t>
            </a:fld>
            <a:endParaRPr lang="en-US" noProof="0">
              <a:latin typeface="Mark OT"/>
            </a:endParaRPr>
          </a:p>
        </p:txBody>
      </p:sp>
      <p:sp>
        <p:nvSpPr>
          <p:cNvPr id="8" name="Text Placeholder 7"/>
          <p:cNvSpPr>
            <a:spLocks noGrp="1"/>
          </p:cNvSpPr>
          <p:nvPr>
            <p:ph type="body" sz="quarter" idx="26"/>
          </p:nvPr>
        </p:nvSpPr>
        <p:spPr>
          <a:xfrm>
            <a:off x="450367" y="3166279"/>
            <a:ext cx="4699389" cy="3277913"/>
          </a:xfrm>
        </p:spPr>
        <p:txBody>
          <a:bodyPr>
            <a:noAutofit/>
          </a:bodyPr>
          <a:lstStyle/>
          <a:p>
            <a:pPr marL="0" indent="0">
              <a:lnSpc>
                <a:spcPct val="150000"/>
              </a:lnSpc>
              <a:buNone/>
            </a:pPr>
            <a:r>
              <a:rPr lang="en-US" noProof="0"/>
              <a:t>Streamlined, heavy duty design that is fully featured for a core cyclist's needs; easy to install, load bikes to get riders on their way. But also, everyday access to the vehicle for gear or groceries</a:t>
            </a:r>
          </a:p>
          <a:p>
            <a:pPr marL="0" indent="0">
              <a:lnSpc>
                <a:spcPct val="150000"/>
              </a:lnSpc>
              <a:buNone/>
            </a:pPr>
            <a:r>
              <a:rPr lang="en-US" noProof="0"/>
              <a:t>with integrated swing and remote tilt features.</a:t>
            </a:r>
          </a:p>
          <a:p>
            <a:pPr marL="0" indent="0">
              <a:lnSpc>
                <a:spcPct val="150000"/>
              </a:lnSpc>
              <a:buNone/>
            </a:pPr>
            <a:endParaRPr lang="en-US" noProof="0"/>
          </a:p>
        </p:txBody>
      </p:sp>
      <p:sp>
        <p:nvSpPr>
          <p:cNvPr id="5" name="Date Placeholder 4"/>
          <p:cNvSpPr>
            <a:spLocks noGrp="1"/>
          </p:cNvSpPr>
          <p:nvPr>
            <p:ph type="dt" sz="half" idx="2"/>
          </p:nvPr>
        </p:nvSpPr>
        <p:spPr/>
        <p:txBody>
          <a:bodyPr/>
          <a:lstStyle/>
          <a:p>
            <a:pPr defTabSz="609585"/>
            <a:r>
              <a:rPr lang="en-US" noProof="0">
                <a:solidFill>
                  <a:srgbClr val="AB2328"/>
                </a:solidFill>
                <a:latin typeface="Mark OT"/>
              </a:rPr>
              <a:t>Yakima Products, Inc.  Confidential</a:t>
            </a:r>
          </a:p>
        </p:txBody>
      </p:sp>
      <p:pic>
        <p:nvPicPr>
          <p:cNvPr id="23" name="Picture 22">
            <a:extLst>
              <a:ext uri="{FF2B5EF4-FFF2-40B4-BE49-F238E27FC236}">
                <a16:creationId xmlns:a16="http://schemas.microsoft.com/office/drawing/2014/main" id="{AF811F05-2F6F-2742-836A-C8B80A12E5F6}"/>
              </a:ext>
            </a:extLst>
          </p:cNvPr>
          <p:cNvPicPr>
            <a:picLocks noChangeAspect="1"/>
          </p:cNvPicPr>
          <p:nvPr/>
        </p:nvPicPr>
        <p:blipFill rotWithShape="1">
          <a:blip r:embed="rId4" cstate="screen">
            <a:alphaModFix/>
            <a:extLst>
              <a:ext uri="{BEBA8EAE-BF5A-486C-A8C5-ECC9F3942E4B}">
                <a14:imgProps xmlns:a14="http://schemas.microsoft.com/office/drawing/2010/main">
                  <a14:imgLayer r:embed="rId5">
                    <a14:imgEffect>
                      <a14:brightnessContrast bright="2000"/>
                    </a14:imgEffect>
                  </a14:imgLayer>
                </a14:imgProps>
              </a:ext>
              <a:ext uri="{28A0092B-C50C-407E-A947-70E740481C1C}">
                <a14:useLocalDpi xmlns:a14="http://schemas.microsoft.com/office/drawing/2010/main" val="0"/>
              </a:ext>
            </a:extLst>
          </a:blip>
          <a:srcRect l="-135" r="-1"/>
          <a:stretch/>
        </p:blipFill>
        <p:spPr>
          <a:xfrm>
            <a:off x="450366" y="330878"/>
            <a:ext cx="484460" cy="483805"/>
          </a:xfrm>
          <a:prstGeom prst="rect">
            <a:avLst/>
          </a:prstGeom>
        </p:spPr>
      </p:pic>
      <p:sp>
        <p:nvSpPr>
          <p:cNvPr id="29" name="TextBox 28">
            <a:extLst>
              <a:ext uri="{FF2B5EF4-FFF2-40B4-BE49-F238E27FC236}">
                <a16:creationId xmlns:a16="http://schemas.microsoft.com/office/drawing/2014/main" id="{4A005E38-64FF-256A-79A6-EFBEEC09F68E}"/>
              </a:ext>
            </a:extLst>
          </p:cNvPr>
          <p:cNvSpPr txBox="1"/>
          <p:nvPr/>
        </p:nvSpPr>
        <p:spPr>
          <a:xfrm>
            <a:off x="898178" y="388114"/>
            <a:ext cx="556563" cy="338554"/>
          </a:xfrm>
          <a:prstGeom prst="rect">
            <a:avLst/>
          </a:prstGeom>
          <a:noFill/>
        </p:spPr>
        <p:txBody>
          <a:bodyPr wrap="none" rtlCol="0">
            <a:spAutoFit/>
          </a:bodyPr>
          <a:lstStyle/>
          <a:p>
            <a:pPr defTabSz="609585"/>
            <a:r>
              <a:rPr lang="en-US" sz="1600" noProof="0">
                <a:solidFill>
                  <a:srgbClr val="FFB71B"/>
                </a:solidFill>
                <a:latin typeface="Mark OT Heavy"/>
              </a:rPr>
              <a:t>BIKE</a:t>
            </a:r>
          </a:p>
        </p:txBody>
      </p:sp>
    </p:spTree>
    <p:extLst>
      <p:ext uri="{BB962C8B-B14F-4D97-AF65-F5344CB8AC3E}">
        <p14:creationId xmlns:p14="http://schemas.microsoft.com/office/powerpoint/2010/main" val="15768119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99952-0470-0F9D-7AFD-90DF2A61BD3F}"/>
            </a:ext>
          </a:extLst>
        </p:cNvPr>
        <p:cNvGrpSpPr/>
        <p:nvPr/>
      </p:nvGrpSpPr>
      <p:grpSpPr>
        <a:xfrm>
          <a:off x="0" y="0"/>
          <a:ext cx="0" cy="0"/>
          <a:chOff x="0" y="0"/>
          <a:chExt cx="0" cy="0"/>
        </a:xfrm>
      </p:grpSpPr>
      <p:pic>
        <p:nvPicPr>
          <p:cNvPr id="15" name="Picture 14" descr="A bicycle on a trailer&#10;&#10;AI-generated content may be incorrect.">
            <a:extLst>
              <a:ext uri="{FF2B5EF4-FFF2-40B4-BE49-F238E27FC236}">
                <a16:creationId xmlns:a16="http://schemas.microsoft.com/office/drawing/2014/main" id="{FD58F744-848E-B83E-B9BA-C1955103659B}"/>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6096000" y="-1"/>
            <a:ext cx="6096001" cy="6332521"/>
          </a:xfrm>
          <a:prstGeom prst="rect">
            <a:avLst/>
          </a:prstGeom>
        </p:spPr>
      </p:pic>
      <p:pic>
        <p:nvPicPr>
          <p:cNvPr id="11" name="Picture 10">
            <a:extLst>
              <a:ext uri="{FF2B5EF4-FFF2-40B4-BE49-F238E27FC236}">
                <a16:creationId xmlns:a16="http://schemas.microsoft.com/office/drawing/2014/main" id="{E4193732-AD49-6B7D-E95D-C9C16C234640}"/>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0" y="0"/>
            <a:ext cx="6096000" cy="6858000"/>
          </a:xfrm>
          <a:prstGeom prst="rect">
            <a:avLst/>
          </a:prstGeom>
        </p:spPr>
      </p:pic>
      <p:sp>
        <p:nvSpPr>
          <p:cNvPr id="17" name="Rectangle 16">
            <a:extLst>
              <a:ext uri="{FF2B5EF4-FFF2-40B4-BE49-F238E27FC236}">
                <a16:creationId xmlns:a16="http://schemas.microsoft.com/office/drawing/2014/main" id="{1A8ED366-6529-9C08-861C-86C2E72DDB0B}"/>
              </a:ext>
            </a:extLst>
          </p:cNvPr>
          <p:cNvSpPr/>
          <p:nvPr/>
        </p:nvSpPr>
        <p:spPr>
          <a:xfrm>
            <a:off x="0" y="6370320"/>
            <a:ext cx="12192000" cy="54864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
        <p:nvSpPr>
          <p:cNvPr id="13" name="Rectangle 12">
            <a:extLst>
              <a:ext uri="{FF2B5EF4-FFF2-40B4-BE49-F238E27FC236}">
                <a16:creationId xmlns:a16="http://schemas.microsoft.com/office/drawing/2014/main" id="{E56CD63D-D4D5-BB56-5D41-657EA85E258A}"/>
              </a:ext>
            </a:extLst>
          </p:cNvPr>
          <p:cNvSpPr/>
          <p:nvPr/>
        </p:nvSpPr>
        <p:spPr>
          <a:xfrm>
            <a:off x="5887782" y="0"/>
            <a:ext cx="416439"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
        <p:nvSpPr>
          <p:cNvPr id="16" name="Title 1">
            <a:extLst>
              <a:ext uri="{FF2B5EF4-FFF2-40B4-BE49-F238E27FC236}">
                <a16:creationId xmlns:a16="http://schemas.microsoft.com/office/drawing/2014/main" id="{6CB78FA3-D49C-6EEB-D801-F1572C777FB9}"/>
              </a:ext>
            </a:extLst>
          </p:cNvPr>
          <p:cNvSpPr>
            <a:spLocks noGrp="1"/>
          </p:cNvSpPr>
          <p:nvPr>
            <p:ph type="title"/>
          </p:nvPr>
        </p:nvSpPr>
        <p:spPr>
          <a:xfrm>
            <a:off x="293510" y="6370320"/>
            <a:ext cx="5542732" cy="487680"/>
          </a:xfrm>
        </p:spPr>
        <p:txBody>
          <a:bodyPr anchor="ctr"/>
          <a:lstStyle/>
          <a:p>
            <a:r>
              <a:rPr lang="en-US" sz="3200" noProof="0"/>
              <a:t>eBike StrongArm</a:t>
            </a:r>
          </a:p>
        </p:txBody>
      </p:sp>
      <p:sp>
        <p:nvSpPr>
          <p:cNvPr id="18" name="Title 1">
            <a:extLst>
              <a:ext uri="{FF2B5EF4-FFF2-40B4-BE49-F238E27FC236}">
                <a16:creationId xmlns:a16="http://schemas.microsoft.com/office/drawing/2014/main" id="{49F3B074-6E88-0CA4-1185-ED9C42F1E596}"/>
              </a:ext>
            </a:extLst>
          </p:cNvPr>
          <p:cNvSpPr txBox="1">
            <a:spLocks/>
          </p:cNvSpPr>
          <p:nvPr/>
        </p:nvSpPr>
        <p:spPr>
          <a:xfrm>
            <a:off x="6355757" y="6370320"/>
            <a:ext cx="5836243" cy="487680"/>
          </a:xfrm>
          <a:prstGeom prst="rect">
            <a:avLst/>
          </a:prstGeom>
        </p:spPr>
        <p:txBody>
          <a:bodyPr vert="horz" lIns="121920" tIns="60960" rIns="121920" bIns="60960" rtlCol="0" anchor="ctr">
            <a:noAutofit/>
          </a:bodyPr>
          <a:lstStyle>
            <a:lvl1pPr algn="l" defTabSz="457200" rtl="0" eaLnBrk="1" latinLnBrk="0" hangingPunct="1">
              <a:spcBef>
                <a:spcPct val="0"/>
              </a:spcBef>
              <a:buNone/>
              <a:defRPr sz="4400" kern="1200">
                <a:solidFill>
                  <a:srgbClr val="5A5A5A"/>
                </a:solidFill>
                <a:latin typeface="+mj-lt"/>
                <a:ea typeface="+mj-ea"/>
                <a:cs typeface="+mj-cs"/>
              </a:defRPr>
            </a:lvl1pPr>
          </a:lstStyle>
          <a:p>
            <a:pPr algn="r" defTabSz="609585"/>
            <a:r>
              <a:rPr lang="en-US" sz="3200" noProof="0">
                <a:solidFill>
                  <a:srgbClr val="64686B"/>
                </a:solidFill>
                <a:latin typeface="Mark OT Heavy"/>
              </a:rPr>
              <a:t>RampUp V-Trays &amp; Storage</a:t>
            </a:r>
          </a:p>
        </p:txBody>
      </p:sp>
      <p:sp>
        <p:nvSpPr>
          <p:cNvPr id="2" name="Rectangle 1">
            <a:extLst>
              <a:ext uri="{FF2B5EF4-FFF2-40B4-BE49-F238E27FC236}">
                <a16:creationId xmlns:a16="http://schemas.microsoft.com/office/drawing/2014/main" id="{16C0CEBF-166D-ADA7-903C-597FFFE3C72F}"/>
              </a:ext>
            </a:extLst>
          </p:cNvPr>
          <p:cNvSpPr/>
          <p:nvPr/>
        </p:nvSpPr>
        <p:spPr>
          <a:xfrm>
            <a:off x="-64655" y="-1"/>
            <a:ext cx="358165" cy="6858001"/>
          </a:xfrm>
          <a:prstGeom prst="rect">
            <a:avLst/>
          </a:prstGeom>
          <a:solidFill>
            <a:srgbClr val="FFB7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
        <p:nvSpPr>
          <p:cNvPr id="4" name="Date Placeholder 4">
            <a:extLst>
              <a:ext uri="{FF2B5EF4-FFF2-40B4-BE49-F238E27FC236}">
                <a16:creationId xmlns:a16="http://schemas.microsoft.com/office/drawing/2014/main" id="{16513835-DCCC-02D4-B44F-A617F5B2C83B}"/>
              </a:ext>
            </a:extLst>
          </p:cNvPr>
          <p:cNvSpPr>
            <a:spLocks noGrp="1"/>
          </p:cNvSpPr>
          <p:nvPr>
            <p:ph type="dt" sz="half" idx="2"/>
          </p:nvPr>
        </p:nvSpPr>
        <p:spPr>
          <a:xfrm>
            <a:off x="3704962" y="6572534"/>
            <a:ext cx="3451516" cy="366183"/>
          </a:xfrm>
        </p:spPr>
        <p:txBody>
          <a:bodyPr/>
          <a:lstStyle/>
          <a:p>
            <a:pPr defTabSz="609585"/>
            <a:r>
              <a:rPr lang="en-US" noProof="0">
                <a:solidFill>
                  <a:srgbClr val="AB2328"/>
                </a:solidFill>
                <a:latin typeface="Mark OT"/>
              </a:rPr>
              <a:t>Yakima Products, Inc.  Confidential</a:t>
            </a:r>
          </a:p>
        </p:txBody>
      </p:sp>
      <p:sp>
        <p:nvSpPr>
          <p:cNvPr id="6" name="Rectangle 5">
            <a:extLst>
              <a:ext uri="{FF2B5EF4-FFF2-40B4-BE49-F238E27FC236}">
                <a16:creationId xmlns:a16="http://schemas.microsoft.com/office/drawing/2014/main" id="{23C29861-67E4-A99F-7847-8913FAA7547B}"/>
              </a:ext>
            </a:extLst>
          </p:cNvPr>
          <p:cNvSpPr/>
          <p:nvPr/>
        </p:nvSpPr>
        <p:spPr>
          <a:xfrm>
            <a:off x="5899029" y="4853932"/>
            <a:ext cx="6292971" cy="151638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pic>
        <p:nvPicPr>
          <p:cNvPr id="8" name="Picture 7" descr="A close-up of a black object&#10;&#10;AI-generated content may be incorrect.">
            <a:extLst>
              <a:ext uri="{FF2B5EF4-FFF2-40B4-BE49-F238E27FC236}">
                <a16:creationId xmlns:a16="http://schemas.microsoft.com/office/drawing/2014/main" id="{A5FF2683-B4DB-5BEF-ECAA-0B2DAD83D1CC}"/>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9223227" y="4853933"/>
            <a:ext cx="2968773" cy="1790708"/>
          </a:xfrm>
          <a:prstGeom prst="rect">
            <a:avLst/>
          </a:prstGeom>
        </p:spPr>
      </p:pic>
      <p:pic>
        <p:nvPicPr>
          <p:cNvPr id="10" name="Picture 9" descr="A white car with bicycles on the back&#10;&#10;AI-generated content may be incorrect.">
            <a:extLst>
              <a:ext uri="{FF2B5EF4-FFF2-40B4-BE49-F238E27FC236}">
                <a16:creationId xmlns:a16="http://schemas.microsoft.com/office/drawing/2014/main" id="{8D8393B7-B022-B3E6-6422-7A6D1DAFC2B5}"/>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6304218" y="4853931"/>
            <a:ext cx="4973661" cy="1866184"/>
          </a:xfrm>
          <a:prstGeom prst="rect">
            <a:avLst/>
          </a:prstGeom>
        </p:spPr>
      </p:pic>
    </p:spTree>
    <p:extLst>
      <p:ext uri="{BB962C8B-B14F-4D97-AF65-F5344CB8AC3E}">
        <p14:creationId xmlns:p14="http://schemas.microsoft.com/office/powerpoint/2010/main" val="38101417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D890A-6164-F4C8-1EC4-CF3708DFAB76}"/>
            </a:ext>
          </a:extLst>
        </p:cNvPr>
        <p:cNvGrpSpPr/>
        <p:nvPr/>
      </p:nvGrpSpPr>
      <p:grpSpPr>
        <a:xfrm>
          <a:off x="0" y="0"/>
          <a:ext cx="0" cy="0"/>
          <a:chOff x="0" y="0"/>
          <a:chExt cx="0" cy="0"/>
        </a:xfrm>
      </p:grpSpPr>
      <p:pic>
        <p:nvPicPr>
          <p:cNvPr id="3" name="Picture 2" descr="A person's hand on a bike&#10;&#10;AI-generated content may be incorrect.">
            <a:extLst>
              <a:ext uri="{FF2B5EF4-FFF2-40B4-BE49-F238E27FC236}">
                <a16:creationId xmlns:a16="http://schemas.microsoft.com/office/drawing/2014/main" id="{B4CEE766-A083-080D-68CF-8BEE43E098EC}"/>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6147914" y="0"/>
            <a:ext cx="6044087" cy="3429000"/>
          </a:xfrm>
          <a:prstGeom prst="rect">
            <a:avLst/>
          </a:prstGeom>
        </p:spPr>
      </p:pic>
      <p:pic>
        <p:nvPicPr>
          <p:cNvPr id="10" name="Picture 9" descr="A group of people loading a bike into a car&#10;&#10;AI-generated content may be incorrect.">
            <a:extLst>
              <a:ext uri="{FF2B5EF4-FFF2-40B4-BE49-F238E27FC236}">
                <a16:creationId xmlns:a16="http://schemas.microsoft.com/office/drawing/2014/main" id="{34B2E5B5-1B3E-B9BD-7D44-4AA45EE3F1F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1425434">
            <a:off x="107934" y="-185449"/>
            <a:ext cx="6029932" cy="6845265"/>
          </a:xfrm>
          <a:prstGeom prst="rect">
            <a:avLst/>
          </a:prstGeom>
        </p:spPr>
      </p:pic>
      <p:pic>
        <p:nvPicPr>
          <p:cNvPr id="6" name="Picture 5" descr="A person's foot on a bicycle&#10;&#10;AI-generated content may be incorrect.">
            <a:extLst>
              <a:ext uri="{FF2B5EF4-FFF2-40B4-BE49-F238E27FC236}">
                <a16:creationId xmlns:a16="http://schemas.microsoft.com/office/drawing/2014/main" id="{9FA1074A-ECA0-755B-5F5A-9EDA3E1885C4}"/>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6147539" y="3428999"/>
            <a:ext cx="6044461" cy="3429000"/>
          </a:xfrm>
          <a:prstGeom prst="rect">
            <a:avLst/>
          </a:prstGeom>
        </p:spPr>
      </p:pic>
      <p:sp>
        <p:nvSpPr>
          <p:cNvPr id="17" name="Rectangle 16">
            <a:extLst>
              <a:ext uri="{FF2B5EF4-FFF2-40B4-BE49-F238E27FC236}">
                <a16:creationId xmlns:a16="http://schemas.microsoft.com/office/drawing/2014/main" id="{5E586385-44A7-9147-0357-CFF5D99BB255}"/>
              </a:ext>
            </a:extLst>
          </p:cNvPr>
          <p:cNvSpPr/>
          <p:nvPr/>
        </p:nvSpPr>
        <p:spPr>
          <a:xfrm>
            <a:off x="1" y="6370320"/>
            <a:ext cx="6304220" cy="54864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
        <p:nvSpPr>
          <p:cNvPr id="13" name="Rectangle 12">
            <a:extLst>
              <a:ext uri="{FF2B5EF4-FFF2-40B4-BE49-F238E27FC236}">
                <a16:creationId xmlns:a16="http://schemas.microsoft.com/office/drawing/2014/main" id="{3882D36F-3AC0-E253-5880-A6FE5B6B3260}"/>
              </a:ext>
            </a:extLst>
          </p:cNvPr>
          <p:cNvSpPr/>
          <p:nvPr/>
        </p:nvSpPr>
        <p:spPr>
          <a:xfrm>
            <a:off x="5887782" y="0"/>
            <a:ext cx="416439"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
        <p:nvSpPr>
          <p:cNvPr id="16" name="Title 1">
            <a:extLst>
              <a:ext uri="{FF2B5EF4-FFF2-40B4-BE49-F238E27FC236}">
                <a16:creationId xmlns:a16="http://schemas.microsoft.com/office/drawing/2014/main" id="{63368136-F411-ECC9-07FD-8BD1A888E503}"/>
              </a:ext>
            </a:extLst>
          </p:cNvPr>
          <p:cNvSpPr>
            <a:spLocks noGrp="1"/>
          </p:cNvSpPr>
          <p:nvPr>
            <p:ph type="title"/>
          </p:nvPr>
        </p:nvSpPr>
        <p:spPr>
          <a:xfrm>
            <a:off x="273166" y="6370320"/>
            <a:ext cx="5563077" cy="487680"/>
          </a:xfrm>
        </p:spPr>
        <p:txBody>
          <a:bodyPr anchor="ctr"/>
          <a:lstStyle/>
          <a:p>
            <a:r>
              <a:rPr lang="en-US" sz="3200" noProof="0"/>
              <a:t>Swing Away Access</a:t>
            </a:r>
          </a:p>
        </p:txBody>
      </p:sp>
      <p:sp>
        <p:nvSpPr>
          <p:cNvPr id="4" name="Rectangle 3">
            <a:extLst>
              <a:ext uri="{FF2B5EF4-FFF2-40B4-BE49-F238E27FC236}">
                <a16:creationId xmlns:a16="http://schemas.microsoft.com/office/drawing/2014/main" id="{2C4DAA71-5EFB-CC9A-6EBB-ECD0C7ED3152}"/>
              </a:ext>
            </a:extLst>
          </p:cNvPr>
          <p:cNvSpPr/>
          <p:nvPr/>
        </p:nvSpPr>
        <p:spPr>
          <a:xfrm>
            <a:off x="6147539" y="3154680"/>
            <a:ext cx="6304220" cy="54864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
        <p:nvSpPr>
          <p:cNvPr id="18" name="Title 1">
            <a:extLst>
              <a:ext uri="{FF2B5EF4-FFF2-40B4-BE49-F238E27FC236}">
                <a16:creationId xmlns:a16="http://schemas.microsoft.com/office/drawing/2014/main" id="{722A4973-02D9-E761-396C-1D3F28DBE5F0}"/>
              </a:ext>
            </a:extLst>
          </p:cNvPr>
          <p:cNvSpPr txBox="1">
            <a:spLocks/>
          </p:cNvSpPr>
          <p:nvPr/>
        </p:nvSpPr>
        <p:spPr>
          <a:xfrm>
            <a:off x="6355757" y="3154680"/>
            <a:ext cx="5836243" cy="518160"/>
          </a:xfrm>
          <a:prstGeom prst="rect">
            <a:avLst/>
          </a:prstGeom>
        </p:spPr>
        <p:txBody>
          <a:bodyPr vert="horz" lIns="121920" tIns="60960" rIns="121920" bIns="60960" rtlCol="0" anchor="ctr">
            <a:noAutofit/>
          </a:bodyPr>
          <a:lstStyle>
            <a:lvl1pPr algn="l" defTabSz="457200" rtl="0" eaLnBrk="1" latinLnBrk="0" hangingPunct="1">
              <a:spcBef>
                <a:spcPct val="0"/>
              </a:spcBef>
              <a:buNone/>
              <a:defRPr sz="4400" kern="1200">
                <a:solidFill>
                  <a:srgbClr val="5A5A5A"/>
                </a:solidFill>
                <a:latin typeface="+mj-lt"/>
                <a:ea typeface="+mj-ea"/>
                <a:cs typeface="+mj-cs"/>
              </a:defRPr>
            </a:lvl1pPr>
          </a:lstStyle>
          <a:p>
            <a:pPr algn="r" defTabSz="609585"/>
            <a:r>
              <a:rPr lang="en-US" sz="3200" noProof="0">
                <a:solidFill>
                  <a:srgbClr val="64686B"/>
                </a:solidFill>
                <a:latin typeface="Mark OT Heavy"/>
              </a:rPr>
              <a:t>Dual Remote Tilt Access</a:t>
            </a:r>
          </a:p>
        </p:txBody>
      </p:sp>
      <p:sp>
        <p:nvSpPr>
          <p:cNvPr id="2" name="Rectangle 1">
            <a:extLst>
              <a:ext uri="{FF2B5EF4-FFF2-40B4-BE49-F238E27FC236}">
                <a16:creationId xmlns:a16="http://schemas.microsoft.com/office/drawing/2014/main" id="{77AC6103-EE9C-349F-6A71-8E6F7016422E}"/>
              </a:ext>
            </a:extLst>
          </p:cNvPr>
          <p:cNvSpPr/>
          <p:nvPr/>
        </p:nvSpPr>
        <p:spPr>
          <a:xfrm>
            <a:off x="-64655" y="-1"/>
            <a:ext cx="358165" cy="6858001"/>
          </a:xfrm>
          <a:prstGeom prst="rect">
            <a:avLst/>
          </a:prstGeom>
          <a:solidFill>
            <a:srgbClr val="FFB7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
        <p:nvSpPr>
          <p:cNvPr id="5" name="Date Placeholder 4">
            <a:extLst>
              <a:ext uri="{FF2B5EF4-FFF2-40B4-BE49-F238E27FC236}">
                <a16:creationId xmlns:a16="http://schemas.microsoft.com/office/drawing/2014/main" id="{6357EE97-3564-A53D-2682-C7D4015CBD31}"/>
              </a:ext>
            </a:extLst>
          </p:cNvPr>
          <p:cNvSpPr>
            <a:spLocks noGrp="1"/>
          </p:cNvSpPr>
          <p:nvPr>
            <p:ph type="dt" sz="half" idx="2"/>
          </p:nvPr>
        </p:nvSpPr>
        <p:spPr>
          <a:xfrm>
            <a:off x="3560579" y="6540449"/>
            <a:ext cx="3451516" cy="366183"/>
          </a:xfrm>
        </p:spPr>
        <p:txBody>
          <a:bodyPr/>
          <a:lstStyle/>
          <a:p>
            <a:pPr defTabSz="609585"/>
            <a:r>
              <a:rPr lang="en-US" noProof="0">
                <a:solidFill>
                  <a:srgbClr val="AB2328"/>
                </a:solidFill>
                <a:latin typeface="Mark OT"/>
              </a:rPr>
              <a:t>Yakima Products, Inc.  Confidential</a:t>
            </a:r>
          </a:p>
        </p:txBody>
      </p:sp>
    </p:spTree>
    <p:extLst>
      <p:ext uri="{BB962C8B-B14F-4D97-AF65-F5344CB8AC3E}">
        <p14:creationId xmlns:p14="http://schemas.microsoft.com/office/powerpoint/2010/main" val="779968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13BED-D34D-6C20-9A99-488EDD56350E}"/>
            </a:ext>
          </a:extLst>
        </p:cNvPr>
        <p:cNvGrpSpPr/>
        <p:nvPr/>
      </p:nvGrpSpPr>
      <p:grpSpPr>
        <a:xfrm>
          <a:off x="0" y="0"/>
          <a:ext cx="0" cy="0"/>
          <a:chOff x="0" y="0"/>
          <a:chExt cx="0" cy="0"/>
        </a:xfrm>
      </p:grpSpPr>
      <p:pic>
        <p:nvPicPr>
          <p:cNvPr id="3" name="Picture 2" descr="A back of a truck with a bike rack attached to it&#10;&#10;AI-generated content may be incorrect.">
            <a:extLst>
              <a:ext uri="{FF2B5EF4-FFF2-40B4-BE49-F238E27FC236}">
                <a16:creationId xmlns:a16="http://schemas.microsoft.com/office/drawing/2014/main" id="{D85C9A79-68EA-F1AC-A6CE-EF4C1E846631}"/>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114429" y="0"/>
            <a:ext cx="5773353" cy="5217984"/>
          </a:xfrm>
          <a:prstGeom prst="rect">
            <a:avLst/>
          </a:prstGeom>
        </p:spPr>
      </p:pic>
      <p:sp>
        <p:nvSpPr>
          <p:cNvPr id="10" name="Rectangle 9">
            <a:extLst>
              <a:ext uri="{FF2B5EF4-FFF2-40B4-BE49-F238E27FC236}">
                <a16:creationId xmlns:a16="http://schemas.microsoft.com/office/drawing/2014/main" id="{842E0078-65D2-26F7-5A0B-E58C85C7D501}"/>
              </a:ext>
            </a:extLst>
          </p:cNvPr>
          <p:cNvSpPr/>
          <p:nvPr/>
        </p:nvSpPr>
        <p:spPr>
          <a:xfrm>
            <a:off x="-39631" y="4733247"/>
            <a:ext cx="5927413" cy="54864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pic>
        <p:nvPicPr>
          <p:cNvPr id="5" name="Picture 4" descr="A person in a helmet pushing a bike&#10;&#10;AI-generated content may be incorrect.">
            <a:extLst>
              <a:ext uri="{FF2B5EF4-FFF2-40B4-BE49-F238E27FC236}">
                <a16:creationId xmlns:a16="http://schemas.microsoft.com/office/drawing/2014/main" id="{C9CDC4E0-D941-6905-68DC-2986371D076E}"/>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6147537" y="0"/>
            <a:ext cx="6044464" cy="6858000"/>
          </a:xfrm>
          <a:prstGeom prst="rect">
            <a:avLst/>
          </a:prstGeom>
        </p:spPr>
      </p:pic>
      <p:sp>
        <p:nvSpPr>
          <p:cNvPr id="13" name="Rectangle 12">
            <a:extLst>
              <a:ext uri="{FF2B5EF4-FFF2-40B4-BE49-F238E27FC236}">
                <a16:creationId xmlns:a16="http://schemas.microsoft.com/office/drawing/2014/main" id="{0577570E-ADAE-6808-7F64-5CF654357865}"/>
              </a:ext>
            </a:extLst>
          </p:cNvPr>
          <p:cNvSpPr/>
          <p:nvPr/>
        </p:nvSpPr>
        <p:spPr>
          <a:xfrm>
            <a:off x="5887782" y="0"/>
            <a:ext cx="416439"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
        <p:nvSpPr>
          <p:cNvPr id="17" name="Rectangle 16">
            <a:extLst>
              <a:ext uri="{FF2B5EF4-FFF2-40B4-BE49-F238E27FC236}">
                <a16:creationId xmlns:a16="http://schemas.microsoft.com/office/drawing/2014/main" id="{5297A734-60CF-D26D-8753-6412087478C8}"/>
              </a:ext>
            </a:extLst>
          </p:cNvPr>
          <p:cNvSpPr/>
          <p:nvPr/>
        </p:nvSpPr>
        <p:spPr>
          <a:xfrm>
            <a:off x="0" y="6370320"/>
            <a:ext cx="12192000" cy="54864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pic>
        <p:nvPicPr>
          <p:cNvPr id="9" name="Picture 8">
            <a:extLst>
              <a:ext uri="{FF2B5EF4-FFF2-40B4-BE49-F238E27FC236}">
                <a16:creationId xmlns:a16="http://schemas.microsoft.com/office/drawing/2014/main" id="{9A503542-2326-4E19-B666-93C77A69C4E4}"/>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24305" r="19740"/>
          <a:stretch/>
        </p:blipFill>
        <p:spPr>
          <a:xfrm flipH="1">
            <a:off x="2850080" y="4805218"/>
            <a:ext cx="3451516" cy="2127575"/>
          </a:xfrm>
          <a:prstGeom prst="rect">
            <a:avLst/>
          </a:prstGeom>
        </p:spPr>
      </p:pic>
      <p:grpSp>
        <p:nvGrpSpPr>
          <p:cNvPr id="6" name="Group 5">
            <a:extLst>
              <a:ext uri="{FF2B5EF4-FFF2-40B4-BE49-F238E27FC236}">
                <a16:creationId xmlns:a16="http://schemas.microsoft.com/office/drawing/2014/main" id="{B07E4070-4D51-734A-6539-98CBEEA8F716}"/>
              </a:ext>
            </a:extLst>
          </p:cNvPr>
          <p:cNvGrpSpPr/>
          <p:nvPr/>
        </p:nvGrpSpPr>
        <p:grpSpPr>
          <a:xfrm>
            <a:off x="28281" y="5386474"/>
            <a:ext cx="3012291" cy="1560040"/>
            <a:chOff x="0" y="5386474"/>
            <a:chExt cx="3012291" cy="1560040"/>
          </a:xfrm>
        </p:grpSpPr>
        <p:pic>
          <p:nvPicPr>
            <p:cNvPr id="7" name="Picture 6">
              <a:extLst>
                <a:ext uri="{FF2B5EF4-FFF2-40B4-BE49-F238E27FC236}">
                  <a16:creationId xmlns:a16="http://schemas.microsoft.com/office/drawing/2014/main" id="{92B4D2FB-D280-5BE7-C2E5-A4589851054E}"/>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20080" t="14616" r="962" b="4574"/>
            <a:stretch/>
          </p:blipFill>
          <p:spPr>
            <a:xfrm>
              <a:off x="0" y="5386474"/>
              <a:ext cx="3012290" cy="1560040"/>
            </a:xfrm>
            <a:prstGeom prst="rect">
              <a:avLst/>
            </a:prstGeom>
          </p:spPr>
        </p:pic>
        <p:pic>
          <p:nvPicPr>
            <p:cNvPr id="4" name="Picture 3">
              <a:extLst>
                <a:ext uri="{FF2B5EF4-FFF2-40B4-BE49-F238E27FC236}">
                  <a16:creationId xmlns:a16="http://schemas.microsoft.com/office/drawing/2014/main" id="{D17BAD12-7429-3F00-3D3B-FDAEF0F837B5}"/>
                </a:ext>
              </a:extLst>
            </p:cNvPr>
            <p:cNvPicPr>
              <a:picLocks noChangeAspect="1"/>
            </p:cNvPicPr>
            <p:nvPr/>
          </p:nvPicPr>
          <p:blipFill>
            <a:blip r:embed="rId9">
              <a:extLst>
                <a:ext uri="{28A0092B-C50C-407E-A947-70E740481C1C}">
                  <a14:useLocalDpi xmlns:a14="http://schemas.microsoft.com/office/drawing/2010/main" val="0"/>
                </a:ext>
              </a:extLst>
            </a:blip>
            <a:srcRect l="29881" t="-1" r="4991" b="57634"/>
            <a:stretch/>
          </p:blipFill>
          <p:spPr>
            <a:xfrm>
              <a:off x="74497" y="6385847"/>
              <a:ext cx="2937794" cy="544124"/>
            </a:xfrm>
            <a:prstGeom prst="rect">
              <a:avLst/>
            </a:prstGeom>
          </p:spPr>
        </p:pic>
      </p:grpSp>
      <p:sp>
        <p:nvSpPr>
          <p:cNvPr id="18" name="Title 1">
            <a:extLst>
              <a:ext uri="{FF2B5EF4-FFF2-40B4-BE49-F238E27FC236}">
                <a16:creationId xmlns:a16="http://schemas.microsoft.com/office/drawing/2014/main" id="{76295AD0-4E98-06F1-D593-82056359FF1E}"/>
              </a:ext>
            </a:extLst>
          </p:cNvPr>
          <p:cNvSpPr txBox="1">
            <a:spLocks/>
          </p:cNvSpPr>
          <p:nvPr/>
        </p:nvSpPr>
        <p:spPr>
          <a:xfrm>
            <a:off x="6355757" y="6370320"/>
            <a:ext cx="5836243" cy="487680"/>
          </a:xfrm>
          <a:prstGeom prst="rect">
            <a:avLst/>
          </a:prstGeom>
        </p:spPr>
        <p:txBody>
          <a:bodyPr vert="horz" lIns="121920" tIns="60960" rIns="121920" bIns="60960" rtlCol="0" anchor="ctr">
            <a:noAutofit/>
          </a:bodyPr>
          <a:lstStyle>
            <a:lvl1pPr algn="l" defTabSz="457200" rtl="0" eaLnBrk="1" latinLnBrk="0" hangingPunct="1">
              <a:spcBef>
                <a:spcPct val="0"/>
              </a:spcBef>
              <a:buNone/>
              <a:defRPr sz="4400" kern="1200">
                <a:solidFill>
                  <a:srgbClr val="5A5A5A"/>
                </a:solidFill>
                <a:latin typeface="+mj-lt"/>
                <a:ea typeface="+mj-ea"/>
                <a:cs typeface="+mj-cs"/>
              </a:defRPr>
            </a:lvl1pPr>
          </a:lstStyle>
          <a:p>
            <a:pPr algn="r" defTabSz="609585"/>
            <a:r>
              <a:rPr lang="en-US" sz="3200" noProof="0">
                <a:solidFill>
                  <a:srgbClr val="64686B"/>
                </a:solidFill>
                <a:latin typeface="Mark OT Heavy"/>
              </a:rPr>
              <a:t>Secure Tooled Wedge</a:t>
            </a:r>
          </a:p>
        </p:txBody>
      </p:sp>
      <p:sp>
        <p:nvSpPr>
          <p:cNvPr id="2" name="Rectangle 1">
            <a:extLst>
              <a:ext uri="{FF2B5EF4-FFF2-40B4-BE49-F238E27FC236}">
                <a16:creationId xmlns:a16="http://schemas.microsoft.com/office/drawing/2014/main" id="{C6D46274-E805-F01E-476D-B7060CAC4F44}"/>
              </a:ext>
            </a:extLst>
          </p:cNvPr>
          <p:cNvSpPr/>
          <p:nvPr/>
        </p:nvSpPr>
        <p:spPr>
          <a:xfrm>
            <a:off x="-64655" y="-1"/>
            <a:ext cx="358165" cy="6858001"/>
          </a:xfrm>
          <a:prstGeom prst="rect">
            <a:avLst/>
          </a:prstGeom>
          <a:solidFill>
            <a:srgbClr val="FFB7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
        <p:nvSpPr>
          <p:cNvPr id="8" name="Date Placeholder 4">
            <a:extLst>
              <a:ext uri="{FF2B5EF4-FFF2-40B4-BE49-F238E27FC236}">
                <a16:creationId xmlns:a16="http://schemas.microsoft.com/office/drawing/2014/main" id="{C9BB2460-BA16-6098-9DF6-7C2792E4EC47}"/>
              </a:ext>
            </a:extLst>
          </p:cNvPr>
          <p:cNvSpPr>
            <a:spLocks noGrp="1"/>
          </p:cNvSpPr>
          <p:nvPr>
            <p:ph type="dt" sz="half" idx="2"/>
          </p:nvPr>
        </p:nvSpPr>
        <p:spPr>
          <a:xfrm>
            <a:off x="3142125" y="6516796"/>
            <a:ext cx="3451516" cy="366183"/>
          </a:xfrm>
        </p:spPr>
        <p:txBody>
          <a:bodyPr/>
          <a:lstStyle/>
          <a:p>
            <a:pPr defTabSz="609585"/>
            <a:r>
              <a:rPr lang="en-US" noProof="0">
                <a:solidFill>
                  <a:srgbClr val="AB2328"/>
                </a:solidFill>
                <a:latin typeface="Mark OT"/>
              </a:rPr>
              <a:t>Yakima Products, Inc.  Confidential</a:t>
            </a:r>
          </a:p>
        </p:txBody>
      </p:sp>
      <p:sp>
        <p:nvSpPr>
          <p:cNvPr id="12" name="Title 1">
            <a:extLst>
              <a:ext uri="{FF2B5EF4-FFF2-40B4-BE49-F238E27FC236}">
                <a16:creationId xmlns:a16="http://schemas.microsoft.com/office/drawing/2014/main" id="{7FDA2DC3-5A4C-7901-1227-A435829E3606}"/>
              </a:ext>
            </a:extLst>
          </p:cNvPr>
          <p:cNvSpPr txBox="1">
            <a:spLocks/>
          </p:cNvSpPr>
          <p:nvPr/>
        </p:nvSpPr>
        <p:spPr>
          <a:xfrm>
            <a:off x="282587" y="4731416"/>
            <a:ext cx="5542732" cy="487680"/>
          </a:xfrm>
          <a:prstGeom prst="rect">
            <a:avLst/>
          </a:prstGeom>
        </p:spPr>
        <p:txBody>
          <a:bodyPr vert="horz" lIns="91440" tIns="45720" rIns="91440" bIns="45720" rtlCol="0" anchor="ctr">
            <a:noAutofit/>
          </a:bodyPr>
          <a:lstStyle>
            <a:lvl1pPr algn="l" defTabSz="609585" rtl="0" eaLnBrk="1" latinLnBrk="0" hangingPunct="1">
              <a:spcBef>
                <a:spcPct val="0"/>
              </a:spcBef>
              <a:buNone/>
              <a:defRPr sz="5867" b="0" i="0" kern="1200">
                <a:solidFill>
                  <a:schemeClr val="tx1"/>
                </a:solidFill>
                <a:latin typeface="+mj-lt"/>
                <a:ea typeface="+mj-ea"/>
                <a:cs typeface="Mark OT Black"/>
              </a:defRPr>
            </a:lvl1pPr>
          </a:lstStyle>
          <a:p>
            <a:r>
              <a:rPr lang="en-US" sz="3200" noProof="0"/>
              <a:t>Stadium Streamlined</a:t>
            </a:r>
          </a:p>
        </p:txBody>
      </p:sp>
    </p:spTree>
    <p:extLst>
      <p:ext uri="{BB962C8B-B14F-4D97-AF65-F5344CB8AC3E}">
        <p14:creationId xmlns:p14="http://schemas.microsoft.com/office/powerpoint/2010/main" val="6584992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EE65B-4335-E101-7AC0-56D2FBF3A854}"/>
            </a:ext>
          </a:extLst>
        </p:cNvPr>
        <p:cNvGrpSpPr/>
        <p:nvPr/>
      </p:nvGrpSpPr>
      <p:grpSpPr>
        <a:xfrm>
          <a:off x="0" y="0"/>
          <a:ext cx="0" cy="0"/>
          <a:chOff x="0" y="0"/>
          <a:chExt cx="0" cy="0"/>
        </a:xfrm>
      </p:grpSpPr>
      <p:pic>
        <p:nvPicPr>
          <p:cNvPr id="5" name="Picture 4" descr="A person holding a key to a cable&#10;&#10;AI-generated content may be incorrect.">
            <a:extLst>
              <a:ext uri="{FF2B5EF4-FFF2-40B4-BE49-F238E27FC236}">
                <a16:creationId xmlns:a16="http://schemas.microsoft.com/office/drawing/2014/main" id="{BCBBDB36-8481-0C89-ADA8-F43CB129EB83}"/>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0" y="0"/>
            <a:ext cx="6096000" cy="6579939"/>
          </a:xfrm>
          <a:prstGeom prst="rect">
            <a:avLst/>
          </a:prstGeom>
        </p:spPr>
      </p:pic>
      <p:pic>
        <p:nvPicPr>
          <p:cNvPr id="8" name="Picture 7" descr="A hand holding a rope&#10;&#10;AI-generated content may be incorrect.">
            <a:extLst>
              <a:ext uri="{FF2B5EF4-FFF2-40B4-BE49-F238E27FC236}">
                <a16:creationId xmlns:a16="http://schemas.microsoft.com/office/drawing/2014/main" id="{5A2F9768-9C88-AD7A-D225-C70EE806FBC9}"/>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6138776" y="0"/>
            <a:ext cx="6053225" cy="6370320"/>
          </a:xfrm>
          <a:prstGeom prst="rect">
            <a:avLst/>
          </a:prstGeom>
        </p:spPr>
      </p:pic>
      <p:sp>
        <p:nvSpPr>
          <p:cNvPr id="17" name="Rectangle 16">
            <a:extLst>
              <a:ext uri="{FF2B5EF4-FFF2-40B4-BE49-F238E27FC236}">
                <a16:creationId xmlns:a16="http://schemas.microsoft.com/office/drawing/2014/main" id="{2A3CD238-2371-93E5-17B0-54A5DDF35174}"/>
              </a:ext>
            </a:extLst>
          </p:cNvPr>
          <p:cNvSpPr/>
          <p:nvPr/>
        </p:nvSpPr>
        <p:spPr>
          <a:xfrm>
            <a:off x="0" y="6370320"/>
            <a:ext cx="12192000" cy="54864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
        <p:nvSpPr>
          <p:cNvPr id="13" name="Rectangle 12">
            <a:extLst>
              <a:ext uri="{FF2B5EF4-FFF2-40B4-BE49-F238E27FC236}">
                <a16:creationId xmlns:a16="http://schemas.microsoft.com/office/drawing/2014/main" id="{D009EC90-CA7A-B711-5EEC-914C3C97E196}"/>
              </a:ext>
            </a:extLst>
          </p:cNvPr>
          <p:cNvSpPr/>
          <p:nvPr/>
        </p:nvSpPr>
        <p:spPr>
          <a:xfrm>
            <a:off x="5887782" y="0"/>
            <a:ext cx="416439"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
        <p:nvSpPr>
          <p:cNvPr id="16" name="Title 1">
            <a:extLst>
              <a:ext uri="{FF2B5EF4-FFF2-40B4-BE49-F238E27FC236}">
                <a16:creationId xmlns:a16="http://schemas.microsoft.com/office/drawing/2014/main" id="{878A0006-CB06-343E-E1A1-48ACF1B45754}"/>
              </a:ext>
            </a:extLst>
          </p:cNvPr>
          <p:cNvSpPr>
            <a:spLocks noGrp="1"/>
          </p:cNvSpPr>
          <p:nvPr>
            <p:ph type="title"/>
          </p:nvPr>
        </p:nvSpPr>
        <p:spPr>
          <a:xfrm>
            <a:off x="293510" y="6370320"/>
            <a:ext cx="5542732" cy="487680"/>
          </a:xfrm>
        </p:spPr>
        <p:txBody>
          <a:bodyPr anchor="ctr"/>
          <a:lstStyle/>
          <a:p>
            <a:r>
              <a:rPr lang="en-US" sz="3200" noProof="0"/>
              <a:t>SKS Bike &amp; HitchLock</a:t>
            </a:r>
          </a:p>
        </p:txBody>
      </p:sp>
      <p:sp>
        <p:nvSpPr>
          <p:cNvPr id="18" name="Title 1">
            <a:extLst>
              <a:ext uri="{FF2B5EF4-FFF2-40B4-BE49-F238E27FC236}">
                <a16:creationId xmlns:a16="http://schemas.microsoft.com/office/drawing/2014/main" id="{C6D31EF2-6C3F-40DE-4709-0A3CB68A58D4}"/>
              </a:ext>
            </a:extLst>
          </p:cNvPr>
          <p:cNvSpPr txBox="1">
            <a:spLocks/>
          </p:cNvSpPr>
          <p:nvPr/>
        </p:nvSpPr>
        <p:spPr>
          <a:xfrm>
            <a:off x="6355757" y="6370320"/>
            <a:ext cx="5836243" cy="487680"/>
          </a:xfrm>
          <a:prstGeom prst="rect">
            <a:avLst/>
          </a:prstGeom>
        </p:spPr>
        <p:txBody>
          <a:bodyPr vert="horz" lIns="121920" tIns="60960" rIns="121920" bIns="60960" rtlCol="0" anchor="ctr">
            <a:noAutofit/>
          </a:bodyPr>
          <a:lstStyle>
            <a:lvl1pPr algn="l" defTabSz="457200" rtl="0" eaLnBrk="1" latinLnBrk="0" hangingPunct="1">
              <a:spcBef>
                <a:spcPct val="0"/>
              </a:spcBef>
              <a:buNone/>
              <a:defRPr sz="4400" kern="1200">
                <a:solidFill>
                  <a:srgbClr val="5A5A5A"/>
                </a:solidFill>
                <a:latin typeface="+mj-lt"/>
                <a:ea typeface="+mj-ea"/>
                <a:cs typeface="+mj-cs"/>
              </a:defRPr>
            </a:lvl1pPr>
          </a:lstStyle>
          <a:p>
            <a:pPr algn="r" defTabSz="609585"/>
            <a:r>
              <a:rPr lang="en-US" sz="3200" noProof="0">
                <a:solidFill>
                  <a:srgbClr val="64686B"/>
                </a:solidFill>
                <a:latin typeface="Mark OT Heavy"/>
              </a:rPr>
              <a:t>Integrated Lock Loop</a:t>
            </a:r>
          </a:p>
        </p:txBody>
      </p:sp>
      <p:sp>
        <p:nvSpPr>
          <p:cNvPr id="2" name="Rectangle 1">
            <a:extLst>
              <a:ext uri="{FF2B5EF4-FFF2-40B4-BE49-F238E27FC236}">
                <a16:creationId xmlns:a16="http://schemas.microsoft.com/office/drawing/2014/main" id="{C93BF49D-FEFA-6D1D-481D-E0D8C874BEE7}"/>
              </a:ext>
            </a:extLst>
          </p:cNvPr>
          <p:cNvSpPr/>
          <p:nvPr/>
        </p:nvSpPr>
        <p:spPr>
          <a:xfrm>
            <a:off x="-64655" y="-1"/>
            <a:ext cx="358165" cy="6858001"/>
          </a:xfrm>
          <a:prstGeom prst="rect">
            <a:avLst/>
          </a:prstGeom>
          <a:solidFill>
            <a:srgbClr val="FFB7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
        <p:nvSpPr>
          <p:cNvPr id="6" name="Date Placeholder 4">
            <a:extLst>
              <a:ext uri="{FF2B5EF4-FFF2-40B4-BE49-F238E27FC236}">
                <a16:creationId xmlns:a16="http://schemas.microsoft.com/office/drawing/2014/main" id="{9D0BB3BF-67B8-7084-AECA-ED22350CCFA3}"/>
              </a:ext>
            </a:extLst>
          </p:cNvPr>
          <p:cNvSpPr>
            <a:spLocks noGrp="1"/>
          </p:cNvSpPr>
          <p:nvPr>
            <p:ph type="dt" sz="half" idx="2"/>
          </p:nvPr>
        </p:nvSpPr>
        <p:spPr>
          <a:xfrm>
            <a:off x="4330611" y="6540449"/>
            <a:ext cx="3451516" cy="366183"/>
          </a:xfrm>
        </p:spPr>
        <p:txBody>
          <a:bodyPr/>
          <a:lstStyle/>
          <a:p>
            <a:pPr defTabSz="609585"/>
            <a:r>
              <a:rPr lang="en-US" noProof="0">
                <a:solidFill>
                  <a:srgbClr val="AB2328"/>
                </a:solidFill>
                <a:latin typeface="Mark OT"/>
              </a:rPr>
              <a:t>Yakima Products, Inc.  Confidential</a:t>
            </a:r>
          </a:p>
        </p:txBody>
      </p:sp>
    </p:spTree>
    <p:extLst>
      <p:ext uri="{BB962C8B-B14F-4D97-AF65-F5344CB8AC3E}">
        <p14:creationId xmlns:p14="http://schemas.microsoft.com/office/powerpoint/2010/main" val="3425201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E94A9-4843-148F-A90F-360DBD11BCC7}"/>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DAD10997-F218-2C13-DFE2-D2B52352280B}"/>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Effect>
                      <a14:brightnessContrast bright="-44000"/>
                    </a14:imgEffect>
                  </a14:imgLayer>
                </a14:imgProps>
              </a:ext>
              <a:ext uri="{28A0092B-C50C-407E-A947-70E740481C1C}">
                <a14:useLocalDpi xmlns:a14="http://schemas.microsoft.com/office/drawing/2010/main" val="0"/>
              </a:ext>
            </a:extLst>
          </a:blip>
          <a:srcRect/>
          <a:stretch/>
        </p:blipFill>
        <p:spPr>
          <a:xfrm>
            <a:off x="1490" y="1676"/>
            <a:ext cx="12189023" cy="6856325"/>
          </a:xfrm>
          <a:prstGeom prst="rect">
            <a:avLst/>
          </a:prstGeom>
        </p:spPr>
      </p:pic>
      <p:sp>
        <p:nvSpPr>
          <p:cNvPr id="11" name="Rectangle 10">
            <a:extLst>
              <a:ext uri="{FF2B5EF4-FFF2-40B4-BE49-F238E27FC236}">
                <a16:creationId xmlns:a16="http://schemas.microsoft.com/office/drawing/2014/main" id="{73DC1A43-7AD9-96E0-B8FC-09AFA312123D}"/>
              </a:ext>
            </a:extLst>
          </p:cNvPr>
          <p:cNvSpPr/>
          <p:nvPr/>
        </p:nvSpPr>
        <p:spPr>
          <a:xfrm rot="16200000">
            <a:off x="-2493380" y="2428731"/>
            <a:ext cx="6858000" cy="2000544"/>
          </a:xfrm>
          <a:prstGeom prst="rect">
            <a:avLst/>
          </a:prstGeom>
          <a:gradFill flip="none" rotWithShape="1">
            <a:gsLst>
              <a:gs pos="1000">
                <a:schemeClr val="bg1">
                  <a:lumMod val="10000"/>
                </a:schemeClr>
              </a:gs>
              <a:gs pos="100000">
                <a:schemeClr val="tx1">
                  <a:alpha val="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70">
              <a:defRPr/>
            </a:pPr>
            <a:endParaRPr lang="en-US" sz="2400" noProof="0">
              <a:solidFill>
                <a:srgbClr val="E1E1E1"/>
              </a:solidFill>
              <a:latin typeface="Mark OT"/>
            </a:endParaRPr>
          </a:p>
        </p:txBody>
      </p:sp>
      <p:sp>
        <p:nvSpPr>
          <p:cNvPr id="14" name="Title 1">
            <a:extLst>
              <a:ext uri="{FF2B5EF4-FFF2-40B4-BE49-F238E27FC236}">
                <a16:creationId xmlns:a16="http://schemas.microsoft.com/office/drawing/2014/main" id="{AC5B89E0-5A39-A33F-AB88-A13974D81311}"/>
              </a:ext>
            </a:extLst>
          </p:cNvPr>
          <p:cNvSpPr>
            <a:spLocks noGrp="1"/>
          </p:cNvSpPr>
          <p:nvPr>
            <p:ph type="ctrTitle"/>
          </p:nvPr>
        </p:nvSpPr>
        <p:spPr>
          <a:xfrm>
            <a:off x="3525330" y="2831820"/>
            <a:ext cx="5141343" cy="685248"/>
          </a:xfrm>
        </p:spPr>
        <p:txBody>
          <a:bodyPr>
            <a:noAutofit/>
          </a:bodyPr>
          <a:lstStyle/>
          <a:p>
            <a:r>
              <a:rPr lang="en-US" sz="3700" noProof="0">
                <a:solidFill>
                  <a:schemeClr val="bg2"/>
                </a:solidFill>
              </a:rPr>
              <a:t>PRODUCT</a:t>
            </a:r>
          </a:p>
        </p:txBody>
      </p:sp>
      <p:cxnSp>
        <p:nvCxnSpPr>
          <p:cNvPr id="15" name="Straight Connector 14">
            <a:extLst>
              <a:ext uri="{FF2B5EF4-FFF2-40B4-BE49-F238E27FC236}">
                <a16:creationId xmlns:a16="http://schemas.microsoft.com/office/drawing/2014/main" id="{F63D91A4-48E9-8138-0713-DBDA3728BA95}"/>
              </a:ext>
            </a:extLst>
          </p:cNvPr>
          <p:cNvCxnSpPr>
            <a:cxnSpLocks/>
          </p:cNvCxnSpPr>
          <p:nvPr/>
        </p:nvCxnSpPr>
        <p:spPr>
          <a:xfrm>
            <a:off x="3523107" y="3517068"/>
            <a:ext cx="5145784" cy="0"/>
          </a:xfrm>
          <a:prstGeom prst="line">
            <a:avLst/>
          </a:prstGeom>
          <a:ln w="1270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47234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2102E-C4D2-5143-9D4D-1BC2B9A6ACD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C4362BB-C253-585C-1BEE-6BE6E67D6729}"/>
              </a:ext>
            </a:extLst>
          </p:cNvPr>
          <p:cNvPicPr>
            <a:picLocks noChangeAspect="1"/>
          </p:cNvPicPr>
          <p:nvPr/>
        </p:nvPicPr>
        <p:blipFill>
          <a:blip r:embed="rId3">
            <a:alphaModFix amt="16000"/>
            <a:extLst>
              <a:ext uri="{28A0092B-C50C-407E-A947-70E740481C1C}">
                <a14:useLocalDpi xmlns:a14="http://schemas.microsoft.com/office/drawing/2010/main" val="0"/>
              </a:ext>
            </a:extLst>
          </a:blip>
          <a:srcRect/>
          <a:stretch/>
        </p:blipFill>
        <p:spPr>
          <a:xfrm>
            <a:off x="241970" y="-2"/>
            <a:ext cx="11894895" cy="6496468"/>
          </a:xfrm>
          <a:prstGeom prst="rect">
            <a:avLst/>
          </a:prstGeom>
        </p:spPr>
      </p:pic>
      <p:pic>
        <p:nvPicPr>
          <p:cNvPr id="11" name="Picture 10" descr="A black object with a black background&#10;&#10;AI-generated content may be incorrect.">
            <a:extLst>
              <a:ext uri="{FF2B5EF4-FFF2-40B4-BE49-F238E27FC236}">
                <a16:creationId xmlns:a16="http://schemas.microsoft.com/office/drawing/2014/main" id="{75236DA7-CCB5-381C-CB27-87BB5FE7D63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6000" y="-1"/>
            <a:ext cx="6096001" cy="7960749"/>
          </a:xfrm>
          <a:prstGeom prst="rect">
            <a:avLst/>
          </a:prstGeom>
        </p:spPr>
      </p:pic>
      <p:pic>
        <p:nvPicPr>
          <p:cNvPr id="7" name="Picture 6" descr="A black metal bar with a black background&#10;&#10;AI-generated content may be incorrect.">
            <a:extLst>
              <a:ext uri="{FF2B5EF4-FFF2-40B4-BE49-F238E27FC236}">
                <a16:creationId xmlns:a16="http://schemas.microsoft.com/office/drawing/2014/main" id="{4DCC47EC-14FB-636E-F3C4-457082473F17}"/>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0" y="812795"/>
            <a:ext cx="6096000" cy="6045205"/>
          </a:xfrm>
          <a:prstGeom prst="rect">
            <a:avLst/>
          </a:prstGeom>
        </p:spPr>
      </p:pic>
      <p:sp>
        <p:nvSpPr>
          <p:cNvPr id="17" name="Rectangle 16">
            <a:extLst>
              <a:ext uri="{FF2B5EF4-FFF2-40B4-BE49-F238E27FC236}">
                <a16:creationId xmlns:a16="http://schemas.microsoft.com/office/drawing/2014/main" id="{F278C38A-F924-1E5F-730F-EB022714FB03}"/>
              </a:ext>
            </a:extLst>
          </p:cNvPr>
          <p:cNvSpPr/>
          <p:nvPr/>
        </p:nvSpPr>
        <p:spPr>
          <a:xfrm>
            <a:off x="0" y="6370320"/>
            <a:ext cx="12192000" cy="54864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
        <p:nvSpPr>
          <p:cNvPr id="13" name="Rectangle 12">
            <a:extLst>
              <a:ext uri="{FF2B5EF4-FFF2-40B4-BE49-F238E27FC236}">
                <a16:creationId xmlns:a16="http://schemas.microsoft.com/office/drawing/2014/main" id="{E3209AA5-DA0B-42AC-4D4A-37A11B244CC0}"/>
              </a:ext>
            </a:extLst>
          </p:cNvPr>
          <p:cNvSpPr/>
          <p:nvPr/>
        </p:nvSpPr>
        <p:spPr>
          <a:xfrm>
            <a:off x="5887782" y="0"/>
            <a:ext cx="416439"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
        <p:nvSpPr>
          <p:cNvPr id="16" name="Title 1">
            <a:extLst>
              <a:ext uri="{FF2B5EF4-FFF2-40B4-BE49-F238E27FC236}">
                <a16:creationId xmlns:a16="http://schemas.microsoft.com/office/drawing/2014/main" id="{3F1DF178-F7E3-1421-C9F6-2107DFEE9258}"/>
              </a:ext>
            </a:extLst>
          </p:cNvPr>
          <p:cNvSpPr>
            <a:spLocks noGrp="1"/>
          </p:cNvSpPr>
          <p:nvPr>
            <p:ph type="title"/>
          </p:nvPr>
        </p:nvSpPr>
        <p:spPr>
          <a:xfrm>
            <a:off x="293510" y="6370320"/>
            <a:ext cx="5542732" cy="487680"/>
          </a:xfrm>
        </p:spPr>
        <p:txBody>
          <a:bodyPr anchor="ctr"/>
          <a:lstStyle/>
          <a:p>
            <a:r>
              <a:rPr lang="en-US" sz="3200" noProof="0"/>
              <a:t>Dual Tray Positions</a:t>
            </a:r>
          </a:p>
        </p:txBody>
      </p:sp>
      <p:sp>
        <p:nvSpPr>
          <p:cNvPr id="18" name="Title 1">
            <a:extLst>
              <a:ext uri="{FF2B5EF4-FFF2-40B4-BE49-F238E27FC236}">
                <a16:creationId xmlns:a16="http://schemas.microsoft.com/office/drawing/2014/main" id="{ED78A476-5BD0-E862-C3F5-BA232CD3E763}"/>
              </a:ext>
            </a:extLst>
          </p:cNvPr>
          <p:cNvSpPr txBox="1">
            <a:spLocks/>
          </p:cNvSpPr>
          <p:nvPr/>
        </p:nvSpPr>
        <p:spPr>
          <a:xfrm>
            <a:off x="6355757" y="6370320"/>
            <a:ext cx="5836243" cy="487680"/>
          </a:xfrm>
          <a:prstGeom prst="rect">
            <a:avLst/>
          </a:prstGeom>
        </p:spPr>
        <p:txBody>
          <a:bodyPr vert="horz" lIns="121920" tIns="60960" rIns="121920" bIns="60960" rtlCol="0" anchor="ctr">
            <a:noAutofit/>
          </a:bodyPr>
          <a:lstStyle>
            <a:lvl1pPr algn="l" defTabSz="457200" rtl="0" eaLnBrk="1" latinLnBrk="0" hangingPunct="1">
              <a:spcBef>
                <a:spcPct val="0"/>
              </a:spcBef>
              <a:buNone/>
              <a:defRPr sz="4400" kern="1200">
                <a:solidFill>
                  <a:srgbClr val="5A5A5A"/>
                </a:solidFill>
                <a:latin typeface="+mj-lt"/>
                <a:ea typeface="+mj-ea"/>
                <a:cs typeface="+mj-cs"/>
              </a:defRPr>
            </a:lvl1pPr>
          </a:lstStyle>
          <a:p>
            <a:pPr algn="r" defTabSz="609585"/>
            <a:r>
              <a:rPr lang="en-US" sz="3200" noProof="0">
                <a:solidFill>
                  <a:srgbClr val="64686B"/>
                </a:solidFill>
                <a:latin typeface="Mark OT Heavy"/>
              </a:rPr>
              <a:t>Dual Wheelbase Position</a:t>
            </a:r>
          </a:p>
        </p:txBody>
      </p:sp>
      <p:sp>
        <p:nvSpPr>
          <p:cNvPr id="2" name="Rectangle 1">
            <a:extLst>
              <a:ext uri="{FF2B5EF4-FFF2-40B4-BE49-F238E27FC236}">
                <a16:creationId xmlns:a16="http://schemas.microsoft.com/office/drawing/2014/main" id="{52845DC4-08F8-EBA2-D8C5-67330731AC4F}"/>
              </a:ext>
            </a:extLst>
          </p:cNvPr>
          <p:cNvSpPr/>
          <p:nvPr/>
        </p:nvSpPr>
        <p:spPr>
          <a:xfrm>
            <a:off x="-64655" y="-1"/>
            <a:ext cx="358165" cy="6858001"/>
          </a:xfrm>
          <a:prstGeom prst="rect">
            <a:avLst/>
          </a:prstGeom>
          <a:solidFill>
            <a:srgbClr val="FFB7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
        <p:nvSpPr>
          <p:cNvPr id="3" name="Date Placeholder 4">
            <a:extLst>
              <a:ext uri="{FF2B5EF4-FFF2-40B4-BE49-F238E27FC236}">
                <a16:creationId xmlns:a16="http://schemas.microsoft.com/office/drawing/2014/main" id="{F7DD8D86-F0C3-25A2-46A3-9446CD808B3C}"/>
              </a:ext>
            </a:extLst>
          </p:cNvPr>
          <p:cNvSpPr>
            <a:spLocks noGrp="1"/>
          </p:cNvSpPr>
          <p:nvPr>
            <p:ph type="dt" sz="half" idx="2"/>
          </p:nvPr>
        </p:nvSpPr>
        <p:spPr>
          <a:xfrm>
            <a:off x="4330611" y="6540449"/>
            <a:ext cx="3451516" cy="366183"/>
          </a:xfrm>
        </p:spPr>
        <p:txBody>
          <a:bodyPr/>
          <a:lstStyle/>
          <a:p>
            <a:pPr defTabSz="609585"/>
            <a:r>
              <a:rPr lang="en-US" noProof="0">
                <a:solidFill>
                  <a:srgbClr val="AB2328"/>
                </a:solidFill>
                <a:latin typeface="Mark OT"/>
              </a:rPr>
              <a:t>Yakima Products, Inc.  Confidential</a:t>
            </a:r>
          </a:p>
        </p:txBody>
      </p:sp>
      <p:sp>
        <p:nvSpPr>
          <p:cNvPr id="10" name="Oval 9">
            <a:extLst>
              <a:ext uri="{FF2B5EF4-FFF2-40B4-BE49-F238E27FC236}">
                <a16:creationId xmlns:a16="http://schemas.microsoft.com/office/drawing/2014/main" id="{EC278F6C-5B01-7CB8-74B9-4FAA57C44229}"/>
              </a:ext>
            </a:extLst>
          </p:cNvPr>
          <p:cNvSpPr/>
          <p:nvPr/>
        </p:nvSpPr>
        <p:spPr>
          <a:xfrm>
            <a:off x="11050776" y="3214185"/>
            <a:ext cx="268224" cy="426720"/>
          </a:xfrm>
          <a:prstGeom prst="ellipse">
            <a:avLst/>
          </a:prstGeom>
          <a:noFill/>
          <a:ln w="19050">
            <a:solidFill>
              <a:srgbClr val="C00000"/>
            </a:solidFill>
          </a:ln>
          <a:effectLst>
            <a:outerShdw blurRad="50800" dist="381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
        <p:nvSpPr>
          <p:cNvPr id="14" name="Oval 13">
            <a:extLst>
              <a:ext uri="{FF2B5EF4-FFF2-40B4-BE49-F238E27FC236}">
                <a16:creationId xmlns:a16="http://schemas.microsoft.com/office/drawing/2014/main" id="{6197E9AE-E11A-9E87-9865-729CDFE6D5BB}"/>
              </a:ext>
            </a:extLst>
          </p:cNvPr>
          <p:cNvSpPr/>
          <p:nvPr/>
        </p:nvSpPr>
        <p:spPr>
          <a:xfrm>
            <a:off x="7935496" y="5008152"/>
            <a:ext cx="268224" cy="426720"/>
          </a:xfrm>
          <a:prstGeom prst="ellipse">
            <a:avLst/>
          </a:prstGeom>
          <a:noFill/>
          <a:ln w="19050">
            <a:solidFill>
              <a:srgbClr val="C00000"/>
            </a:solidFill>
          </a:ln>
          <a:effectLst>
            <a:outerShdw blurRad="50800" dist="381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
        <p:nvSpPr>
          <p:cNvPr id="15" name="Oval 14">
            <a:extLst>
              <a:ext uri="{FF2B5EF4-FFF2-40B4-BE49-F238E27FC236}">
                <a16:creationId xmlns:a16="http://schemas.microsoft.com/office/drawing/2014/main" id="{9881BC72-73AC-01CB-8C47-8746F304D177}"/>
              </a:ext>
            </a:extLst>
          </p:cNvPr>
          <p:cNvSpPr/>
          <p:nvPr/>
        </p:nvSpPr>
        <p:spPr>
          <a:xfrm>
            <a:off x="659913" y="2777325"/>
            <a:ext cx="487680" cy="304800"/>
          </a:xfrm>
          <a:prstGeom prst="ellipse">
            <a:avLst/>
          </a:prstGeom>
          <a:noFill/>
          <a:ln w="19050">
            <a:solidFill>
              <a:srgbClr val="C00000"/>
            </a:solidFill>
          </a:ln>
          <a:effectLst>
            <a:outerShdw blurRad="50800" dist="381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
        <p:nvSpPr>
          <p:cNvPr id="20" name="Oval 19">
            <a:extLst>
              <a:ext uri="{FF2B5EF4-FFF2-40B4-BE49-F238E27FC236}">
                <a16:creationId xmlns:a16="http://schemas.microsoft.com/office/drawing/2014/main" id="{63630FBA-C06F-2107-689E-5FF2B039D085}"/>
              </a:ext>
            </a:extLst>
          </p:cNvPr>
          <p:cNvSpPr/>
          <p:nvPr/>
        </p:nvSpPr>
        <p:spPr>
          <a:xfrm>
            <a:off x="2561500" y="2198053"/>
            <a:ext cx="487680" cy="304800"/>
          </a:xfrm>
          <a:prstGeom prst="ellipse">
            <a:avLst/>
          </a:prstGeom>
          <a:noFill/>
          <a:ln w="19050">
            <a:solidFill>
              <a:srgbClr val="C00000"/>
            </a:solidFill>
          </a:ln>
          <a:effectLst>
            <a:outerShdw blurRad="50800" dist="381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Tree>
    <p:extLst>
      <p:ext uri="{BB962C8B-B14F-4D97-AF65-F5344CB8AC3E}">
        <p14:creationId xmlns:p14="http://schemas.microsoft.com/office/powerpoint/2010/main" val="30249086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9535D-1891-D78B-D403-277D3D93CB62}"/>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53BA39A8-F750-03FC-E0D7-E85B2BD98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3676" y="316090"/>
            <a:ext cx="1903796" cy="1903796"/>
          </a:xfrm>
          <a:prstGeom prst="rect">
            <a:avLst/>
          </a:prstGeom>
        </p:spPr>
      </p:pic>
      <p:pic>
        <p:nvPicPr>
          <p:cNvPr id="11" name="Picture 10">
            <a:extLst>
              <a:ext uri="{FF2B5EF4-FFF2-40B4-BE49-F238E27FC236}">
                <a16:creationId xmlns:a16="http://schemas.microsoft.com/office/drawing/2014/main" id="{1EC71980-7EBE-0C77-4EFA-1C981DB8492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473752" y="557391"/>
            <a:ext cx="1710932" cy="1706880"/>
          </a:xfrm>
          <a:prstGeom prst="rect">
            <a:avLst/>
          </a:prstGeom>
        </p:spPr>
      </p:pic>
      <p:pic>
        <p:nvPicPr>
          <p:cNvPr id="13" name="Picture 12">
            <a:extLst>
              <a:ext uri="{FF2B5EF4-FFF2-40B4-BE49-F238E27FC236}">
                <a16:creationId xmlns:a16="http://schemas.microsoft.com/office/drawing/2014/main" id="{EF29CF11-570F-F7DE-4933-0AE20EEB62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7666" y="468811"/>
            <a:ext cx="1706880" cy="1706880"/>
          </a:xfrm>
          <a:prstGeom prst="rect">
            <a:avLst/>
          </a:prstGeom>
        </p:spPr>
      </p:pic>
      <p:pic>
        <p:nvPicPr>
          <p:cNvPr id="5" name="Picture 4">
            <a:extLst>
              <a:ext uri="{FF2B5EF4-FFF2-40B4-BE49-F238E27FC236}">
                <a16:creationId xmlns:a16="http://schemas.microsoft.com/office/drawing/2014/main" id="{874E0973-E4F2-6BFC-AD4E-2369D67F8C28}"/>
              </a:ext>
            </a:extLst>
          </p:cNvPr>
          <p:cNvPicPr>
            <a:picLocks noChangeAspect="1"/>
          </p:cNvPicPr>
          <p:nvPr/>
        </p:nvPicPr>
        <p:blipFill>
          <a:blip r:embed="rId6">
            <a:alphaModFix amt="16000"/>
            <a:extLst>
              <a:ext uri="{28A0092B-C50C-407E-A947-70E740481C1C}">
                <a14:useLocalDpi xmlns:a14="http://schemas.microsoft.com/office/drawing/2010/main" val="0"/>
              </a:ext>
            </a:extLst>
          </a:blip>
          <a:srcRect/>
          <a:stretch/>
        </p:blipFill>
        <p:spPr>
          <a:xfrm>
            <a:off x="4542854" y="2091366"/>
            <a:ext cx="7452605" cy="4405100"/>
          </a:xfrm>
          <a:prstGeom prst="rect">
            <a:avLst/>
          </a:prstGeom>
        </p:spPr>
      </p:pic>
      <p:graphicFrame>
        <p:nvGraphicFramePr>
          <p:cNvPr id="14" name="Table 13">
            <a:extLst>
              <a:ext uri="{FF2B5EF4-FFF2-40B4-BE49-F238E27FC236}">
                <a16:creationId xmlns:a16="http://schemas.microsoft.com/office/drawing/2014/main" id="{017CA378-E651-5820-22BD-89CFC58A3951}"/>
              </a:ext>
            </a:extLst>
          </p:cNvPr>
          <p:cNvGraphicFramePr>
            <a:graphicFrameLocks noGrp="1"/>
          </p:cNvGraphicFramePr>
          <p:nvPr>
            <p:extLst>
              <p:ext uri="{D42A27DB-BD31-4B8C-83A1-F6EECF244321}">
                <p14:modId xmlns:p14="http://schemas.microsoft.com/office/powerpoint/2010/main" val="3014377953"/>
              </p:ext>
            </p:extLst>
          </p:nvPr>
        </p:nvGraphicFramePr>
        <p:xfrm>
          <a:off x="4548912" y="2091366"/>
          <a:ext cx="7437120" cy="4407603"/>
        </p:xfrm>
        <a:graphic>
          <a:graphicData uri="http://schemas.openxmlformats.org/drawingml/2006/table">
            <a:tbl>
              <a:tblPr/>
              <a:tblGrid>
                <a:gridCol w="1950720">
                  <a:extLst>
                    <a:ext uri="{9D8B030D-6E8A-4147-A177-3AD203B41FA5}">
                      <a16:colId xmlns:a16="http://schemas.microsoft.com/office/drawing/2014/main" val="3860138459"/>
                    </a:ext>
                  </a:extLst>
                </a:gridCol>
                <a:gridCol w="1828800">
                  <a:extLst>
                    <a:ext uri="{9D8B030D-6E8A-4147-A177-3AD203B41FA5}">
                      <a16:colId xmlns:a16="http://schemas.microsoft.com/office/drawing/2014/main" val="2979336066"/>
                    </a:ext>
                  </a:extLst>
                </a:gridCol>
                <a:gridCol w="1828800">
                  <a:extLst>
                    <a:ext uri="{9D8B030D-6E8A-4147-A177-3AD203B41FA5}">
                      <a16:colId xmlns:a16="http://schemas.microsoft.com/office/drawing/2014/main" val="1205391982"/>
                    </a:ext>
                  </a:extLst>
                </a:gridCol>
                <a:gridCol w="1828800">
                  <a:extLst>
                    <a:ext uri="{9D8B030D-6E8A-4147-A177-3AD203B41FA5}">
                      <a16:colId xmlns:a16="http://schemas.microsoft.com/office/drawing/2014/main" val="3152144831"/>
                    </a:ext>
                  </a:extLst>
                </a:gridCol>
              </a:tblGrid>
              <a:tr h="620945">
                <a:tc>
                  <a:txBody>
                    <a:bodyPr/>
                    <a:lstStyle/>
                    <a:p>
                      <a:pPr algn="ctr" fontAlgn="t"/>
                      <a:r>
                        <a:rPr lang="en-US" sz="1500" b="1" i="0" u="none" strike="noStrike" noProof="0">
                          <a:solidFill>
                            <a:srgbClr val="FFFFFF"/>
                          </a:solidFill>
                          <a:effectLst/>
                          <a:latin typeface="+mj-lt"/>
                        </a:rPr>
                        <a:t>Yakima</a:t>
                      </a:r>
                    </a:p>
                    <a:p>
                      <a:pPr algn="ctr" fontAlgn="t"/>
                      <a:r>
                        <a:rPr lang="en-US" sz="1500" b="1" i="0" u="none" strike="noStrike" noProof="0">
                          <a:solidFill>
                            <a:srgbClr val="FFFFFF"/>
                          </a:solidFill>
                          <a:effectLst/>
                          <a:latin typeface="+mj-lt"/>
                        </a:rPr>
                        <a:t>StepUp Swing</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lang="en-US" sz="1500" b="1" i="0" u="none" strike="noStrike" kern="1200" noProof="0">
                          <a:solidFill>
                            <a:srgbClr val="FFFFFF"/>
                          </a:solidFill>
                          <a:effectLst/>
                          <a:latin typeface="+mj-lt"/>
                          <a:ea typeface="+mn-ea"/>
                          <a:cs typeface="+mn-cs"/>
                        </a:rPr>
                        <a:t>Rocky Mounts</a:t>
                      </a:r>
                    </a:p>
                    <a:p>
                      <a:pPr marL="0" marR="0" lvl="0" indent="0" algn="ctr" defTabSz="457200" rtl="0" eaLnBrk="1" fontAlgn="t" latinLnBrk="0" hangingPunct="1">
                        <a:lnSpc>
                          <a:spcPct val="100000"/>
                        </a:lnSpc>
                        <a:spcBef>
                          <a:spcPts val="0"/>
                        </a:spcBef>
                        <a:spcAft>
                          <a:spcPts val="0"/>
                        </a:spcAft>
                        <a:buClrTx/>
                        <a:buSzTx/>
                        <a:buFontTx/>
                        <a:buNone/>
                        <a:tabLst/>
                        <a:defRPr/>
                      </a:pPr>
                      <a:r>
                        <a:rPr lang="en-US" sz="1500" b="1" i="0" u="none" strike="noStrike" kern="1200" noProof="0">
                          <a:solidFill>
                            <a:srgbClr val="FFFFFF"/>
                          </a:solidFill>
                          <a:effectLst/>
                          <a:latin typeface="+mj-lt"/>
                          <a:ea typeface="+mn-ea"/>
                          <a:cs typeface="+mn-cs"/>
                        </a:rPr>
                        <a:t>BackStage</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t"/>
                      <a:r>
                        <a:rPr lang="en-US" sz="1500" b="1" i="0" u="none" strike="noStrike" noProof="0">
                          <a:solidFill>
                            <a:srgbClr val="FFFFFF"/>
                          </a:solidFill>
                          <a:effectLst/>
                          <a:latin typeface="+mj-lt"/>
                        </a:rPr>
                        <a:t>Thule</a:t>
                      </a:r>
                    </a:p>
                    <a:p>
                      <a:pPr algn="ctr" fontAlgn="t"/>
                      <a:r>
                        <a:rPr lang="en-US" sz="1500" b="1" i="0" u="none" strike="noStrike" noProof="0">
                          <a:solidFill>
                            <a:srgbClr val="FFFFFF"/>
                          </a:solidFill>
                          <a:effectLst/>
                          <a:latin typeface="+mj-lt"/>
                        </a:rPr>
                        <a:t>Verse</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lang="en-US" sz="1500" b="1" i="0" u="none" strike="noStrike" kern="1200" noProof="0">
                          <a:solidFill>
                            <a:srgbClr val="FFFFFF"/>
                          </a:solidFill>
                          <a:effectLst/>
                          <a:latin typeface="+mj-lt"/>
                          <a:ea typeface="+mn-ea"/>
                          <a:cs typeface="+mn-cs"/>
                        </a:rPr>
                        <a:t>Kuat</a:t>
                      </a:r>
                    </a:p>
                    <a:p>
                      <a:pPr marL="0" marR="0" lvl="0" indent="0" algn="ctr" defTabSz="457200" rtl="0" eaLnBrk="1" fontAlgn="t" latinLnBrk="0" hangingPunct="1">
                        <a:lnSpc>
                          <a:spcPct val="100000"/>
                        </a:lnSpc>
                        <a:spcBef>
                          <a:spcPts val="0"/>
                        </a:spcBef>
                        <a:spcAft>
                          <a:spcPts val="0"/>
                        </a:spcAft>
                        <a:buClrTx/>
                        <a:buSzTx/>
                        <a:buFontTx/>
                        <a:buNone/>
                        <a:tabLst/>
                        <a:defRPr/>
                      </a:pPr>
                      <a:r>
                        <a:rPr lang="en-US" sz="1500" b="1" i="0" u="none" strike="noStrike" kern="1200" noProof="0">
                          <a:solidFill>
                            <a:srgbClr val="FFFFFF"/>
                          </a:solidFill>
                          <a:effectLst/>
                          <a:latin typeface="+mj-lt"/>
                          <a:ea typeface="+mn-ea"/>
                          <a:cs typeface="+mn-cs"/>
                        </a:rPr>
                        <a:t>NV 2.0</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571873972"/>
                  </a:ext>
                </a:extLst>
              </a:tr>
              <a:tr h="882241">
                <a:tc>
                  <a:txBody>
                    <a:bodyPr/>
                    <a:lstStyle/>
                    <a:p>
                      <a:pPr algn="ctr" rtl="0" fontAlgn="b"/>
                      <a:r>
                        <a:rPr lang="en-US" sz="1100" b="0" i="0" u="none" strike="noStrike" noProof="0">
                          <a:solidFill>
                            <a:schemeClr val="tx1">
                              <a:lumMod val="40000"/>
                              <a:lumOff val="60000"/>
                            </a:schemeClr>
                          </a:solidFill>
                          <a:effectLst/>
                          <a:latin typeface="+mn-lt"/>
                        </a:rPr>
                        <a:t>2 - $699</a:t>
                      </a:r>
                    </a:p>
                    <a:p>
                      <a:pPr algn="ctr" rtl="0" fontAlgn="b"/>
                      <a:r>
                        <a:rPr lang="en-US" sz="1100" b="1" i="0" u="none" strike="noStrike" noProof="0">
                          <a:solidFill>
                            <a:srgbClr val="5A5A5A"/>
                          </a:solidFill>
                          <a:effectLst/>
                          <a:latin typeface="+mn-lt"/>
                        </a:rPr>
                        <a:t>2 Swing - $999</a:t>
                      </a:r>
                    </a:p>
                  </a:txBody>
                  <a:tcPr marL="10544" marR="10544" marT="10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noProof="0">
                          <a:solidFill>
                            <a:srgbClr val="5A5A5A"/>
                          </a:solidFill>
                          <a:effectLst/>
                          <a:latin typeface="+mn-lt"/>
                        </a:rPr>
                        <a:t>$799 2 bike (+$30)</a:t>
                      </a:r>
                    </a:p>
                  </a:txBody>
                  <a:tcPr marL="10544" marR="10544" marT="10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noProof="0">
                          <a:solidFill>
                            <a:srgbClr val="5A5A5A"/>
                          </a:solidFill>
                          <a:effectLst/>
                          <a:latin typeface="+mn-lt"/>
                        </a:rPr>
                        <a:t>2 Bike - $999 (+$50)</a:t>
                      </a:r>
                    </a:p>
                  </a:txBody>
                  <a:tcPr marL="10544" marR="10544" marT="10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noProof="0">
                          <a:solidFill>
                            <a:srgbClr val="5A5A5A"/>
                          </a:solidFill>
                          <a:effectLst/>
                          <a:latin typeface="+mn-lt"/>
                        </a:rPr>
                        <a:t>2 Bike - $989 (+$100)</a:t>
                      </a:r>
                    </a:p>
                  </a:txBody>
                  <a:tcPr marL="10544" marR="10544" marT="10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7571468"/>
                  </a:ext>
                </a:extLst>
              </a:tr>
              <a:tr h="609600">
                <a:tc>
                  <a:txBody>
                    <a:bodyPr/>
                    <a:lstStyle/>
                    <a:p>
                      <a:pPr marL="0" algn="ctr" defTabSz="457200" rtl="0" eaLnBrk="1" fontAlgn="b" latinLnBrk="0" hangingPunct="1"/>
                      <a:r>
                        <a:rPr lang="en-US" sz="1100" b="0" i="0" u="none" strike="noStrike" kern="1200" noProof="0">
                          <a:solidFill>
                            <a:srgbClr val="C00000"/>
                          </a:solidFill>
                          <a:effectLst/>
                          <a:latin typeface="+mn-lt"/>
                          <a:ea typeface="+mn-ea"/>
                          <a:cs typeface="+mn-cs"/>
                        </a:rPr>
                        <a:t>Up 65lbs/29.5kg per Bike,</a:t>
                      </a:r>
                    </a:p>
                    <a:p>
                      <a:pPr marL="0" algn="ctr" defTabSz="457200" rtl="0" eaLnBrk="1" fontAlgn="b" latinLnBrk="0" hangingPunct="1"/>
                      <a:r>
                        <a:rPr lang="en-US" sz="1100" b="0" i="0" u="none" strike="noStrike" kern="1200" noProof="0">
                          <a:solidFill>
                            <a:srgbClr val="5A5A5A"/>
                          </a:solidFill>
                          <a:effectLst/>
                          <a:latin typeface="+mn-lt"/>
                          <a:ea typeface="+mn-ea"/>
                          <a:cs typeface="+mn-cs"/>
                        </a:rPr>
                        <a:t>RV/ BackSwing /StraightShot Derated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457200" rtl="0" eaLnBrk="1" fontAlgn="b" latinLnBrk="0" hangingPunct="1"/>
                      <a:r>
                        <a:rPr lang="en-US" sz="1100" b="0" i="0" u="none" strike="noStrike" kern="1200" noProof="0">
                          <a:solidFill>
                            <a:srgbClr val="5A5A5A"/>
                          </a:solidFill>
                          <a:effectLst/>
                          <a:latin typeface="+mn-lt"/>
                          <a:ea typeface="+mn-ea"/>
                          <a:cs typeface="+mn-cs"/>
                        </a:rPr>
                        <a:t>up to 60lbs/27kg per bike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457200" rtl="0" eaLnBrk="1" fontAlgn="b" latinLnBrk="0" hangingPunct="1"/>
                      <a:r>
                        <a:rPr lang="en-US" sz="1100" b="0" i="0" u="none" strike="noStrike" kern="1200" noProof="0">
                          <a:solidFill>
                            <a:srgbClr val="5A5A5A"/>
                          </a:solidFill>
                          <a:effectLst/>
                          <a:latin typeface="+mn-lt"/>
                          <a:ea typeface="+mn-ea"/>
                          <a:cs typeface="+mn-cs"/>
                        </a:rPr>
                        <a:t>Up to 60lbs/27kg </a:t>
                      </a:r>
                    </a:p>
                    <a:p>
                      <a:pPr marL="0" algn="ctr" defTabSz="457200" rtl="0" eaLnBrk="1" fontAlgn="b" latinLnBrk="0" hangingPunct="1"/>
                      <a:r>
                        <a:rPr lang="en-US" sz="1100" b="0" i="0" u="none" strike="noStrike" kern="1200" noProof="0">
                          <a:solidFill>
                            <a:srgbClr val="5A5A5A"/>
                          </a:solidFill>
                          <a:effectLst/>
                          <a:latin typeface="+mn-lt"/>
                          <a:ea typeface="+mn-ea"/>
                          <a:cs typeface="+mn-cs"/>
                        </a:rPr>
                        <a:t>RV Rated, no Trailers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457200" rtl="0" eaLnBrk="1" fontAlgn="b" latinLnBrk="0" hangingPunct="1"/>
                      <a:r>
                        <a:rPr lang="en-US" sz="1100" b="0" i="0" u="none" strike="noStrike" kern="1200" noProof="0">
                          <a:solidFill>
                            <a:srgbClr val="5A5A5A"/>
                          </a:solidFill>
                          <a:effectLst/>
                          <a:latin typeface="+mn-lt"/>
                          <a:ea typeface="+mn-ea"/>
                          <a:cs typeface="+mn-cs"/>
                        </a:rPr>
                        <a:t>Up to 60lbs/27kg</a:t>
                      </a:r>
                    </a:p>
                    <a:p>
                      <a:pPr marL="0" algn="ctr" defTabSz="457200" rtl="0" eaLnBrk="1" fontAlgn="b" latinLnBrk="0" hangingPunct="1"/>
                      <a:r>
                        <a:rPr lang="en-US" sz="1100" b="0" i="0" u="none" strike="noStrike" kern="1200" noProof="0">
                          <a:solidFill>
                            <a:srgbClr val="5A5A5A"/>
                          </a:solidFill>
                          <a:effectLst/>
                          <a:latin typeface="+mn-lt"/>
                          <a:ea typeface="+mn-ea"/>
                          <a:cs typeface="+mn-cs"/>
                        </a:rPr>
                        <a:t>RV Rated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0317365"/>
                  </a:ext>
                </a:extLst>
              </a:tr>
              <a:tr h="1097280">
                <a:tc>
                  <a:txBody>
                    <a:bodyPr/>
                    <a:lstStyle/>
                    <a:p>
                      <a:pPr marL="0" algn="ctr" defTabSz="457200" rtl="0" eaLnBrk="1" fontAlgn="b" latinLnBrk="0" hangingPunct="1"/>
                      <a:r>
                        <a:rPr lang="en-US" sz="1100" b="0" i="0" u="none" strike="noStrike" kern="1200" noProof="0">
                          <a:solidFill>
                            <a:srgbClr val="C00000"/>
                          </a:solidFill>
                          <a:effectLst/>
                          <a:latin typeface="+mn-lt"/>
                          <a:ea typeface="+mn-ea"/>
                          <a:cs typeface="+mn-cs"/>
                        </a:rPr>
                        <a:t>32-52” wheelbase,</a:t>
                      </a:r>
                    </a:p>
                    <a:p>
                      <a:pPr marL="0" algn="ctr" defTabSz="457200" rtl="0" eaLnBrk="1" fontAlgn="b" latinLnBrk="0" hangingPunct="1"/>
                      <a:r>
                        <a:rPr lang="en-US" sz="1100" b="0" i="0" u="none" strike="noStrike" kern="1200" noProof="0">
                          <a:solidFill>
                            <a:srgbClr val="C00000"/>
                          </a:solidFill>
                          <a:effectLst/>
                          <a:latin typeface="+mn-lt"/>
                          <a:ea typeface="+mn-ea"/>
                          <a:cs typeface="+mn-cs"/>
                        </a:rPr>
                        <a:t>16 - 29” wheels, and up to 4.5” tires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457200" rtl="0" eaLnBrk="1" fontAlgn="b" latinLnBrk="0" hangingPunct="1"/>
                      <a:r>
                        <a:rPr lang="en-US" sz="1100" b="0" i="0" u="none" strike="noStrike" kern="1200" noProof="0">
                          <a:solidFill>
                            <a:srgbClr val="5A5A5A"/>
                          </a:solidFill>
                          <a:effectLst/>
                          <a:latin typeface="+mn-lt"/>
                          <a:ea typeface="+mn-ea"/>
                          <a:cs typeface="+mn-cs"/>
                        </a:rPr>
                        <a:t>36-50” Wheelbase</a:t>
                      </a:r>
                    </a:p>
                    <a:p>
                      <a:pPr marL="0" algn="ctr" defTabSz="457200" rtl="0" eaLnBrk="1" fontAlgn="b" latinLnBrk="0" hangingPunct="1"/>
                      <a:r>
                        <a:rPr lang="en-US" sz="1100" b="0" i="0" u="none" strike="noStrike" kern="1200" noProof="0">
                          <a:solidFill>
                            <a:srgbClr val="5A5A5A"/>
                          </a:solidFill>
                          <a:effectLst/>
                          <a:latin typeface="+mn-lt"/>
                          <a:ea typeface="+mn-ea"/>
                          <a:cs typeface="+mn-cs"/>
                        </a:rPr>
                        <a:t>20” to 29”, up to 3” wide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457200" rtl="0" eaLnBrk="1" fontAlgn="b" latinLnBrk="0" hangingPunct="1"/>
                      <a:r>
                        <a:rPr lang="en-US" sz="1100" b="0" i="0" u="none" strike="noStrike" kern="1200" noProof="0">
                          <a:solidFill>
                            <a:srgbClr val="5A5A5A"/>
                          </a:solidFill>
                          <a:effectLst/>
                          <a:latin typeface="+mn-lt"/>
                          <a:ea typeface="+mn-ea"/>
                          <a:cs typeface="+mn-cs"/>
                        </a:rPr>
                        <a:t>Up to 53”/135cm</a:t>
                      </a:r>
                    </a:p>
                    <a:p>
                      <a:pPr marL="0" algn="ctr" defTabSz="457200" rtl="0" eaLnBrk="1" fontAlgn="b" latinLnBrk="0" hangingPunct="1"/>
                      <a:r>
                        <a:rPr lang="en-US" sz="1100" b="0" i="0" u="none" strike="noStrike" kern="1200" noProof="0">
                          <a:solidFill>
                            <a:srgbClr val="5A5A5A"/>
                          </a:solidFill>
                          <a:effectLst/>
                          <a:latin typeface="+mn-lt"/>
                          <a:ea typeface="+mn-ea"/>
                          <a:cs typeface="+mn-cs"/>
                        </a:rPr>
                        <a:t>Up to 29”, up to 5” wide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457200" rtl="0" eaLnBrk="1" fontAlgn="b" latinLnBrk="0" hangingPunct="1"/>
                      <a:r>
                        <a:rPr lang="en-US" sz="1100" b="0" i="0" u="none" strike="noStrike" kern="1200" noProof="0">
                          <a:solidFill>
                            <a:srgbClr val="5A5A5A"/>
                          </a:solidFill>
                          <a:effectLst/>
                          <a:latin typeface="+mn-lt"/>
                          <a:ea typeface="+mn-ea"/>
                          <a:cs typeface="+mn-cs"/>
                        </a:rPr>
                        <a:t>Up to 50”/127cm</a:t>
                      </a:r>
                    </a:p>
                    <a:p>
                      <a:pPr marL="0" algn="ctr" defTabSz="457200" rtl="0" eaLnBrk="1" fontAlgn="b" latinLnBrk="0" hangingPunct="1"/>
                      <a:r>
                        <a:rPr lang="en-US" sz="1100" b="0" i="0" u="none" strike="noStrike" kern="1200" noProof="0">
                          <a:solidFill>
                            <a:srgbClr val="5A5A5A"/>
                          </a:solidFill>
                          <a:effectLst/>
                          <a:latin typeface="+mn-lt"/>
                          <a:ea typeface="+mn-ea"/>
                          <a:cs typeface="+mn-cs"/>
                        </a:rPr>
                        <a:t>Up to 29”, 20-24” w/ Adapter</a:t>
                      </a:r>
                    </a:p>
                    <a:p>
                      <a:pPr marL="0" algn="ctr" defTabSz="457200" rtl="0" eaLnBrk="1" fontAlgn="b" latinLnBrk="0" hangingPunct="1"/>
                      <a:r>
                        <a:rPr lang="en-US" sz="1100" b="0" i="0" u="none" strike="noStrike" kern="1200" noProof="0">
                          <a:solidFill>
                            <a:srgbClr val="5A5A5A"/>
                          </a:solidFill>
                          <a:effectLst/>
                          <a:latin typeface="+mn-lt"/>
                          <a:ea typeface="+mn-ea"/>
                          <a:cs typeface="+mn-cs"/>
                        </a:rPr>
                        <a:t>Up to 5” wide with Fat Kit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8224927"/>
                  </a:ext>
                </a:extLst>
              </a:tr>
              <a:tr h="1197537">
                <a:tc>
                  <a:txBody>
                    <a:bodyPr/>
                    <a:lstStyle/>
                    <a:p>
                      <a:pPr algn="ctr" rtl="0" fontAlgn="b"/>
                      <a:r>
                        <a:rPr lang="en-US" sz="1100" b="0" i="0" u="none" strike="noStrike" noProof="0">
                          <a:solidFill>
                            <a:srgbClr val="C00000"/>
                          </a:solidFill>
                          <a:effectLst/>
                          <a:latin typeface="+mn-lt"/>
                        </a:rPr>
                        <a:t>Remote Tilt, Offset Trays. Tailgate Clearance, Swing Access, </a:t>
                      </a:r>
                      <a:r>
                        <a:rPr lang="en-US" sz="1100" b="0" i="0" u="none" strike="noStrike" noProof="0">
                          <a:solidFill>
                            <a:srgbClr val="5A5A5A"/>
                          </a:solidFill>
                          <a:effectLst/>
                          <a:latin typeface="+mn-lt"/>
                        </a:rPr>
                        <a:t>Easy Hitch Install</a:t>
                      </a:r>
                    </a:p>
                    <a:p>
                      <a:pPr algn="ctr" rtl="0" fontAlgn="b"/>
                      <a:r>
                        <a:rPr lang="en-US" sz="1100" b="0" i="0" u="none" strike="noStrike" noProof="0">
                          <a:solidFill>
                            <a:srgbClr val="5A5A5A"/>
                          </a:solidFill>
                          <a:effectLst/>
                          <a:latin typeface="+mn-lt"/>
                        </a:rPr>
                        <a:t>Rack Weight–</a:t>
                      </a:r>
                      <a:r>
                        <a:rPr lang="en-US" sz="1100" b="0" i="0" u="none" strike="noStrike" noProof="0">
                          <a:solidFill>
                            <a:srgbClr val="5A5A5A"/>
                          </a:solidFill>
                          <a:effectLst/>
                          <a:highlight>
                            <a:srgbClr val="FFFF00"/>
                          </a:highlight>
                          <a:latin typeface="+mn-lt"/>
                        </a:rPr>
                        <a:t>48bs/22kg &amp; 62</a:t>
                      </a:r>
                      <a:r>
                        <a:rPr lang="en-US" sz="1100" b="1" i="0" u="none" strike="noStrike" noProof="0">
                          <a:solidFill>
                            <a:srgbClr val="5A5A5A"/>
                          </a:solidFill>
                          <a:effectLst/>
                          <a:highlight>
                            <a:srgbClr val="FFFF00"/>
                          </a:highlight>
                          <a:latin typeface="+mn-lt"/>
                        </a:rPr>
                        <a:t>lbs/28kg</a:t>
                      </a:r>
                    </a:p>
                  </a:txBody>
                  <a:tcPr marL="10544" marR="10544" marT="10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noProof="0">
                          <a:solidFill>
                            <a:srgbClr val="5A5A5A"/>
                          </a:solidFill>
                          <a:effectLst/>
                          <a:latin typeface="+mn-lt"/>
                        </a:rPr>
                        <a:t>Integrated Swing Model On Market, Strong Brand in Rack Specialty and Non-Circana Channels</a:t>
                      </a:r>
                    </a:p>
                    <a:p>
                      <a:pPr algn="ctr" rtl="0" fontAlgn="b"/>
                      <a:r>
                        <a:rPr lang="en-US" sz="1100" b="0" i="0" u="none" strike="noStrike" noProof="0">
                          <a:solidFill>
                            <a:srgbClr val="5A5A5A"/>
                          </a:solidFill>
                          <a:effectLst/>
                          <a:latin typeface="+mn-lt"/>
                        </a:rPr>
                        <a:t>Rack Weight–60lbs/27kg</a:t>
                      </a:r>
                    </a:p>
                  </a:txBody>
                  <a:tcPr marL="10544" marR="10544" marT="10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noProof="0">
                          <a:solidFill>
                            <a:srgbClr val="5A5A5A"/>
                          </a:solidFill>
                          <a:effectLst/>
                          <a:latin typeface="+mn-lt"/>
                        </a:rPr>
                        <a:t>+2Add-On, Light &amp; Plate Kit,  Repair Holder, Transport Wheels</a:t>
                      </a:r>
                    </a:p>
                    <a:p>
                      <a:pPr algn="ctr" rtl="0" fontAlgn="b"/>
                      <a:r>
                        <a:rPr lang="en-US" sz="1100" b="0" i="0" u="none" strike="noStrike" noProof="0">
                          <a:solidFill>
                            <a:srgbClr val="5A5A5A"/>
                          </a:solidFill>
                          <a:effectLst/>
                          <a:latin typeface="+mn-lt"/>
                        </a:rPr>
                        <a:t>Rack Weight–58lbs/26kg</a:t>
                      </a:r>
                    </a:p>
                  </a:txBody>
                  <a:tcPr marL="10544" marR="10544" marT="10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noProof="0">
                          <a:solidFill>
                            <a:srgbClr val="5A5A5A"/>
                          </a:solidFill>
                          <a:effectLst/>
                          <a:latin typeface="+mn-lt"/>
                        </a:rPr>
                        <a:t>Long time industry leader, was originally very disruptive. But it has aged. Add On for 1 or 2, and Ramp</a:t>
                      </a:r>
                    </a:p>
                    <a:p>
                      <a:pPr algn="ctr" rtl="0" fontAlgn="b"/>
                      <a:r>
                        <a:rPr lang="en-US" sz="1100" b="0" i="0" u="none" strike="noStrike" noProof="0">
                          <a:solidFill>
                            <a:srgbClr val="5A5A5A"/>
                          </a:solidFill>
                          <a:effectLst/>
                          <a:latin typeface="+mn-lt"/>
                        </a:rPr>
                        <a:t>Rack Weight–56lbs/25.4kg</a:t>
                      </a:r>
                    </a:p>
                  </a:txBody>
                  <a:tcPr marL="10544" marR="10544" marT="10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5704389"/>
                  </a:ext>
                </a:extLst>
              </a:tr>
            </a:tbl>
          </a:graphicData>
        </a:graphic>
      </p:graphicFrame>
      <p:sp>
        <p:nvSpPr>
          <p:cNvPr id="12" name="Rectangle 11">
            <a:extLst>
              <a:ext uri="{FF2B5EF4-FFF2-40B4-BE49-F238E27FC236}">
                <a16:creationId xmlns:a16="http://schemas.microsoft.com/office/drawing/2014/main" id="{DF5746FB-2AB9-2BD4-FED6-E6BFE0E72888}"/>
              </a:ext>
            </a:extLst>
          </p:cNvPr>
          <p:cNvSpPr/>
          <p:nvPr/>
        </p:nvSpPr>
        <p:spPr>
          <a:xfrm>
            <a:off x="-64655" y="-1"/>
            <a:ext cx="358165" cy="6858001"/>
          </a:xfrm>
          <a:prstGeom prst="rect">
            <a:avLst/>
          </a:prstGeom>
          <a:solidFill>
            <a:srgbClr val="FFB7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
        <p:nvSpPr>
          <p:cNvPr id="3" name="Footer Placeholder 2">
            <a:extLst>
              <a:ext uri="{FF2B5EF4-FFF2-40B4-BE49-F238E27FC236}">
                <a16:creationId xmlns:a16="http://schemas.microsoft.com/office/drawing/2014/main" id="{F545DE52-F64F-E246-0F56-549B6903A5E9}"/>
              </a:ext>
            </a:extLst>
          </p:cNvPr>
          <p:cNvSpPr>
            <a:spLocks noGrp="1"/>
          </p:cNvSpPr>
          <p:nvPr>
            <p:ph type="ftr" sz="quarter" idx="10"/>
          </p:nvPr>
        </p:nvSpPr>
        <p:spPr/>
        <p:txBody>
          <a:bodyPr/>
          <a:lstStyle/>
          <a:p>
            <a:pPr defTabSz="609585"/>
            <a:endParaRPr lang="en-US" noProof="0">
              <a:latin typeface="Mark OT"/>
            </a:endParaRPr>
          </a:p>
        </p:txBody>
      </p:sp>
      <p:sp>
        <p:nvSpPr>
          <p:cNvPr id="4" name="Slide Number Placeholder 3">
            <a:extLst>
              <a:ext uri="{FF2B5EF4-FFF2-40B4-BE49-F238E27FC236}">
                <a16:creationId xmlns:a16="http://schemas.microsoft.com/office/drawing/2014/main" id="{116C500F-67ED-BE92-B5FD-C7693109CB06}"/>
              </a:ext>
            </a:extLst>
          </p:cNvPr>
          <p:cNvSpPr>
            <a:spLocks noGrp="1"/>
          </p:cNvSpPr>
          <p:nvPr>
            <p:ph type="sldNum" sz="quarter" idx="11"/>
          </p:nvPr>
        </p:nvSpPr>
        <p:spPr/>
        <p:txBody>
          <a:bodyPr/>
          <a:lstStyle/>
          <a:p>
            <a:pPr defTabSz="609585"/>
            <a:fld id="{E3C10A3F-FD94-6F46-B81C-C62BCA26E41C}" type="slidenum">
              <a:rPr lang="en-US" noProof="0">
                <a:latin typeface="Mark OT"/>
              </a:rPr>
              <a:pPr defTabSz="609585"/>
              <a:t>41</a:t>
            </a:fld>
            <a:endParaRPr lang="en-US" noProof="0">
              <a:latin typeface="Mark OT"/>
            </a:endParaRPr>
          </a:p>
        </p:txBody>
      </p:sp>
      <p:pic>
        <p:nvPicPr>
          <p:cNvPr id="23" name="Picture 22">
            <a:extLst>
              <a:ext uri="{FF2B5EF4-FFF2-40B4-BE49-F238E27FC236}">
                <a16:creationId xmlns:a16="http://schemas.microsoft.com/office/drawing/2014/main" id="{A2A59743-40A5-82E3-A366-69B2EF37789A}"/>
              </a:ext>
            </a:extLst>
          </p:cNvPr>
          <p:cNvPicPr>
            <a:picLocks noChangeAspect="1"/>
          </p:cNvPicPr>
          <p:nvPr/>
        </p:nvPicPr>
        <p:blipFill rotWithShape="1">
          <a:blip r:embed="rId7" cstate="screen">
            <a:alphaModFix/>
            <a:extLst>
              <a:ext uri="{BEBA8EAE-BF5A-486C-A8C5-ECC9F3942E4B}">
                <a14:imgProps xmlns:a14="http://schemas.microsoft.com/office/drawing/2010/main">
                  <a14:imgLayer r:embed="rId8">
                    <a14:imgEffect>
                      <a14:brightnessContrast bright="2000"/>
                    </a14:imgEffect>
                  </a14:imgLayer>
                </a14:imgProps>
              </a:ext>
              <a:ext uri="{28A0092B-C50C-407E-A947-70E740481C1C}">
                <a14:useLocalDpi xmlns:a14="http://schemas.microsoft.com/office/drawing/2010/main" val="0"/>
              </a:ext>
            </a:extLst>
          </a:blip>
          <a:srcRect l="-135" r="-1"/>
          <a:stretch/>
        </p:blipFill>
        <p:spPr>
          <a:xfrm>
            <a:off x="450366" y="330878"/>
            <a:ext cx="484460" cy="483805"/>
          </a:xfrm>
          <a:prstGeom prst="rect">
            <a:avLst/>
          </a:prstGeom>
        </p:spPr>
      </p:pic>
      <p:sp>
        <p:nvSpPr>
          <p:cNvPr id="29" name="TextBox 28">
            <a:extLst>
              <a:ext uri="{FF2B5EF4-FFF2-40B4-BE49-F238E27FC236}">
                <a16:creationId xmlns:a16="http://schemas.microsoft.com/office/drawing/2014/main" id="{2C6642B0-31C1-4E66-9363-53FCE24823F2}"/>
              </a:ext>
            </a:extLst>
          </p:cNvPr>
          <p:cNvSpPr txBox="1"/>
          <p:nvPr/>
        </p:nvSpPr>
        <p:spPr>
          <a:xfrm>
            <a:off x="898178" y="388114"/>
            <a:ext cx="556563" cy="338554"/>
          </a:xfrm>
          <a:prstGeom prst="rect">
            <a:avLst/>
          </a:prstGeom>
          <a:noFill/>
        </p:spPr>
        <p:txBody>
          <a:bodyPr wrap="none" rtlCol="0">
            <a:spAutoFit/>
          </a:bodyPr>
          <a:lstStyle/>
          <a:p>
            <a:pPr defTabSz="609585"/>
            <a:r>
              <a:rPr lang="en-US" sz="1600" noProof="0">
                <a:solidFill>
                  <a:srgbClr val="FFB71B"/>
                </a:solidFill>
                <a:latin typeface="Mark OT Heavy"/>
              </a:rPr>
              <a:t>BIKE</a:t>
            </a:r>
          </a:p>
        </p:txBody>
      </p:sp>
      <p:sp>
        <p:nvSpPr>
          <p:cNvPr id="30" name="Title 1">
            <a:extLst>
              <a:ext uri="{FF2B5EF4-FFF2-40B4-BE49-F238E27FC236}">
                <a16:creationId xmlns:a16="http://schemas.microsoft.com/office/drawing/2014/main" id="{AD28EDD8-37E7-DEE0-4F90-BF31645212B9}"/>
              </a:ext>
            </a:extLst>
          </p:cNvPr>
          <p:cNvSpPr txBox="1">
            <a:spLocks/>
          </p:cNvSpPr>
          <p:nvPr/>
        </p:nvSpPr>
        <p:spPr>
          <a:xfrm>
            <a:off x="324771" y="1349990"/>
            <a:ext cx="4812969" cy="1354440"/>
          </a:xfrm>
          <a:prstGeom prst="rect">
            <a:avLst/>
          </a:prstGeom>
        </p:spPr>
        <p:txBody>
          <a:bodyPr vert="horz" lIns="121920" tIns="60960" rIns="121920" bIns="60960" rtlCol="0" anchor="b">
            <a:normAutofit/>
          </a:bodyPr>
          <a:lstStyle>
            <a:lvl1pPr algn="l" defTabSz="457200" rtl="0" eaLnBrk="1" latinLnBrk="0" hangingPunct="1">
              <a:spcBef>
                <a:spcPct val="0"/>
              </a:spcBef>
              <a:buNone/>
              <a:defRPr sz="4000" b="0" i="0" kern="1200" baseline="0">
                <a:solidFill>
                  <a:schemeClr val="tx1"/>
                </a:solidFill>
                <a:latin typeface="+mj-lt"/>
                <a:ea typeface="+mj-ea"/>
                <a:cs typeface="Mark OT Black"/>
              </a:defRPr>
            </a:lvl1pPr>
          </a:lstStyle>
          <a:p>
            <a:pPr defTabSz="609585"/>
            <a:r>
              <a:rPr lang="en-US" sz="3733" noProof="0">
                <a:solidFill>
                  <a:srgbClr val="64686B"/>
                </a:solidFill>
                <a:latin typeface="Mark OT Heavy"/>
              </a:rPr>
              <a:t>StepUp Swing</a:t>
            </a:r>
          </a:p>
          <a:p>
            <a:pPr defTabSz="609585"/>
            <a:r>
              <a:rPr lang="en-US" sz="2400" noProof="0">
                <a:solidFill>
                  <a:srgbClr val="C00000"/>
                </a:solidFill>
                <a:latin typeface="Mark OT Heavy"/>
              </a:rPr>
              <a:t>Competitive Wins</a:t>
            </a:r>
          </a:p>
        </p:txBody>
      </p:sp>
      <p:sp>
        <p:nvSpPr>
          <p:cNvPr id="31" name="Text Placeholder 7">
            <a:extLst>
              <a:ext uri="{FF2B5EF4-FFF2-40B4-BE49-F238E27FC236}">
                <a16:creationId xmlns:a16="http://schemas.microsoft.com/office/drawing/2014/main" id="{B8A38ECA-2792-7A95-F554-4B1B409487FB}"/>
              </a:ext>
            </a:extLst>
          </p:cNvPr>
          <p:cNvSpPr txBox="1">
            <a:spLocks/>
          </p:cNvSpPr>
          <p:nvPr/>
        </p:nvSpPr>
        <p:spPr>
          <a:xfrm>
            <a:off x="320706" y="2674125"/>
            <a:ext cx="4256349" cy="4183875"/>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189" indent="-457189" defTabSz="609585"/>
            <a:r>
              <a:rPr lang="en-US" noProof="0">
                <a:solidFill>
                  <a:srgbClr val="64686B"/>
                </a:solidFill>
                <a:latin typeface="Mark OT"/>
              </a:rPr>
              <a:t>Carries Heaviest eBikes</a:t>
            </a:r>
          </a:p>
          <a:p>
            <a:pPr marL="457189" indent="-457189" defTabSz="609585"/>
            <a:r>
              <a:rPr lang="en-US" noProof="0">
                <a:solidFill>
                  <a:srgbClr val="64686B"/>
                </a:solidFill>
                <a:latin typeface="Mark OT"/>
              </a:rPr>
              <a:t>Integrated, Fully Rated Swing</a:t>
            </a:r>
          </a:p>
          <a:p>
            <a:pPr marL="457189" indent="-457189" defTabSz="609585"/>
            <a:r>
              <a:rPr lang="en-US" noProof="0">
                <a:solidFill>
                  <a:srgbClr val="64686B"/>
                </a:solidFill>
                <a:latin typeface="Mark OT"/>
              </a:rPr>
              <a:t>Fits X-long Wheelbase MTB</a:t>
            </a:r>
          </a:p>
          <a:p>
            <a:pPr marL="457189" indent="-457189" defTabSz="609585"/>
            <a:r>
              <a:rPr lang="en-US" noProof="0">
                <a:solidFill>
                  <a:srgbClr val="64686B"/>
                </a:solidFill>
                <a:latin typeface="Mark OT"/>
              </a:rPr>
              <a:t>Fits Fat Tires</a:t>
            </a:r>
          </a:p>
          <a:p>
            <a:pPr marL="457189" indent="-457189" defTabSz="609585"/>
            <a:r>
              <a:rPr lang="en-US" noProof="0">
                <a:solidFill>
                  <a:srgbClr val="64686B"/>
                </a:solidFill>
                <a:latin typeface="Mark OT"/>
              </a:rPr>
              <a:t>Fits Lil Kids To 29er Wheel Sizes</a:t>
            </a:r>
          </a:p>
          <a:p>
            <a:pPr marL="457189" indent="-457189" defTabSz="609585"/>
            <a:r>
              <a:rPr lang="en-US" noProof="0">
                <a:solidFill>
                  <a:srgbClr val="64686B"/>
                </a:solidFill>
                <a:latin typeface="Mark OT"/>
              </a:rPr>
              <a:t>Fast Bike Fit, Loading, Unloading</a:t>
            </a:r>
          </a:p>
          <a:p>
            <a:pPr marL="457189" indent="-457189" defTabSz="609585"/>
            <a:r>
              <a:rPr lang="en-US" noProof="0">
                <a:solidFill>
                  <a:srgbClr val="64686B"/>
                </a:solidFill>
                <a:latin typeface="Mark OT"/>
              </a:rPr>
              <a:t>Stadium Rise &amp; Tailgate Fit</a:t>
            </a:r>
          </a:p>
          <a:p>
            <a:pPr marL="457189" indent="-457189" defTabSz="609585"/>
            <a:r>
              <a:rPr lang="en-US" noProof="0">
                <a:solidFill>
                  <a:srgbClr val="64686B"/>
                </a:solidFill>
                <a:latin typeface="Mark OT"/>
              </a:rPr>
              <a:t>RampUp Compatibility &amp; Storage</a:t>
            </a:r>
          </a:p>
          <a:p>
            <a:pPr marL="457189" indent="-457189" defTabSz="609585"/>
            <a:r>
              <a:rPr lang="en-US" noProof="0">
                <a:solidFill>
                  <a:srgbClr val="64686B"/>
                </a:solidFill>
                <a:latin typeface="Mark OT"/>
              </a:rPr>
              <a:t>Yakima Accessory Compatibility</a:t>
            </a:r>
          </a:p>
          <a:p>
            <a:pPr marL="457189" indent="-457189" defTabSz="609585"/>
            <a:r>
              <a:rPr lang="en-US" noProof="0">
                <a:solidFill>
                  <a:srgbClr val="64686B"/>
                </a:solidFill>
                <a:latin typeface="Mark OT"/>
              </a:rPr>
              <a:t>Yakima Testing &amp; Standards</a:t>
            </a:r>
          </a:p>
        </p:txBody>
      </p:sp>
      <p:pic>
        <p:nvPicPr>
          <p:cNvPr id="15" name="Picture 14" descr="A black metal object with a black background&#10;&#10;AI-generated content may be incorrect.">
            <a:extLst>
              <a:ext uri="{FF2B5EF4-FFF2-40B4-BE49-F238E27FC236}">
                <a16:creationId xmlns:a16="http://schemas.microsoft.com/office/drawing/2014/main" id="{DAB3AD24-07FF-F1F5-5275-6260E2737EEE}"/>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4533425" y="677791"/>
            <a:ext cx="1706880" cy="1288919"/>
          </a:xfrm>
          <a:prstGeom prst="rect">
            <a:avLst/>
          </a:prstGeom>
        </p:spPr>
      </p:pic>
      <p:sp>
        <p:nvSpPr>
          <p:cNvPr id="2" name="Date Placeholder 4">
            <a:extLst>
              <a:ext uri="{FF2B5EF4-FFF2-40B4-BE49-F238E27FC236}">
                <a16:creationId xmlns:a16="http://schemas.microsoft.com/office/drawing/2014/main" id="{E77CDBFA-CF12-BAC3-D68C-E3B5D7077B8D}"/>
              </a:ext>
            </a:extLst>
          </p:cNvPr>
          <p:cNvSpPr txBox="1">
            <a:spLocks/>
          </p:cNvSpPr>
          <p:nvPr/>
        </p:nvSpPr>
        <p:spPr>
          <a:xfrm>
            <a:off x="897582" y="6444193"/>
            <a:ext cx="3451516" cy="366183"/>
          </a:xfrm>
          <a:prstGeom prst="rect">
            <a:avLst/>
          </a:prstGeom>
        </p:spPr>
        <p:txBody>
          <a:bodyPr vert="horz" lIns="121920" tIns="60960" rIns="121920" bIns="60960" rtlCol="0" anchor="ctr"/>
          <a:lstStyle>
            <a:defPPr>
              <a:defRPr lang="en-US"/>
            </a:defPPr>
            <a:lvl1pPr marL="0" algn="ctr" defTabSz="457200" rtl="0" eaLnBrk="1" latinLnBrk="0" hangingPunct="1">
              <a:defRPr sz="55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r>
              <a:rPr lang="en-US" sz="733" noProof="0">
                <a:solidFill>
                  <a:srgbClr val="AB2328"/>
                </a:solidFill>
                <a:latin typeface="Mark OT"/>
              </a:rPr>
              <a:t>Yakima Products, Inc.  Confidential</a:t>
            </a:r>
          </a:p>
        </p:txBody>
      </p:sp>
    </p:spTree>
    <p:extLst>
      <p:ext uri="{BB962C8B-B14F-4D97-AF65-F5344CB8AC3E}">
        <p14:creationId xmlns:p14="http://schemas.microsoft.com/office/powerpoint/2010/main" val="18401471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D79E0-1987-BE73-8996-DE14D8C7CF1B}"/>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E22680BF-5981-50AF-5F66-D0005540C4E7}"/>
              </a:ext>
            </a:extLst>
          </p:cNvPr>
          <p:cNvPicPr>
            <a:picLocks noChangeAspect="1"/>
          </p:cNvPicPr>
          <p:nvPr/>
        </p:nvPicPr>
        <p:blipFill>
          <a:blip r:embed="rId3">
            <a:alphaModFix amt="16000"/>
            <a:extLst>
              <a:ext uri="{28A0092B-C50C-407E-A947-70E740481C1C}">
                <a14:useLocalDpi xmlns:a14="http://schemas.microsoft.com/office/drawing/2010/main" val="0"/>
              </a:ext>
            </a:extLst>
          </a:blip>
          <a:srcRect/>
          <a:stretch/>
        </p:blipFill>
        <p:spPr>
          <a:xfrm>
            <a:off x="4533429" y="2091366"/>
            <a:ext cx="7452605" cy="4405100"/>
          </a:xfrm>
          <a:prstGeom prst="rect">
            <a:avLst/>
          </a:prstGeom>
        </p:spPr>
      </p:pic>
      <p:sp>
        <p:nvSpPr>
          <p:cNvPr id="12" name="Rectangle 11">
            <a:extLst>
              <a:ext uri="{FF2B5EF4-FFF2-40B4-BE49-F238E27FC236}">
                <a16:creationId xmlns:a16="http://schemas.microsoft.com/office/drawing/2014/main" id="{26C9F32D-F55C-79A7-535A-41A29CB0ACF5}"/>
              </a:ext>
            </a:extLst>
          </p:cNvPr>
          <p:cNvSpPr/>
          <p:nvPr/>
        </p:nvSpPr>
        <p:spPr>
          <a:xfrm>
            <a:off x="-64655" y="-1"/>
            <a:ext cx="358165" cy="6858001"/>
          </a:xfrm>
          <a:prstGeom prst="rect">
            <a:avLst/>
          </a:prstGeom>
          <a:solidFill>
            <a:srgbClr val="FFB7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
        <p:nvSpPr>
          <p:cNvPr id="3" name="Footer Placeholder 2">
            <a:extLst>
              <a:ext uri="{FF2B5EF4-FFF2-40B4-BE49-F238E27FC236}">
                <a16:creationId xmlns:a16="http://schemas.microsoft.com/office/drawing/2014/main" id="{680EE767-8876-2A0E-E0B4-4D86E3F422F5}"/>
              </a:ext>
            </a:extLst>
          </p:cNvPr>
          <p:cNvSpPr>
            <a:spLocks noGrp="1"/>
          </p:cNvSpPr>
          <p:nvPr>
            <p:ph type="ftr" sz="quarter" idx="10"/>
          </p:nvPr>
        </p:nvSpPr>
        <p:spPr/>
        <p:txBody>
          <a:bodyPr/>
          <a:lstStyle/>
          <a:p>
            <a:pPr defTabSz="609585"/>
            <a:endParaRPr lang="en-US" noProof="0">
              <a:latin typeface="Mark OT"/>
            </a:endParaRPr>
          </a:p>
        </p:txBody>
      </p:sp>
      <p:sp>
        <p:nvSpPr>
          <p:cNvPr id="4" name="Slide Number Placeholder 3">
            <a:extLst>
              <a:ext uri="{FF2B5EF4-FFF2-40B4-BE49-F238E27FC236}">
                <a16:creationId xmlns:a16="http://schemas.microsoft.com/office/drawing/2014/main" id="{28199F47-5730-11B3-2DB3-E6EB01F3C04E}"/>
              </a:ext>
            </a:extLst>
          </p:cNvPr>
          <p:cNvSpPr>
            <a:spLocks noGrp="1"/>
          </p:cNvSpPr>
          <p:nvPr>
            <p:ph type="sldNum" sz="quarter" idx="11"/>
          </p:nvPr>
        </p:nvSpPr>
        <p:spPr/>
        <p:txBody>
          <a:bodyPr/>
          <a:lstStyle/>
          <a:p>
            <a:pPr defTabSz="609585"/>
            <a:fld id="{E3C10A3F-FD94-6F46-B81C-C62BCA26E41C}" type="slidenum">
              <a:rPr lang="en-US" noProof="0">
                <a:latin typeface="Mark OT"/>
              </a:rPr>
              <a:pPr defTabSz="609585"/>
              <a:t>42</a:t>
            </a:fld>
            <a:endParaRPr lang="en-US" noProof="0">
              <a:latin typeface="Mark OT"/>
            </a:endParaRPr>
          </a:p>
        </p:txBody>
      </p:sp>
      <p:pic>
        <p:nvPicPr>
          <p:cNvPr id="23" name="Picture 22">
            <a:extLst>
              <a:ext uri="{FF2B5EF4-FFF2-40B4-BE49-F238E27FC236}">
                <a16:creationId xmlns:a16="http://schemas.microsoft.com/office/drawing/2014/main" id="{1449812A-2C1C-0AC0-9D6B-A704028EA02D}"/>
              </a:ext>
            </a:extLst>
          </p:cNvPr>
          <p:cNvPicPr>
            <a:picLocks noChangeAspect="1"/>
          </p:cNvPicPr>
          <p:nvPr/>
        </p:nvPicPr>
        <p:blipFill rotWithShape="1">
          <a:blip r:embed="rId4" cstate="screen">
            <a:alphaModFix/>
            <a:extLst>
              <a:ext uri="{BEBA8EAE-BF5A-486C-A8C5-ECC9F3942E4B}">
                <a14:imgProps xmlns:a14="http://schemas.microsoft.com/office/drawing/2010/main">
                  <a14:imgLayer r:embed="rId5">
                    <a14:imgEffect>
                      <a14:brightnessContrast bright="2000"/>
                    </a14:imgEffect>
                  </a14:imgLayer>
                </a14:imgProps>
              </a:ext>
              <a:ext uri="{28A0092B-C50C-407E-A947-70E740481C1C}">
                <a14:useLocalDpi xmlns:a14="http://schemas.microsoft.com/office/drawing/2010/main" val="0"/>
              </a:ext>
            </a:extLst>
          </a:blip>
          <a:srcRect l="-135" r="-1"/>
          <a:stretch/>
        </p:blipFill>
        <p:spPr>
          <a:xfrm>
            <a:off x="450366" y="330878"/>
            <a:ext cx="484460" cy="483805"/>
          </a:xfrm>
          <a:prstGeom prst="rect">
            <a:avLst/>
          </a:prstGeom>
        </p:spPr>
      </p:pic>
      <p:sp>
        <p:nvSpPr>
          <p:cNvPr id="29" name="TextBox 28">
            <a:extLst>
              <a:ext uri="{FF2B5EF4-FFF2-40B4-BE49-F238E27FC236}">
                <a16:creationId xmlns:a16="http://schemas.microsoft.com/office/drawing/2014/main" id="{F93E72B7-2103-826E-F3D9-53727B4ED2E1}"/>
              </a:ext>
            </a:extLst>
          </p:cNvPr>
          <p:cNvSpPr txBox="1"/>
          <p:nvPr/>
        </p:nvSpPr>
        <p:spPr>
          <a:xfrm>
            <a:off x="898178" y="388114"/>
            <a:ext cx="556563" cy="338554"/>
          </a:xfrm>
          <a:prstGeom prst="rect">
            <a:avLst/>
          </a:prstGeom>
          <a:noFill/>
        </p:spPr>
        <p:txBody>
          <a:bodyPr wrap="none" rtlCol="0">
            <a:spAutoFit/>
          </a:bodyPr>
          <a:lstStyle/>
          <a:p>
            <a:pPr defTabSz="609585"/>
            <a:r>
              <a:rPr lang="en-US" sz="1600" noProof="0">
                <a:solidFill>
                  <a:srgbClr val="FFB71B"/>
                </a:solidFill>
                <a:latin typeface="Mark OT Heavy"/>
              </a:rPr>
              <a:t>BIKE</a:t>
            </a:r>
          </a:p>
        </p:txBody>
      </p:sp>
      <p:sp>
        <p:nvSpPr>
          <p:cNvPr id="30" name="Title 1">
            <a:extLst>
              <a:ext uri="{FF2B5EF4-FFF2-40B4-BE49-F238E27FC236}">
                <a16:creationId xmlns:a16="http://schemas.microsoft.com/office/drawing/2014/main" id="{250143DA-2C25-F177-91E5-285323F624DE}"/>
              </a:ext>
            </a:extLst>
          </p:cNvPr>
          <p:cNvSpPr txBox="1">
            <a:spLocks/>
          </p:cNvSpPr>
          <p:nvPr/>
        </p:nvSpPr>
        <p:spPr>
          <a:xfrm>
            <a:off x="293510" y="1349990"/>
            <a:ext cx="4844229" cy="1354440"/>
          </a:xfrm>
          <a:prstGeom prst="rect">
            <a:avLst/>
          </a:prstGeom>
        </p:spPr>
        <p:txBody>
          <a:bodyPr vert="horz" lIns="121920" tIns="60960" rIns="121920" bIns="60960" rtlCol="0" anchor="b">
            <a:normAutofit/>
          </a:bodyPr>
          <a:lstStyle>
            <a:lvl1pPr algn="l" defTabSz="457200" rtl="0" eaLnBrk="1" latinLnBrk="0" hangingPunct="1">
              <a:spcBef>
                <a:spcPct val="0"/>
              </a:spcBef>
              <a:buNone/>
              <a:defRPr sz="4000" b="0" i="0" kern="1200" baseline="0">
                <a:solidFill>
                  <a:schemeClr val="tx1"/>
                </a:solidFill>
                <a:latin typeface="+mj-lt"/>
                <a:ea typeface="+mj-ea"/>
                <a:cs typeface="Mark OT Black"/>
              </a:defRPr>
            </a:lvl1pPr>
          </a:lstStyle>
          <a:p>
            <a:pPr defTabSz="609585"/>
            <a:r>
              <a:rPr lang="en-US" sz="3733" noProof="0">
                <a:solidFill>
                  <a:srgbClr val="64686B"/>
                </a:solidFill>
                <a:latin typeface="Mark OT Heavy"/>
              </a:rPr>
              <a:t>StepUp Better</a:t>
            </a:r>
          </a:p>
          <a:p>
            <a:pPr defTabSz="609585"/>
            <a:r>
              <a:rPr lang="en-US" sz="2400" noProof="0">
                <a:solidFill>
                  <a:srgbClr val="C00000"/>
                </a:solidFill>
                <a:latin typeface="Mark OT Heavy"/>
              </a:rPr>
              <a:t>Competitive Wins</a:t>
            </a:r>
          </a:p>
        </p:txBody>
      </p:sp>
      <p:pic>
        <p:nvPicPr>
          <p:cNvPr id="2" name="Picture 1">
            <a:extLst>
              <a:ext uri="{FF2B5EF4-FFF2-40B4-BE49-F238E27FC236}">
                <a16:creationId xmlns:a16="http://schemas.microsoft.com/office/drawing/2014/main" id="{B3A9701A-102E-CE76-3E42-8B9E3C452C75}"/>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6378807" y="368949"/>
            <a:ext cx="2137231" cy="1706880"/>
          </a:xfrm>
          <a:prstGeom prst="rect">
            <a:avLst/>
          </a:prstGeom>
        </p:spPr>
      </p:pic>
      <p:pic>
        <p:nvPicPr>
          <p:cNvPr id="6" name="Picture 5">
            <a:extLst>
              <a:ext uri="{FF2B5EF4-FFF2-40B4-BE49-F238E27FC236}">
                <a16:creationId xmlns:a16="http://schemas.microsoft.com/office/drawing/2014/main" id="{B892B445-B9F3-880D-531C-7AC6100E618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191146" y="462315"/>
            <a:ext cx="1706880" cy="1706880"/>
          </a:xfrm>
          <a:prstGeom prst="rect">
            <a:avLst/>
          </a:prstGeom>
        </p:spPr>
      </p:pic>
      <p:graphicFrame>
        <p:nvGraphicFramePr>
          <p:cNvPr id="7" name="Table 6">
            <a:extLst>
              <a:ext uri="{FF2B5EF4-FFF2-40B4-BE49-F238E27FC236}">
                <a16:creationId xmlns:a16="http://schemas.microsoft.com/office/drawing/2014/main" id="{2DCE77E4-3033-3986-AF9B-00028320E2A7}"/>
              </a:ext>
            </a:extLst>
          </p:cNvPr>
          <p:cNvGraphicFramePr>
            <a:graphicFrameLocks noGrp="1"/>
          </p:cNvGraphicFramePr>
          <p:nvPr>
            <p:extLst>
              <p:ext uri="{D42A27DB-BD31-4B8C-83A1-F6EECF244321}">
                <p14:modId xmlns:p14="http://schemas.microsoft.com/office/powerpoint/2010/main" val="20424758"/>
              </p:ext>
            </p:extLst>
          </p:nvPr>
        </p:nvGraphicFramePr>
        <p:xfrm>
          <a:off x="4539485" y="2091366"/>
          <a:ext cx="7437120" cy="4407603"/>
        </p:xfrm>
        <a:graphic>
          <a:graphicData uri="http://schemas.openxmlformats.org/drawingml/2006/table">
            <a:tbl>
              <a:tblPr/>
              <a:tblGrid>
                <a:gridCol w="1950720">
                  <a:extLst>
                    <a:ext uri="{9D8B030D-6E8A-4147-A177-3AD203B41FA5}">
                      <a16:colId xmlns:a16="http://schemas.microsoft.com/office/drawing/2014/main" val="3860138459"/>
                    </a:ext>
                  </a:extLst>
                </a:gridCol>
                <a:gridCol w="1828800">
                  <a:extLst>
                    <a:ext uri="{9D8B030D-6E8A-4147-A177-3AD203B41FA5}">
                      <a16:colId xmlns:a16="http://schemas.microsoft.com/office/drawing/2014/main" val="2979336066"/>
                    </a:ext>
                  </a:extLst>
                </a:gridCol>
                <a:gridCol w="1828800">
                  <a:extLst>
                    <a:ext uri="{9D8B030D-6E8A-4147-A177-3AD203B41FA5}">
                      <a16:colId xmlns:a16="http://schemas.microsoft.com/office/drawing/2014/main" val="1205391982"/>
                    </a:ext>
                  </a:extLst>
                </a:gridCol>
                <a:gridCol w="1828800">
                  <a:extLst>
                    <a:ext uri="{9D8B030D-6E8A-4147-A177-3AD203B41FA5}">
                      <a16:colId xmlns:a16="http://schemas.microsoft.com/office/drawing/2014/main" val="3152144831"/>
                    </a:ext>
                  </a:extLst>
                </a:gridCol>
              </a:tblGrid>
              <a:tr h="620945">
                <a:tc>
                  <a:txBody>
                    <a:bodyPr/>
                    <a:lstStyle/>
                    <a:p>
                      <a:pPr algn="ctr" fontAlgn="t"/>
                      <a:r>
                        <a:rPr lang="en-US" sz="1500" b="1" i="0" u="none" strike="noStrike" noProof="0">
                          <a:solidFill>
                            <a:srgbClr val="FFFFFF"/>
                          </a:solidFill>
                          <a:effectLst/>
                          <a:latin typeface="+mj-lt"/>
                        </a:rPr>
                        <a:t>Yakima</a:t>
                      </a:r>
                    </a:p>
                    <a:p>
                      <a:pPr algn="ctr" fontAlgn="t"/>
                      <a:r>
                        <a:rPr lang="en-US" sz="1500" b="1" i="0" u="none" strike="noStrike" noProof="0">
                          <a:solidFill>
                            <a:srgbClr val="FFFFFF"/>
                          </a:solidFill>
                          <a:effectLst/>
                          <a:latin typeface="+mj-lt"/>
                        </a:rPr>
                        <a:t>StepUp</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t"/>
                      <a:r>
                        <a:rPr lang="en-US" sz="1500" b="1" i="0" u="none" strike="noStrike" noProof="0">
                          <a:solidFill>
                            <a:srgbClr val="FFFFFF"/>
                          </a:solidFill>
                          <a:effectLst/>
                          <a:latin typeface="+mj-lt"/>
                        </a:rPr>
                        <a:t>Thule</a:t>
                      </a:r>
                    </a:p>
                    <a:p>
                      <a:pPr algn="ctr" fontAlgn="t"/>
                      <a:r>
                        <a:rPr lang="en-US" sz="1500" b="1" i="0" u="none" strike="noStrike" noProof="0">
                          <a:solidFill>
                            <a:srgbClr val="FFFFFF"/>
                          </a:solidFill>
                          <a:effectLst/>
                          <a:latin typeface="+mj-lt"/>
                        </a:rPr>
                        <a:t>Pro X</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t"/>
                      <a:r>
                        <a:rPr lang="en-US" sz="1500" b="1" i="0" u="none" strike="noStrike" noProof="0">
                          <a:solidFill>
                            <a:srgbClr val="FFFFFF"/>
                          </a:solidFill>
                          <a:effectLst/>
                          <a:latin typeface="+mj-lt"/>
                        </a:rPr>
                        <a:t>Kuat</a:t>
                      </a:r>
                    </a:p>
                    <a:p>
                      <a:pPr algn="ctr" fontAlgn="t"/>
                      <a:r>
                        <a:rPr lang="en-US" sz="1500" b="1" i="0" u="none" strike="noStrike" noProof="0">
                          <a:solidFill>
                            <a:srgbClr val="FFFFFF"/>
                          </a:solidFill>
                          <a:effectLst/>
                          <a:latin typeface="+mj-lt"/>
                        </a:rPr>
                        <a:t>Sherpa</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t"/>
                      <a:r>
                        <a:rPr lang="en-US" sz="1500" b="1" i="0" u="none" strike="noStrike" noProof="0">
                          <a:solidFill>
                            <a:srgbClr val="FFFFFF"/>
                          </a:solidFill>
                          <a:effectLst/>
                          <a:latin typeface="+mj-lt"/>
                        </a:rPr>
                        <a:t>Rocky Mounts HighNoon FC</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571873972"/>
                  </a:ext>
                </a:extLst>
              </a:tr>
              <a:tr h="882241">
                <a:tc>
                  <a:txBody>
                    <a:bodyPr/>
                    <a:lstStyle/>
                    <a:p>
                      <a:pPr algn="ctr" rtl="0" fontAlgn="b"/>
                      <a:r>
                        <a:rPr lang="en-US" sz="1100" b="1" i="0" u="none" strike="noStrike" noProof="0">
                          <a:solidFill>
                            <a:srgbClr val="5A5A5A"/>
                          </a:solidFill>
                          <a:effectLst/>
                          <a:latin typeface="+mn-lt"/>
                        </a:rPr>
                        <a:t>2 - $699</a:t>
                      </a:r>
                    </a:p>
                    <a:p>
                      <a:pPr algn="ctr" rtl="0" fontAlgn="b"/>
                      <a:r>
                        <a:rPr lang="en-US" sz="1100" b="0" i="0" u="none" strike="noStrike" noProof="0">
                          <a:solidFill>
                            <a:schemeClr val="tx1">
                              <a:lumMod val="40000"/>
                              <a:lumOff val="60000"/>
                            </a:schemeClr>
                          </a:solidFill>
                          <a:effectLst/>
                          <a:latin typeface="+mn-lt"/>
                        </a:rPr>
                        <a:t>2 Swing - $999</a:t>
                      </a:r>
                    </a:p>
                  </a:txBody>
                  <a:tcPr marL="10544" marR="10544" marT="10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1" i="0" u="none" strike="noStrike" noProof="0">
                          <a:solidFill>
                            <a:srgbClr val="5A5A5A"/>
                          </a:solidFill>
                          <a:effectLst/>
                          <a:latin typeface="+mn-lt"/>
                        </a:rPr>
                        <a:t>T2 Pro X 2 - $549 (-$100)</a:t>
                      </a:r>
                    </a:p>
                    <a:p>
                      <a:pPr algn="ctr" rtl="0" fontAlgn="b"/>
                      <a:r>
                        <a:rPr lang="en-US" sz="1100" b="0" i="0" u="none" strike="noStrike" noProof="0">
                          <a:solidFill>
                            <a:srgbClr val="5A5A5A"/>
                          </a:solidFill>
                          <a:effectLst/>
                          <a:latin typeface="+mn-lt"/>
                        </a:rPr>
                        <a:t>T2 Pro X +2 - $399 (-$120)</a:t>
                      </a:r>
                    </a:p>
                  </a:txBody>
                  <a:tcPr marL="10544" marR="10544" marT="10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1" i="0" u="none" strike="noStrike" noProof="0">
                          <a:solidFill>
                            <a:srgbClr val="5A5A5A"/>
                          </a:solidFill>
                          <a:effectLst/>
                          <a:latin typeface="+mn-lt"/>
                        </a:rPr>
                        <a:t>Sherpa 2 2“/1.25” - $759 (+$70)</a:t>
                      </a:r>
                    </a:p>
                  </a:txBody>
                  <a:tcPr marL="10544" marR="10544" marT="10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1" i="0" u="none" strike="noStrike" noProof="0">
                          <a:solidFill>
                            <a:srgbClr val="5A5A5A"/>
                          </a:solidFill>
                          <a:effectLst/>
                          <a:latin typeface="+mn-lt"/>
                        </a:rPr>
                        <a:t>HighNoon FC 2 - $599</a:t>
                      </a:r>
                    </a:p>
                    <a:p>
                      <a:pPr algn="ctr" rtl="0" fontAlgn="b"/>
                      <a:r>
                        <a:rPr lang="en-US" sz="1100" b="0" i="0" u="none" strike="noStrike" noProof="0">
                          <a:solidFill>
                            <a:srgbClr val="5A5A5A"/>
                          </a:solidFill>
                          <a:effectLst/>
                          <a:latin typeface="+mn-lt"/>
                        </a:rPr>
                        <a:t>HighNoon FC Solo - $399</a:t>
                      </a:r>
                    </a:p>
                  </a:txBody>
                  <a:tcPr marL="10544" marR="10544" marT="10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7571468"/>
                  </a:ext>
                </a:extLst>
              </a:tr>
              <a:tr h="609600">
                <a:tc>
                  <a:txBody>
                    <a:bodyPr/>
                    <a:lstStyle/>
                    <a:p>
                      <a:pPr marL="0" algn="ctr" defTabSz="457200" rtl="0" eaLnBrk="1" fontAlgn="b" latinLnBrk="0" hangingPunct="1"/>
                      <a:r>
                        <a:rPr lang="en-US" sz="1100" b="0" i="0" u="none" strike="noStrike" kern="1200" noProof="0">
                          <a:solidFill>
                            <a:srgbClr val="C00000"/>
                          </a:solidFill>
                          <a:effectLst/>
                          <a:latin typeface="+mn-lt"/>
                          <a:ea typeface="+mn-ea"/>
                          <a:cs typeface="+mn-cs"/>
                        </a:rPr>
                        <a:t>Up to 65lbs/29.5kg per Bike, </a:t>
                      </a:r>
                    </a:p>
                    <a:p>
                      <a:pPr marL="0" algn="ctr" defTabSz="457200" rtl="0" eaLnBrk="1" fontAlgn="b" latinLnBrk="0" hangingPunct="1"/>
                      <a:r>
                        <a:rPr lang="en-US" sz="1100" b="0" i="0" u="none" strike="noStrike" kern="1200" noProof="0">
                          <a:solidFill>
                            <a:srgbClr val="5A5A5A"/>
                          </a:solidFill>
                          <a:effectLst/>
                          <a:latin typeface="+mn-lt"/>
                          <a:ea typeface="+mn-ea"/>
                          <a:cs typeface="+mn-cs"/>
                        </a:rPr>
                        <a:t>RV/ BackSwing/ StraightShot Derated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457200" rtl="0" eaLnBrk="1" fontAlgn="b" latinLnBrk="0" hangingPunct="1"/>
                      <a:r>
                        <a:rPr lang="en-US" sz="1100" b="0" i="0" u="none" strike="noStrike" kern="1200" noProof="0">
                          <a:solidFill>
                            <a:srgbClr val="5A5A5A"/>
                          </a:solidFill>
                          <a:effectLst/>
                          <a:latin typeface="+mn-lt"/>
                          <a:ea typeface="+mn-ea"/>
                          <a:cs typeface="+mn-cs"/>
                        </a:rPr>
                        <a:t>Up to 50lbs/22.5kg per bike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457200" rtl="0" eaLnBrk="1" fontAlgn="b" latinLnBrk="0" hangingPunct="1"/>
                      <a:r>
                        <a:rPr lang="en-US" sz="1100" b="0" i="0" u="none" strike="noStrike" kern="1200" noProof="0">
                          <a:solidFill>
                            <a:srgbClr val="5A5A5A"/>
                          </a:solidFill>
                          <a:effectLst/>
                          <a:latin typeface="+mn-lt"/>
                          <a:ea typeface="+mn-ea"/>
                          <a:cs typeface="+mn-cs"/>
                        </a:rPr>
                        <a:t>40lbs/18kg per bike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457200" rtl="0" eaLnBrk="1" fontAlgn="b" latinLnBrk="0" hangingPunct="1"/>
                      <a:r>
                        <a:rPr lang="en-US" sz="1100" b="0" i="0" u="none" strike="noStrike" kern="1200" noProof="0">
                          <a:solidFill>
                            <a:srgbClr val="5A5A5A"/>
                          </a:solidFill>
                          <a:effectLst/>
                          <a:latin typeface="+mn-lt"/>
                          <a:ea typeface="+mn-ea"/>
                          <a:cs typeface="+mn-cs"/>
                        </a:rPr>
                        <a:t>up to 60lbs/27kg per bike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0317365"/>
                  </a:ext>
                </a:extLst>
              </a:tr>
              <a:tr h="1097280">
                <a:tc>
                  <a:txBody>
                    <a:bodyPr/>
                    <a:lstStyle/>
                    <a:p>
                      <a:pPr marL="0" algn="ctr" defTabSz="457200" rtl="0" eaLnBrk="1" fontAlgn="b" latinLnBrk="0" hangingPunct="1"/>
                      <a:r>
                        <a:rPr lang="en-US" sz="1100" b="0" i="0" u="none" strike="noStrike" kern="1200" noProof="0">
                          <a:solidFill>
                            <a:srgbClr val="C00000"/>
                          </a:solidFill>
                          <a:effectLst/>
                          <a:latin typeface="+mn-lt"/>
                          <a:ea typeface="+mn-ea"/>
                          <a:cs typeface="+mn-cs"/>
                        </a:rPr>
                        <a:t>32-52” wheelbase,</a:t>
                      </a:r>
                    </a:p>
                    <a:p>
                      <a:pPr marL="0" algn="ctr" defTabSz="457200" rtl="0" eaLnBrk="1" fontAlgn="b" latinLnBrk="0" hangingPunct="1"/>
                      <a:r>
                        <a:rPr lang="en-US" sz="1100" b="0" i="0" u="none" strike="noStrike" kern="1200" noProof="0">
                          <a:solidFill>
                            <a:srgbClr val="C00000"/>
                          </a:solidFill>
                          <a:effectLst/>
                          <a:latin typeface="+mn-lt"/>
                          <a:ea typeface="+mn-ea"/>
                          <a:cs typeface="+mn-cs"/>
                        </a:rPr>
                        <a:t>16 - 29” wheels, and up to 4.5” tires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457200" rtl="0" eaLnBrk="1" fontAlgn="b" latinLnBrk="0" hangingPunct="1"/>
                      <a:r>
                        <a:rPr lang="en-US" sz="1100" b="0" i="0" u="none" strike="noStrike" kern="1200" noProof="0">
                          <a:solidFill>
                            <a:srgbClr val="5A5A5A"/>
                          </a:solidFill>
                          <a:effectLst/>
                          <a:latin typeface="+mn-lt"/>
                          <a:ea typeface="+mn-ea"/>
                          <a:cs typeface="+mn-cs"/>
                        </a:rPr>
                        <a:t>Up to 49” wheelbase,</a:t>
                      </a:r>
                    </a:p>
                    <a:p>
                      <a:pPr marL="0" algn="ctr" defTabSz="457200" rtl="0" eaLnBrk="1" fontAlgn="b" latinLnBrk="0" hangingPunct="1"/>
                      <a:r>
                        <a:rPr lang="en-US" sz="1100" b="0" i="0" u="none" strike="noStrike" kern="1200" noProof="0">
                          <a:solidFill>
                            <a:srgbClr val="5A5A5A"/>
                          </a:solidFill>
                          <a:effectLst/>
                          <a:latin typeface="+mn-lt"/>
                          <a:ea typeface="+mn-ea"/>
                          <a:cs typeface="+mn-cs"/>
                        </a:rPr>
                        <a:t>20 - 29” wheels, and up to 3” tires.</a:t>
                      </a:r>
                    </a:p>
                    <a:p>
                      <a:pPr marL="0" algn="ctr" defTabSz="457200" rtl="0" eaLnBrk="1" fontAlgn="b" latinLnBrk="0" hangingPunct="1"/>
                      <a:r>
                        <a:rPr lang="en-US" sz="1100" b="0" i="0" u="none" strike="noStrike" kern="1200" noProof="0">
                          <a:solidFill>
                            <a:srgbClr val="5A5A5A"/>
                          </a:solidFill>
                          <a:effectLst/>
                          <a:latin typeface="+mn-lt"/>
                          <a:ea typeface="+mn-ea"/>
                          <a:cs typeface="+mn-cs"/>
                        </a:rPr>
                        <a:t>Fat bike kit sold separately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457200" rtl="0" eaLnBrk="1" fontAlgn="b" latinLnBrk="0" hangingPunct="1"/>
                      <a:r>
                        <a:rPr lang="en-US" sz="1100" b="0" i="0" u="none" strike="noStrike" kern="1200" noProof="0">
                          <a:solidFill>
                            <a:srgbClr val="5A5A5A"/>
                          </a:solidFill>
                          <a:effectLst/>
                          <a:latin typeface="+mn-lt"/>
                          <a:ea typeface="+mn-ea"/>
                          <a:cs typeface="+mn-cs"/>
                        </a:rPr>
                        <a:t>Up to 47” wheelbase,</a:t>
                      </a:r>
                    </a:p>
                    <a:p>
                      <a:pPr marL="0" algn="ctr" defTabSz="457200" rtl="0" eaLnBrk="1" fontAlgn="b" latinLnBrk="0" hangingPunct="1"/>
                      <a:r>
                        <a:rPr lang="en-US" sz="1100" b="0" i="0" u="none" strike="noStrike" kern="1200" noProof="0">
                          <a:solidFill>
                            <a:srgbClr val="5A5A5A"/>
                          </a:solidFill>
                          <a:effectLst/>
                          <a:latin typeface="+mn-lt"/>
                          <a:ea typeface="+mn-ea"/>
                          <a:cs typeface="+mn-cs"/>
                        </a:rPr>
                        <a:t>26-29”, up to 3" wide</a:t>
                      </a:r>
                    </a:p>
                    <a:p>
                      <a:pPr marL="0" marR="0" lvl="0" indent="0" algn="ctr" defTabSz="457200" rtl="0" eaLnBrk="1" fontAlgn="b" latinLnBrk="0" hangingPunct="1">
                        <a:lnSpc>
                          <a:spcPct val="100000"/>
                        </a:lnSpc>
                        <a:spcBef>
                          <a:spcPts val="0"/>
                        </a:spcBef>
                        <a:spcAft>
                          <a:spcPts val="0"/>
                        </a:spcAft>
                        <a:buClrTx/>
                        <a:buSzTx/>
                        <a:buFontTx/>
                        <a:buNone/>
                        <a:tabLst/>
                        <a:defRPr/>
                      </a:pPr>
                      <a:r>
                        <a:rPr lang="en-US" sz="1100" b="0" i="0" u="none" strike="noStrike" noProof="0">
                          <a:solidFill>
                            <a:srgbClr val="5A5A5A"/>
                          </a:solidFill>
                          <a:effectLst/>
                          <a:latin typeface="+mn-lt"/>
                        </a:rPr>
                        <a:t>20-24" Adaptor sold separate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457200" rtl="0" eaLnBrk="1" fontAlgn="b" latinLnBrk="0" hangingPunct="1"/>
                      <a:r>
                        <a:rPr lang="en-US" sz="1100" b="0" i="0" u="none" strike="noStrike" kern="1200" noProof="0">
                          <a:solidFill>
                            <a:srgbClr val="5A5A5A"/>
                          </a:solidFill>
                          <a:effectLst/>
                          <a:latin typeface="+mn-lt"/>
                          <a:ea typeface="+mn-ea"/>
                          <a:cs typeface="+mn-cs"/>
                        </a:rPr>
                        <a:t>36-52” wheelbase,</a:t>
                      </a:r>
                    </a:p>
                    <a:p>
                      <a:pPr marL="0" algn="ctr" defTabSz="457200" rtl="0" eaLnBrk="1" fontAlgn="b" latinLnBrk="0" hangingPunct="1"/>
                      <a:r>
                        <a:rPr lang="en-US" sz="1100" b="0" i="0" u="none" strike="noStrike" kern="1200" noProof="0">
                          <a:solidFill>
                            <a:srgbClr val="5A5A5A"/>
                          </a:solidFill>
                          <a:effectLst/>
                          <a:latin typeface="+mn-lt"/>
                          <a:ea typeface="+mn-ea"/>
                          <a:cs typeface="+mn-cs"/>
                        </a:rPr>
                        <a:t>20 – 29”, up to 5” wide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8224927"/>
                  </a:ext>
                </a:extLst>
              </a:tr>
              <a:tr h="1197537">
                <a:tc>
                  <a:txBody>
                    <a:bodyPr/>
                    <a:lstStyle/>
                    <a:p>
                      <a:pPr algn="ctr" rtl="0" fontAlgn="b"/>
                      <a:r>
                        <a:rPr lang="en-US" sz="1100" b="0" i="0" u="none" strike="noStrike" noProof="0">
                          <a:solidFill>
                            <a:srgbClr val="C00000"/>
                          </a:solidFill>
                          <a:effectLst/>
                          <a:latin typeface="+mn-lt"/>
                        </a:rPr>
                        <a:t>Remote Tilt, Offset Trays. Tailgate Clearance</a:t>
                      </a:r>
                      <a:r>
                        <a:rPr lang="en-US" sz="1100" b="0" i="0" u="none" strike="noStrike" noProof="0">
                          <a:solidFill>
                            <a:srgbClr val="5A5A5A"/>
                          </a:solidFill>
                          <a:effectLst/>
                          <a:latin typeface="+mn-lt"/>
                        </a:rPr>
                        <a:t>, Quick Hitch Install</a:t>
                      </a:r>
                    </a:p>
                    <a:p>
                      <a:pPr algn="ctr" rtl="0" fontAlgn="b"/>
                      <a:r>
                        <a:rPr lang="en-US" sz="1100" b="0" i="0" u="none" strike="noStrike" noProof="0">
                          <a:solidFill>
                            <a:srgbClr val="5A5A5A"/>
                          </a:solidFill>
                          <a:effectLst/>
                          <a:latin typeface="+mn-lt"/>
                        </a:rPr>
                        <a:t>Rack Weight–</a:t>
                      </a:r>
                      <a:r>
                        <a:rPr lang="en-US" sz="1100" b="0" i="0" u="none" strike="noStrike" noProof="0">
                          <a:solidFill>
                            <a:srgbClr val="5A5A5A"/>
                          </a:solidFill>
                          <a:effectLst/>
                          <a:highlight>
                            <a:srgbClr val="FFFF00"/>
                          </a:highlight>
                          <a:latin typeface="+mn-lt"/>
                        </a:rPr>
                        <a:t>48bs/22kg &amp; 62</a:t>
                      </a:r>
                      <a:r>
                        <a:rPr lang="en-US" sz="1100" b="1" i="0" u="none" strike="noStrike" noProof="0">
                          <a:solidFill>
                            <a:srgbClr val="5A5A5A"/>
                          </a:solidFill>
                          <a:effectLst/>
                          <a:highlight>
                            <a:srgbClr val="FFFF00"/>
                          </a:highlight>
                          <a:latin typeface="+mn-lt"/>
                        </a:rPr>
                        <a:t>lbs/28kg</a:t>
                      </a:r>
                    </a:p>
                  </a:txBody>
                  <a:tcPr marL="10544" marR="10544" marT="10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noProof="0">
                          <a:solidFill>
                            <a:srgbClr val="5A5A5A"/>
                          </a:solidFill>
                          <a:effectLst/>
                          <a:latin typeface="+mn-lt"/>
                        </a:rPr>
                        <a:t>Remote Tilt, </a:t>
                      </a:r>
                      <a:r>
                        <a:rPr lang="en-US" sz="1100" b="0" i="0" u="none" strike="noStrike" kern="1200" noProof="0">
                          <a:solidFill>
                            <a:srgbClr val="5A5A5A"/>
                          </a:solidFill>
                          <a:effectLst/>
                          <a:latin typeface="+mn-lt"/>
                          <a:ea typeface="+mn-ea"/>
                          <a:cs typeface="+mn-cs"/>
                        </a:rPr>
                        <a:t>Adj. Offset Trays</a:t>
                      </a:r>
                      <a:endParaRPr lang="en-US" sz="1100" b="0" i="0" u="none" strike="noStrike" noProof="0">
                        <a:solidFill>
                          <a:srgbClr val="5A5A5A"/>
                        </a:solidFill>
                        <a:effectLst/>
                        <a:latin typeface="+mn-lt"/>
                      </a:endParaRPr>
                    </a:p>
                    <a:p>
                      <a:pPr algn="ctr" rtl="0" fontAlgn="b"/>
                      <a:r>
                        <a:rPr lang="en-US" sz="1100" b="0" i="0" u="none" strike="noStrike" noProof="0">
                          <a:solidFill>
                            <a:srgbClr val="5A5A5A"/>
                          </a:solidFill>
                          <a:effectLst/>
                          <a:latin typeface="+mn-lt"/>
                        </a:rPr>
                        <a:t>Rack Weight–50lbs/22.5kg</a:t>
                      </a:r>
                    </a:p>
                  </a:txBody>
                  <a:tcPr marL="10544" marR="10544" marT="10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noProof="0">
                          <a:solidFill>
                            <a:srgbClr val="5A5A5A"/>
                          </a:solidFill>
                          <a:effectLst/>
                          <a:latin typeface="+mn-lt"/>
                        </a:rPr>
                        <a:t>Lightweight, Quick Hitch Install</a:t>
                      </a:r>
                    </a:p>
                    <a:p>
                      <a:pPr algn="ctr" rtl="0" fontAlgn="b"/>
                      <a:r>
                        <a:rPr lang="en-US" sz="1100" b="0" i="0" u="none" strike="noStrike" noProof="0">
                          <a:solidFill>
                            <a:srgbClr val="5A5A5A"/>
                          </a:solidFill>
                          <a:effectLst/>
                          <a:latin typeface="+mn-lt"/>
                        </a:rPr>
                        <a:t>Rack Weight–32lbs/14.5kg</a:t>
                      </a:r>
                    </a:p>
                  </a:txBody>
                  <a:tcPr marL="10544" marR="10544" marT="10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noProof="0">
                          <a:solidFill>
                            <a:srgbClr val="5A5A5A"/>
                          </a:solidFill>
                          <a:effectLst/>
                          <a:latin typeface="+mn-lt"/>
                        </a:rPr>
                        <a:t>Awkward Fender Compatibility</a:t>
                      </a:r>
                    </a:p>
                    <a:p>
                      <a:pPr algn="ctr" rtl="0" fontAlgn="b"/>
                      <a:r>
                        <a:rPr lang="en-US" sz="1100" b="0" i="0" u="none" strike="noStrike" noProof="0">
                          <a:solidFill>
                            <a:srgbClr val="5A5A5A"/>
                          </a:solidFill>
                          <a:effectLst/>
                          <a:latin typeface="+mn-lt"/>
                        </a:rPr>
                        <a:t>Rack Weight–39lbs/18kg</a:t>
                      </a:r>
                    </a:p>
                  </a:txBody>
                  <a:tcPr marL="10544" marR="10544" marT="10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5704389"/>
                  </a:ext>
                </a:extLst>
              </a:tr>
            </a:tbl>
          </a:graphicData>
        </a:graphic>
      </p:graphicFrame>
      <p:pic>
        <p:nvPicPr>
          <p:cNvPr id="8" name="Picture 7">
            <a:extLst>
              <a:ext uri="{FF2B5EF4-FFF2-40B4-BE49-F238E27FC236}">
                <a16:creationId xmlns:a16="http://schemas.microsoft.com/office/drawing/2014/main" id="{B293D11C-F41F-41BC-BE60-29C81E5CE5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61448" y="649977"/>
            <a:ext cx="1608157" cy="1331555"/>
          </a:xfrm>
          <a:prstGeom prst="rect">
            <a:avLst/>
          </a:prstGeom>
        </p:spPr>
      </p:pic>
      <p:pic>
        <p:nvPicPr>
          <p:cNvPr id="9" name="Picture 8" descr="A black metal object with a black background&#10;&#10;AI-generated content may be incorrect.">
            <a:extLst>
              <a:ext uri="{FF2B5EF4-FFF2-40B4-BE49-F238E27FC236}">
                <a16:creationId xmlns:a16="http://schemas.microsoft.com/office/drawing/2014/main" id="{BF85EA42-7CB7-935A-AE0B-B98AB0C9AA7B}"/>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4370841" y="437677"/>
            <a:ext cx="1930185" cy="1645920"/>
          </a:xfrm>
          <a:prstGeom prst="rect">
            <a:avLst/>
          </a:prstGeom>
        </p:spPr>
      </p:pic>
      <p:sp>
        <p:nvSpPr>
          <p:cNvPr id="10" name="Date Placeholder 4">
            <a:extLst>
              <a:ext uri="{FF2B5EF4-FFF2-40B4-BE49-F238E27FC236}">
                <a16:creationId xmlns:a16="http://schemas.microsoft.com/office/drawing/2014/main" id="{AFF4F32B-3C34-2A1A-D70A-2888FF1224A6}"/>
              </a:ext>
            </a:extLst>
          </p:cNvPr>
          <p:cNvSpPr txBox="1">
            <a:spLocks/>
          </p:cNvSpPr>
          <p:nvPr/>
        </p:nvSpPr>
        <p:spPr>
          <a:xfrm>
            <a:off x="897582" y="6444193"/>
            <a:ext cx="3451516" cy="366183"/>
          </a:xfrm>
          <a:prstGeom prst="rect">
            <a:avLst/>
          </a:prstGeom>
        </p:spPr>
        <p:txBody>
          <a:bodyPr vert="horz" lIns="121920" tIns="60960" rIns="121920" bIns="60960" rtlCol="0" anchor="ctr"/>
          <a:lstStyle>
            <a:defPPr>
              <a:defRPr lang="en-US"/>
            </a:defPPr>
            <a:lvl1pPr marL="0" algn="ctr" defTabSz="457200" rtl="0" eaLnBrk="1" latinLnBrk="0" hangingPunct="1">
              <a:defRPr sz="55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r>
              <a:rPr lang="en-US" sz="733" noProof="0">
                <a:solidFill>
                  <a:srgbClr val="AB2328"/>
                </a:solidFill>
                <a:latin typeface="Mark OT"/>
              </a:rPr>
              <a:t>Yakima Products, Inc.  Confidential</a:t>
            </a:r>
          </a:p>
        </p:txBody>
      </p:sp>
      <p:sp>
        <p:nvSpPr>
          <p:cNvPr id="5" name="Text Placeholder 7">
            <a:extLst>
              <a:ext uri="{FF2B5EF4-FFF2-40B4-BE49-F238E27FC236}">
                <a16:creationId xmlns:a16="http://schemas.microsoft.com/office/drawing/2014/main" id="{53CEC3B3-CE90-7A54-BFF8-CE7CF8DE61B7}"/>
              </a:ext>
            </a:extLst>
          </p:cNvPr>
          <p:cNvSpPr txBox="1">
            <a:spLocks/>
          </p:cNvSpPr>
          <p:nvPr/>
        </p:nvSpPr>
        <p:spPr>
          <a:xfrm>
            <a:off x="282605" y="2674125"/>
            <a:ext cx="4606896" cy="4183875"/>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189" indent="-457189" defTabSz="609585"/>
            <a:r>
              <a:rPr lang="en-US" noProof="0">
                <a:solidFill>
                  <a:srgbClr val="64686B"/>
                </a:solidFill>
                <a:latin typeface="Mark OT"/>
              </a:rPr>
              <a:t>Carries Heaviest eBikes</a:t>
            </a:r>
          </a:p>
          <a:p>
            <a:pPr marL="457189" indent="-457189" defTabSz="609585"/>
            <a:r>
              <a:rPr lang="en-US" noProof="0">
                <a:solidFill>
                  <a:srgbClr val="64686B"/>
                </a:solidFill>
                <a:latin typeface="Mark OT"/>
              </a:rPr>
              <a:t>Dual Remote Tilt Release</a:t>
            </a:r>
          </a:p>
          <a:p>
            <a:pPr marL="457189" indent="-457189" defTabSz="609585"/>
            <a:r>
              <a:rPr lang="en-US" noProof="0">
                <a:solidFill>
                  <a:srgbClr val="64686B"/>
                </a:solidFill>
                <a:latin typeface="Mark OT"/>
              </a:rPr>
              <a:t>Fits X-long Wheelbase MTB</a:t>
            </a:r>
          </a:p>
          <a:p>
            <a:pPr marL="457189" indent="-457189" defTabSz="609585"/>
            <a:r>
              <a:rPr lang="en-US" noProof="0">
                <a:solidFill>
                  <a:srgbClr val="64686B"/>
                </a:solidFill>
                <a:latin typeface="Mark OT"/>
              </a:rPr>
              <a:t>Fits Fat Tires</a:t>
            </a:r>
          </a:p>
          <a:p>
            <a:pPr marL="457189" indent="-457189" defTabSz="609585"/>
            <a:r>
              <a:rPr lang="en-US" noProof="0">
                <a:solidFill>
                  <a:srgbClr val="64686B"/>
                </a:solidFill>
                <a:latin typeface="Mark OT"/>
              </a:rPr>
              <a:t>Fits Lil Kids To 29er Wheel Sizes</a:t>
            </a:r>
          </a:p>
          <a:p>
            <a:pPr marL="457189" indent="-457189" defTabSz="609585"/>
            <a:r>
              <a:rPr lang="en-US" noProof="0">
                <a:solidFill>
                  <a:srgbClr val="64686B"/>
                </a:solidFill>
                <a:latin typeface="Mark OT"/>
              </a:rPr>
              <a:t>Fast Bike Fit, Loading, Unloading</a:t>
            </a:r>
          </a:p>
          <a:p>
            <a:pPr marL="457189" indent="-457189" defTabSz="609585"/>
            <a:r>
              <a:rPr lang="en-US" noProof="0">
                <a:solidFill>
                  <a:srgbClr val="64686B"/>
                </a:solidFill>
                <a:latin typeface="Mark OT"/>
              </a:rPr>
              <a:t>Stadium Rise &amp; Tailgate Fit</a:t>
            </a:r>
          </a:p>
          <a:p>
            <a:pPr marL="457189" indent="-457189" defTabSz="609585"/>
            <a:r>
              <a:rPr lang="en-US" noProof="0">
                <a:solidFill>
                  <a:srgbClr val="64686B"/>
                </a:solidFill>
                <a:latin typeface="Mark OT"/>
              </a:rPr>
              <a:t>RampUp Compatibility With Storage</a:t>
            </a:r>
          </a:p>
          <a:p>
            <a:pPr marL="457189" indent="-457189" defTabSz="609585"/>
            <a:r>
              <a:rPr lang="en-US" noProof="0">
                <a:solidFill>
                  <a:srgbClr val="64686B"/>
                </a:solidFill>
                <a:latin typeface="Mark OT"/>
              </a:rPr>
              <a:t>Yakima Accessory Compatibility</a:t>
            </a:r>
          </a:p>
          <a:p>
            <a:pPr marL="457189" indent="-457189" defTabSz="609585"/>
            <a:r>
              <a:rPr lang="en-US" noProof="0">
                <a:solidFill>
                  <a:srgbClr val="64686B"/>
                </a:solidFill>
                <a:latin typeface="Mark OT"/>
              </a:rPr>
              <a:t>Yakima Testing &amp; Standards</a:t>
            </a:r>
          </a:p>
        </p:txBody>
      </p:sp>
    </p:spTree>
    <p:extLst>
      <p:ext uri="{BB962C8B-B14F-4D97-AF65-F5344CB8AC3E}">
        <p14:creationId xmlns:p14="http://schemas.microsoft.com/office/powerpoint/2010/main" val="2161118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33D37-C6DF-C8F3-BC4A-81628A75E31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96F5BA3-589F-280F-4E4A-DCFF233EE1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16000" y="922792"/>
            <a:ext cx="10160000" cy="4908627"/>
          </a:xfrm>
          <a:prstGeom prst="rect">
            <a:avLst/>
          </a:prstGeom>
        </p:spPr>
      </p:pic>
      <p:sp>
        <p:nvSpPr>
          <p:cNvPr id="3" name="Footer Placeholder 2">
            <a:extLst>
              <a:ext uri="{FF2B5EF4-FFF2-40B4-BE49-F238E27FC236}">
                <a16:creationId xmlns:a16="http://schemas.microsoft.com/office/drawing/2014/main" id="{E4B07415-332A-A91C-8692-FBB51ED13BDD}"/>
              </a:ext>
            </a:extLst>
          </p:cNvPr>
          <p:cNvSpPr>
            <a:spLocks noGrp="1"/>
          </p:cNvSpPr>
          <p:nvPr>
            <p:ph type="ftr" sz="quarter" idx="10"/>
          </p:nvPr>
        </p:nvSpPr>
        <p:spPr/>
        <p:txBody>
          <a:bodyPr/>
          <a:lstStyle/>
          <a:p>
            <a:pPr defTabSz="609585"/>
            <a:endParaRPr lang="en-US" noProof="0">
              <a:latin typeface="Mark OT"/>
            </a:endParaRPr>
          </a:p>
        </p:txBody>
      </p:sp>
      <p:sp>
        <p:nvSpPr>
          <p:cNvPr id="4" name="Slide Number Placeholder 3">
            <a:extLst>
              <a:ext uri="{FF2B5EF4-FFF2-40B4-BE49-F238E27FC236}">
                <a16:creationId xmlns:a16="http://schemas.microsoft.com/office/drawing/2014/main" id="{E377D6DD-2E33-B2A6-BC8A-50924B14B639}"/>
              </a:ext>
            </a:extLst>
          </p:cNvPr>
          <p:cNvSpPr>
            <a:spLocks noGrp="1"/>
          </p:cNvSpPr>
          <p:nvPr>
            <p:ph type="sldNum" sz="quarter" idx="11"/>
          </p:nvPr>
        </p:nvSpPr>
        <p:spPr/>
        <p:txBody>
          <a:bodyPr/>
          <a:lstStyle/>
          <a:p>
            <a:pPr defTabSz="609585"/>
            <a:fld id="{E3C10A3F-FD94-6F46-B81C-C62BCA26E41C}" type="slidenum">
              <a:rPr lang="en-US" noProof="0">
                <a:latin typeface="Mark OT"/>
              </a:rPr>
              <a:pPr defTabSz="609585"/>
              <a:t>43</a:t>
            </a:fld>
            <a:endParaRPr lang="en-US" noProof="0">
              <a:latin typeface="Mark OT"/>
            </a:endParaRPr>
          </a:p>
        </p:txBody>
      </p:sp>
      <p:sp>
        <p:nvSpPr>
          <p:cNvPr id="5" name="Date Placeholder 4">
            <a:extLst>
              <a:ext uri="{FF2B5EF4-FFF2-40B4-BE49-F238E27FC236}">
                <a16:creationId xmlns:a16="http://schemas.microsoft.com/office/drawing/2014/main" id="{DB1F0F32-2FDB-F665-27E3-A4A6880E2B5B}"/>
              </a:ext>
            </a:extLst>
          </p:cNvPr>
          <p:cNvSpPr>
            <a:spLocks noGrp="1"/>
          </p:cNvSpPr>
          <p:nvPr>
            <p:ph type="dt" sz="half" idx="2"/>
          </p:nvPr>
        </p:nvSpPr>
        <p:spPr/>
        <p:txBody>
          <a:bodyPr/>
          <a:lstStyle/>
          <a:p>
            <a:pPr defTabSz="609585"/>
            <a:r>
              <a:rPr lang="en-US" noProof="0">
                <a:solidFill>
                  <a:srgbClr val="AB2328"/>
                </a:solidFill>
                <a:latin typeface="Mark OT"/>
              </a:rPr>
              <a:t>Yakima Products, Inc.  Confidential</a:t>
            </a:r>
          </a:p>
        </p:txBody>
      </p:sp>
      <p:sp>
        <p:nvSpPr>
          <p:cNvPr id="17" name="Title 8">
            <a:extLst>
              <a:ext uri="{FF2B5EF4-FFF2-40B4-BE49-F238E27FC236}">
                <a16:creationId xmlns:a16="http://schemas.microsoft.com/office/drawing/2014/main" id="{7162367C-7F15-4CEB-4AF6-9737758AE33C}"/>
              </a:ext>
            </a:extLst>
          </p:cNvPr>
          <p:cNvSpPr>
            <a:spLocks noGrp="1"/>
          </p:cNvSpPr>
          <p:nvPr>
            <p:ph type="title"/>
          </p:nvPr>
        </p:nvSpPr>
        <p:spPr>
          <a:xfrm>
            <a:off x="971545" y="413808"/>
            <a:ext cx="10126139" cy="508985"/>
          </a:xfrm>
        </p:spPr>
        <p:txBody>
          <a:bodyPr>
            <a:normAutofit/>
          </a:bodyPr>
          <a:lstStyle/>
          <a:p>
            <a:pPr algn="r"/>
            <a:r>
              <a:rPr lang="en-US" sz="2667" noProof="0"/>
              <a:t>2026 HoldUp Bike Platform Rack</a:t>
            </a:r>
          </a:p>
        </p:txBody>
      </p:sp>
      <p:sp>
        <p:nvSpPr>
          <p:cNvPr id="2" name="Rectangle 1">
            <a:extLst>
              <a:ext uri="{FF2B5EF4-FFF2-40B4-BE49-F238E27FC236}">
                <a16:creationId xmlns:a16="http://schemas.microsoft.com/office/drawing/2014/main" id="{0BFF278B-4C6D-C414-22C4-24A88B51147B}"/>
              </a:ext>
            </a:extLst>
          </p:cNvPr>
          <p:cNvSpPr/>
          <p:nvPr/>
        </p:nvSpPr>
        <p:spPr>
          <a:xfrm>
            <a:off x="-64655" y="-1"/>
            <a:ext cx="358165" cy="6858001"/>
          </a:xfrm>
          <a:prstGeom prst="rect">
            <a:avLst/>
          </a:prstGeom>
          <a:solidFill>
            <a:srgbClr val="FFB7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pic>
        <p:nvPicPr>
          <p:cNvPr id="7" name="Picture 6">
            <a:extLst>
              <a:ext uri="{FF2B5EF4-FFF2-40B4-BE49-F238E27FC236}">
                <a16:creationId xmlns:a16="http://schemas.microsoft.com/office/drawing/2014/main" id="{1491D514-C421-7C54-E07A-6C6A41431B6E}"/>
              </a:ext>
            </a:extLst>
          </p:cNvPr>
          <p:cNvPicPr>
            <a:picLocks noChangeAspect="1"/>
          </p:cNvPicPr>
          <p:nvPr/>
        </p:nvPicPr>
        <p:blipFill rotWithShape="1">
          <a:blip r:embed="rId4" cstate="screen">
            <a:alphaModFix/>
            <a:extLst>
              <a:ext uri="{BEBA8EAE-BF5A-486C-A8C5-ECC9F3942E4B}">
                <a14:imgProps xmlns:a14="http://schemas.microsoft.com/office/drawing/2010/main">
                  <a14:imgLayer r:embed="rId5">
                    <a14:imgEffect>
                      <a14:brightnessContrast bright="2000"/>
                    </a14:imgEffect>
                  </a14:imgLayer>
                </a14:imgProps>
              </a:ext>
              <a:ext uri="{28A0092B-C50C-407E-A947-70E740481C1C}">
                <a14:useLocalDpi xmlns:a14="http://schemas.microsoft.com/office/drawing/2010/main" val="0"/>
              </a:ext>
            </a:extLst>
          </a:blip>
          <a:srcRect l="-135" r="-1"/>
          <a:stretch/>
        </p:blipFill>
        <p:spPr>
          <a:xfrm>
            <a:off x="450366" y="330878"/>
            <a:ext cx="484460" cy="483805"/>
          </a:xfrm>
          <a:prstGeom prst="rect">
            <a:avLst/>
          </a:prstGeom>
        </p:spPr>
      </p:pic>
      <p:sp>
        <p:nvSpPr>
          <p:cNvPr id="8" name="TextBox 7">
            <a:extLst>
              <a:ext uri="{FF2B5EF4-FFF2-40B4-BE49-F238E27FC236}">
                <a16:creationId xmlns:a16="http://schemas.microsoft.com/office/drawing/2014/main" id="{7726EC50-6178-98C1-4F64-1584960690AC}"/>
              </a:ext>
            </a:extLst>
          </p:cNvPr>
          <p:cNvSpPr txBox="1"/>
          <p:nvPr/>
        </p:nvSpPr>
        <p:spPr>
          <a:xfrm>
            <a:off x="898178" y="388114"/>
            <a:ext cx="556563" cy="338554"/>
          </a:xfrm>
          <a:prstGeom prst="rect">
            <a:avLst/>
          </a:prstGeom>
          <a:noFill/>
        </p:spPr>
        <p:txBody>
          <a:bodyPr wrap="none" rtlCol="0">
            <a:spAutoFit/>
          </a:bodyPr>
          <a:lstStyle/>
          <a:p>
            <a:pPr defTabSz="609585"/>
            <a:r>
              <a:rPr lang="en-US" sz="1600" noProof="0">
                <a:solidFill>
                  <a:srgbClr val="FFB71B"/>
                </a:solidFill>
                <a:latin typeface="Mark OT Heavy"/>
              </a:rPr>
              <a:t>BIKE</a:t>
            </a:r>
          </a:p>
        </p:txBody>
      </p:sp>
    </p:spTree>
    <p:extLst>
      <p:ext uri="{BB962C8B-B14F-4D97-AF65-F5344CB8AC3E}">
        <p14:creationId xmlns:p14="http://schemas.microsoft.com/office/powerpoint/2010/main" val="29822097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E5C4D-3894-3B03-5EC6-3B21A671D9E0}"/>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5DE4F890-776F-518D-E8A0-75756DF8BCD0}"/>
              </a:ext>
            </a:extLst>
          </p:cNvPr>
          <p:cNvPicPr>
            <a:picLocks noChangeAspect="1"/>
          </p:cNvPicPr>
          <p:nvPr/>
        </p:nvPicPr>
        <p:blipFill>
          <a:blip r:embed="rId3">
            <a:alphaModFix amt="16000"/>
            <a:extLst>
              <a:ext uri="{28A0092B-C50C-407E-A947-70E740481C1C}">
                <a14:useLocalDpi xmlns:a14="http://schemas.microsoft.com/office/drawing/2010/main" val="0"/>
              </a:ext>
            </a:extLst>
          </a:blip>
          <a:srcRect/>
          <a:stretch/>
        </p:blipFill>
        <p:spPr>
          <a:xfrm>
            <a:off x="4795795" y="0"/>
            <a:ext cx="7396204" cy="6858000"/>
          </a:xfrm>
          <a:prstGeom prst="rect">
            <a:avLst/>
          </a:prstGeom>
        </p:spPr>
      </p:pic>
      <p:pic>
        <p:nvPicPr>
          <p:cNvPr id="3" name="Picture 12" descr="Sarasota Bike Tours - Sarasota's First and Best Bicycle Touring Company">
            <a:extLst>
              <a:ext uri="{FF2B5EF4-FFF2-40B4-BE49-F238E27FC236}">
                <a16:creationId xmlns:a16="http://schemas.microsoft.com/office/drawing/2014/main" id="{DCDAA3ED-067D-F1EA-B4A4-1D9A9C8AC693}"/>
              </a:ext>
            </a:extLst>
          </p:cNvPr>
          <p:cNvPicPr>
            <a:picLocks noChangeAspect="1" noChangeArrowheads="1"/>
          </p:cNvPicPr>
          <p:nvPr/>
        </p:nvPicPr>
        <p:blipFill rotWithShape="1">
          <a:blip r:embed="rId4">
            <a:duotone>
              <a:schemeClr val="accent4">
                <a:shade val="45000"/>
                <a:satMod val="135000"/>
              </a:schemeClr>
              <a:prstClr val="white"/>
            </a:duotone>
            <a:extLst>
              <a:ext uri="{28A0092B-C50C-407E-A947-70E740481C1C}">
                <a14:useLocalDpi xmlns:a14="http://schemas.microsoft.com/office/drawing/2010/main" val="0"/>
              </a:ext>
            </a:extLst>
          </a:blip>
          <a:srcRect b="-364"/>
          <a:stretch/>
        </p:blipFill>
        <p:spPr bwMode="auto">
          <a:xfrm>
            <a:off x="5125194" y="166401"/>
            <a:ext cx="1946167" cy="2051973"/>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8">
            <a:extLst>
              <a:ext uri="{FF2B5EF4-FFF2-40B4-BE49-F238E27FC236}">
                <a16:creationId xmlns:a16="http://schemas.microsoft.com/office/drawing/2014/main" id="{A00D1BF4-3D7B-AAC2-AD4C-3BC4DFB55240}"/>
              </a:ext>
            </a:extLst>
          </p:cNvPr>
          <p:cNvSpPr txBox="1">
            <a:spLocks/>
          </p:cNvSpPr>
          <p:nvPr/>
        </p:nvSpPr>
        <p:spPr>
          <a:xfrm>
            <a:off x="4766697" y="2280430"/>
            <a:ext cx="2560320" cy="1219200"/>
          </a:xfrm>
          <a:prstGeom prst="rect">
            <a:avLst/>
          </a:prstGeom>
        </p:spPr>
        <p:txBody>
          <a:bodyPr vert="horz" lIns="121920" tIns="60960" rIns="121920" bIns="60960" rtlCol="0" anchor="t">
            <a:normAutofit/>
          </a:bodyPr>
          <a:lstStyle>
            <a:lvl1pPr marL="0" indent="0" algn="l" defTabSz="457200" rtl="0" eaLnBrk="1" latinLnBrk="0" hangingPunct="1">
              <a:spcBef>
                <a:spcPct val="20000"/>
              </a:spcBef>
              <a:buFont typeface="Arial"/>
              <a:buNone/>
              <a:defRPr sz="1600" kern="1200" baseline="0">
                <a:solidFill>
                  <a:srgbClr val="5A5A5A"/>
                </a:solidFill>
                <a:latin typeface="+mj-lt"/>
                <a:ea typeface="+mn-ea"/>
                <a:cs typeface="+mn-cs"/>
              </a:defRPr>
            </a:lvl1pPr>
            <a:lvl2pPr marL="742950" indent="-285750" algn="l" defTabSz="457200" rtl="0" eaLnBrk="1" latinLnBrk="0" hangingPunct="1">
              <a:spcBef>
                <a:spcPct val="20000"/>
              </a:spcBef>
              <a:buFont typeface="Arial"/>
              <a:buChar char="–"/>
              <a:defRPr sz="2000" kern="1200">
                <a:solidFill>
                  <a:srgbClr val="54585A"/>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54585A"/>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54585A"/>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rgbClr val="54585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609585"/>
            <a:r>
              <a:rPr lang="en-US" sz="1867" noProof="0">
                <a:solidFill>
                  <a:srgbClr val="AB2328"/>
                </a:solidFill>
                <a:latin typeface="Mark OT Heavy"/>
              </a:rPr>
              <a:t>Athleisurist</a:t>
            </a:r>
          </a:p>
          <a:p>
            <a:pPr algn="ctr" defTabSz="609585">
              <a:lnSpc>
                <a:spcPct val="80000"/>
              </a:lnSpc>
            </a:pPr>
            <a:r>
              <a:rPr lang="en-US" sz="1067" noProof="0">
                <a:latin typeface="Mark OT Heavy"/>
              </a:rPr>
              <a:t>Low Intensity, Enjoyment, Emotionally Driven</a:t>
            </a:r>
          </a:p>
        </p:txBody>
      </p:sp>
      <p:sp>
        <p:nvSpPr>
          <p:cNvPr id="22" name="Text Placeholder 8">
            <a:extLst>
              <a:ext uri="{FF2B5EF4-FFF2-40B4-BE49-F238E27FC236}">
                <a16:creationId xmlns:a16="http://schemas.microsoft.com/office/drawing/2014/main" id="{CB4257DD-00E2-A6A9-EFA9-4550472DFD0E}"/>
              </a:ext>
            </a:extLst>
          </p:cNvPr>
          <p:cNvSpPr txBox="1">
            <a:spLocks/>
          </p:cNvSpPr>
          <p:nvPr/>
        </p:nvSpPr>
        <p:spPr>
          <a:xfrm>
            <a:off x="7192047" y="2288237"/>
            <a:ext cx="2560320" cy="1219200"/>
          </a:xfrm>
          <a:prstGeom prst="rect">
            <a:avLst/>
          </a:prstGeom>
        </p:spPr>
        <p:txBody>
          <a:bodyPr vert="horz" lIns="121920" tIns="60960" rIns="121920" bIns="60960" rtlCol="0" anchor="t">
            <a:normAutofit/>
          </a:bodyPr>
          <a:lstStyle>
            <a:lvl1pPr marL="0" indent="0" algn="l" defTabSz="457200" rtl="0" eaLnBrk="1" latinLnBrk="0" hangingPunct="1">
              <a:spcBef>
                <a:spcPct val="20000"/>
              </a:spcBef>
              <a:buFont typeface="Arial"/>
              <a:buNone/>
              <a:defRPr sz="1600" kern="1200" baseline="0">
                <a:solidFill>
                  <a:srgbClr val="5A5A5A"/>
                </a:solidFill>
                <a:latin typeface="+mj-lt"/>
                <a:ea typeface="+mn-ea"/>
                <a:cs typeface="+mn-cs"/>
              </a:defRPr>
            </a:lvl1pPr>
            <a:lvl2pPr marL="742950" indent="-285750" algn="l" defTabSz="457200" rtl="0" eaLnBrk="1" latinLnBrk="0" hangingPunct="1">
              <a:spcBef>
                <a:spcPct val="20000"/>
              </a:spcBef>
              <a:buFont typeface="Arial"/>
              <a:buChar char="–"/>
              <a:defRPr sz="2000" kern="1200">
                <a:solidFill>
                  <a:srgbClr val="54585A"/>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54585A"/>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54585A"/>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rgbClr val="54585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609585"/>
            <a:r>
              <a:rPr lang="en-US" sz="1867" noProof="0">
                <a:solidFill>
                  <a:srgbClr val="AB2328"/>
                </a:solidFill>
                <a:latin typeface="Mark OT Heavy"/>
              </a:rPr>
              <a:t>Aspirational Core</a:t>
            </a:r>
          </a:p>
          <a:p>
            <a:pPr algn="ctr" defTabSz="609585">
              <a:lnSpc>
                <a:spcPct val="80000"/>
              </a:lnSpc>
            </a:pPr>
            <a:r>
              <a:rPr lang="en-US" sz="1067" noProof="0">
                <a:latin typeface="Mark OT Heavy"/>
              </a:rPr>
              <a:t>Performance Seeking, Aspirational, Intermittent</a:t>
            </a:r>
          </a:p>
        </p:txBody>
      </p:sp>
      <p:sp>
        <p:nvSpPr>
          <p:cNvPr id="24" name="Text Placeholder 8">
            <a:extLst>
              <a:ext uri="{FF2B5EF4-FFF2-40B4-BE49-F238E27FC236}">
                <a16:creationId xmlns:a16="http://schemas.microsoft.com/office/drawing/2014/main" id="{4A2DDE64-375B-FCE4-B759-5F4EE924FE57}"/>
              </a:ext>
            </a:extLst>
          </p:cNvPr>
          <p:cNvSpPr txBox="1">
            <a:spLocks/>
          </p:cNvSpPr>
          <p:nvPr/>
        </p:nvSpPr>
        <p:spPr>
          <a:xfrm>
            <a:off x="9617395" y="2280429"/>
            <a:ext cx="2560320" cy="1219200"/>
          </a:xfrm>
          <a:prstGeom prst="rect">
            <a:avLst/>
          </a:prstGeom>
        </p:spPr>
        <p:txBody>
          <a:bodyPr vert="horz" lIns="121920" tIns="60960" rIns="121920" bIns="60960" rtlCol="0" anchor="t">
            <a:normAutofit/>
          </a:bodyPr>
          <a:lstStyle>
            <a:lvl1pPr marL="0" indent="0" algn="l" defTabSz="457200" rtl="0" eaLnBrk="1" latinLnBrk="0" hangingPunct="1">
              <a:spcBef>
                <a:spcPct val="20000"/>
              </a:spcBef>
              <a:buFont typeface="Arial"/>
              <a:buNone/>
              <a:defRPr sz="1600" kern="1200" baseline="0">
                <a:solidFill>
                  <a:srgbClr val="5A5A5A"/>
                </a:solidFill>
                <a:latin typeface="+mj-lt"/>
                <a:ea typeface="+mn-ea"/>
                <a:cs typeface="+mn-cs"/>
              </a:defRPr>
            </a:lvl1pPr>
            <a:lvl2pPr marL="742950" indent="-285750" algn="l" defTabSz="457200" rtl="0" eaLnBrk="1" latinLnBrk="0" hangingPunct="1">
              <a:spcBef>
                <a:spcPct val="20000"/>
              </a:spcBef>
              <a:buFont typeface="Arial"/>
              <a:buChar char="–"/>
              <a:defRPr sz="2000" kern="1200">
                <a:solidFill>
                  <a:srgbClr val="54585A"/>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54585A"/>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54585A"/>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rgbClr val="54585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609585"/>
            <a:r>
              <a:rPr lang="en-US" sz="1867" noProof="0" err="1">
                <a:solidFill>
                  <a:srgbClr val="AB2328"/>
                </a:solidFill>
                <a:latin typeface="Mark OT Heavy"/>
              </a:rPr>
              <a:t>OutDoor</a:t>
            </a:r>
            <a:r>
              <a:rPr lang="en-US" sz="1867" noProof="0">
                <a:solidFill>
                  <a:srgbClr val="AB2328"/>
                </a:solidFill>
                <a:latin typeface="Mark OT Heavy"/>
              </a:rPr>
              <a:t> Native</a:t>
            </a:r>
          </a:p>
          <a:p>
            <a:pPr algn="ctr" defTabSz="609585">
              <a:lnSpc>
                <a:spcPct val="80000"/>
              </a:lnSpc>
            </a:pPr>
            <a:r>
              <a:rPr lang="en-US" sz="1067" noProof="0">
                <a:latin typeface="Mark OT Heavy"/>
              </a:rPr>
              <a:t>Established, Highly Involved, Adventure Driven</a:t>
            </a:r>
          </a:p>
        </p:txBody>
      </p:sp>
      <p:sp>
        <p:nvSpPr>
          <p:cNvPr id="12" name="Rectangle 11">
            <a:extLst>
              <a:ext uri="{FF2B5EF4-FFF2-40B4-BE49-F238E27FC236}">
                <a16:creationId xmlns:a16="http://schemas.microsoft.com/office/drawing/2014/main" id="{0DF871A8-D0C7-3CE2-0F72-B531B03C9191}"/>
              </a:ext>
            </a:extLst>
          </p:cNvPr>
          <p:cNvSpPr/>
          <p:nvPr/>
        </p:nvSpPr>
        <p:spPr>
          <a:xfrm>
            <a:off x="-64655" y="-1"/>
            <a:ext cx="358165" cy="6858001"/>
          </a:xfrm>
          <a:prstGeom prst="rect">
            <a:avLst/>
          </a:prstGeom>
          <a:solidFill>
            <a:srgbClr val="FFB7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pic>
        <p:nvPicPr>
          <p:cNvPr id="23" name="Picture 22">
            <a:extLst>
              <a:ext uri="{FF2B5EF4-FFF2-40B4-BE49-F238E27FC236}">
                <a16:creationId xmlns:a16="http://schemas.microsoft.com/office/drawing/2014/main" id="{C8D55947-DF7A-DF43-5D84-227E9E9032CF}"/>
              </a:ext>
            </a:extLst>
          </p:cNvPr>
          <p:cNvPicPr>
            <a:picLocks noChangeAspect="1"/>
          </p:cNvPicPr>
          <p:nvPr/>
        </p:nvPicPr>
        <p:blipFill rotWithShape="1">
          <a:blip r:embed="rId5" cstate="screen">
            <a:alphaModFix/>
            <a:extLst>
              <a:ext uri="{BEBA8EAE-BF5A-486C-A8C5-ECC9F3942E4B}">
                <a14:imgProps xmlns:a14="http://schemas.microsoft.com/office/drawing/2010/main">
                  <a14:imgLayer r:embed="rId6">
                    <a14:imgEffect>
                      <a14:brightnessContrast bright="2000"/>
                    </a14:imgEffect>
                  </a14:imgLayer>
                </a14:imgProps>
              </a:ext>
              <a:ext uri="{28A0092B-C50C-407E-A947-70E740481C1C}">
                <a14:useLocalDpi xmlns:a14="http://schemas.microsoft.com/office/drawing/2010/main" val="0"/>
              </a:ext>
            </a:extLst>
          </a:blip>
          <a:srcRect l="-135" r="-1"/>
          <a:stretch/>
        </p:blipFill>
        <p:spPr>
          <a:xfrm>
            <a:off x="450366" y="330878"/>
            <a:ext cx="484460" cy="483805"/>
          </a:xfrm>
          <a:prstGeom prst="rect">
            <a:avLst/>
          </a:prstGeom>
        </p:spPr>
      </p:pic>
      <p:sp>
        <p:nvSpPr>
          <p:cNvPr id="29" name="TextBox 28">
            <a:extLst>
              <a:ext uri="{FF2B5EF4-FFF2-40B4-BE49-F238E27FC236}">
                <a16:creationId xmlns:a16="http://schemas.microsoft.com/office/drawing/2014/main" id="{81321A85-0DBA-8321-9D45-EA8B18D2C000}"/>
              </a:ext>
            </a:extLst>
          </p:cNvPr>
          <p:cNvSpPr txBox="1"/>
          <p:nvPr/>
        </p:nvSpPr>
        <p:spPr>
          <a:xfrm>
            <a:off x="898178" y="388114"/>
            <a:ext cx="556563" cy="338554"/>
          </a:xfrm>
          <a:prstGeom prst="rect">
            <a:avLst/>
          </a:prstGeom>
          <a:noFill/>
        </p:spPr>
        <p:txBody>
          <a:bodyPr wrap="none" rtlCol="0">
            <a:spAutoFit/>
          </a:bodyPr>
          <a:lstStyle/>
          <a:p>
            <a:pPr defTabSz="609585"/>
            <a:r>
              <a:rPr lang="en-US" sz="1600" noProof="0">
                <a:solidFill>
                  <a:srgbClr val="FFB71B"/>
                </a:solidFill>
                <a:latin typeface="Mark OT Heavy"/>
              </a:rPr>
              <a:t>BIKE</a:t>
            </a:r>
          </a:p>
        </p:txBody>
      </p:sp>
      <p:sp>
        <p:nvSpPr>
          <p:cNvPr id="30" name="Title 1">
            <a:extLst>
              <a:ext uri="{FF2B5EF4-FFF2-40B4-BE49-F238E27FC236}">
                <a16:creationId xmlns:a16="http://schemas.microsoft.com/office/drawing/2014/main" id="{DEF97BF7-70C7-F5B9-C87D-694D99583F42}"/>
              </a:ext>
            </a:extLst>
          </p:cNvPr>
          <p:cNvSpPr txBox="1">
            <a:spLocks/>
          </p:cNvSpPr>
          <p:nvPr/>
        </p:nvSpPr>
        <p:spPr>
          <a:xfrm>
            <a:off x="293509" y="827288"/>
            <a:ext cx="4502287" cy="1219200"/>
          </a:xfrm>
          <a:prstGeom prst="rect">
            <a:avLst/>
          </a:prstGeom>
        </p:spPr>
        <p:txBody>
          <a:bodyPr vert="horz" lIns="121920" tIns="60960" rIns="121920" bIns="60960" rtlCol="0" anchor="b">
            <a:normAutofit/>
          </a:bodyPr>
          <a:lstStyle>
            <a:lvl1pPr algn="l" defTabSz="457200" rtl="0" eaLnBrk="1" latinLnBrk="0" hangingPunct="1">
              <a:spcBef>
                <a:spcPct val="0"/>
              </a:spcBef>
              <a:buNone/>
              <a:defRPr sz="4000" b="0" i="0" kern="1200" baseline="0">
                <a:solidFill>
                  <a:schemeClr val="tx1"/>
                </a:solidFill>
                <a:latin typeface="+mj-lt"/>
                <a:ea typeface="+mj-ea"/>
                <a:cs typeface="Mark OT Black"/>
              </a:defRPr>
            </a:lvl1pPr>
          </a:lstStyle>
          <a:p>
            <a:pPr defTabSz="609585"/>
            <a:r>
              <a:rPr lang="en-US" sz="2667" noProof="0">
                <a:solidFill>
                  <a:srgbClr val="64686B"/>
                </a:solidFill>
                <a:latin typeface="Mark OT Heavy"/>
              </a:rPr>
              <a:t>HoldUp</a:t>
            </a:r>
          </a:p>
          <a:p>
            <a:pPr defTabSz="609585"/>
            <a:r>
              <a:rPr lang="en-US" sz="2667" noProof="0">
                <a:solidFill>
                  <a:srgbClr val="64686B"/>
                </a:solidFill>
                <a:latin typeface="Mark OT Heavy"/>
              </a:rPr>
              <a:t>Consumer Mindsets</a:t>
            </a:r>
          </a:p>
          <a:p>
            <a:pPr defTabSz="609585"/>
            <a:r>
              <a:rPr lang="en-US" sz="1400" noProof="0">
                <a:solidFill>
                  <a:srgbClr val="C00000"/>
                </a:solidFill>
                <a:latin typeface="Mark OT Heavy"/>
              </a:rPr>
              <a:t>Deeply Held Motivators, Hindrances. &amp; Attitudes</a:t>
            </a:r>
            <a:endParaRPr lang="en-US" sz="1600" noProof="0">
              <a:solidFill>
                <a:srgbClr val="C00000"/>
              </a:solidFill>
              <a:latin typeface="Mark OT Heavy"/>
            </a:endParaRPr>
          </a:p>
        </p:txBody>
      </p:sp>
      <p:sp>
        <p:nvSpPr>
          <p:cNvPr id="31" name="Text Placeholder 7">
            <a:extLst>
              <a:ext uri="{FF2B5EF4-FFF2-40B4-BE49-F238E27FC236}">
                <a16:creationId xmlns:a16="http://schemas.microsoft.com/office/drawing/2014/main" id="{F3CE31F7-8E8D-8683-2AD1-410EA0DB4DD3}"/>
              </a:ext>
            </a:extLst>
          </p:cNvPr>
          <p:cNvSpPr txBox="1">
            <a:spLocks/>
          </p:cNvSpPr>
          <p:nvPr/>
        </p:nvSpPr>
        <p:spPr>
          <a:xfrm>
            <a:off x="293510" y="2193967"/>
            <a:ext cx="4545975" cy="4250225"/>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85">
              <a:lnSpc>
                <a:spcPct val="150000"/>
              </a:lnSpc>
              <a:buNone/>
            </a:pPr>
            <a:r>
              <a:rPr lang="en-US" sz="1467" noProof="0">
                <a:solidFill>
                  <a:srgbClr val="64686B"/>
                </a:solidFill>
                <a:latin typeface="Mark OT Heavy"/>
              </a:rPr>
              <a:t>Motivated</a:t>
            </a:r>
            <a:r>
              <a:rPr lang="en-US" sz="1467" noProof="0">
                <a:solidFill>
                  <a:srgbClr val="64686B"/>
                </a:solidFill>
                <a:latin typeface="Mark OT"/>
              </a:rPr>
              <a:t> to ride for their physical and mental health. All are doing it for a good time, most looking to share their rides with others.</a:t>
            </a:r>
          </a:p>
          <a:p>
            <a:pPr marL="0" indent="0" defTabSz="609585">
              <a:lnSpc>
                <a:spcPct val="150000"/>
              </a:lnSpc>
              <a:buNone/>
            </a:pPr>
            <a:endParaRPr lang="en-US" sz="800" noProof="0">
              <a:solidFill>
                <a:srgbClr val="64686B"/>
              </a:solidFill>
              <a:latin typeface="Mark OT"/>
            </a:endParaRPr>
          </a:p>
          <a:p>
            <a:pPr marL="0" indent="0" defTabSz="609585">
              <a:lnSpc>
                <a:spcPct val="150000"/>
              </a:lnSpc>
              <a:buNone/>
            </a:pPr>
            <a:r>
              <a:rPr lang="en-US" sz="1467" noProof="0">
                <a:solidFill>
                  <a:srgbClr val="64686B"/>
                </a:solidFill>
                <a:latin typeface="Mark OT"/>
              </a:rPr>
              <a:t>They can be </a:t>
            </a:r>
            <a:r>
              <a:rPr lang="en-US" sz="1467" noProof="0">
                <a:solidFill>
                  <a:srgbClr val="64686B"/>
                </a:solidFill>
                <a:latin typeface="Mark OT Heavy"/>
              </a:rPr>
              <a:t>Hindered</a:t>
            </a:r>
            <a:r>
              <a:rPr lang="en-US" sz="1467" noProof="0">
                <a:solidFill>
                  <a:srgbClr val="64686B"/>
                </a:solidFill>
                <a:latin typeface="Mark OT"/>
              </a:rPr>
              <a:t> by total cost of the activity and a lack of free time or access to trails or open roads.</a:t>
            </a:r>
          </a:p>
          <a:p>
            <a:pPr marL="0" indent="0" defTabSz="609585">
              <a:lnSpc>
                <a:spcPct val="150000"/>
              </a:lnSpc>
              <a:buNone/>
            </a:pPr>
            <a:endParaRPr lang="en-US" sz="800" noProof="0">
              <a:solidFill>
                <a:srgbClr val="64686B"/>
              </a:solidFill>
              <a:latin typeface="Mark OT"/>
            </a:endParaRPr>
          </a:p>
          <a:p>
            <a:pPr marL="0" indent="0" defTabSz="609585">
              <a:lnSpc>
                <a:spcPct val="150000"/>
              </a:lnSpc>
              <a:buNone/>
            </a:pPr>
            <a:r>
              <a:rPr lang="en-US" sz="1467" noProof="0">
                <a:solidFill>
                  <a:srgbClr val="64686B"/>
                </a:solidFill>
                <a:latin typeface="Mark OT"/>
              </a:rPr>
              <a:t>Their </a:t>
            </a:r>
            <a:r>
              <a:rPr lang="en-US" sz="1467" noProof="0">
                <a:solidFill>
                  <a:srgbClr val="64686B"/>
                </a:solidFill>
                <a:latin typeface="Mark OT Heavy"/>
              </a:rPr>
              <a:t>Attitudes</a:t>
            </a:r>
            <a:r>
              <a:rPr lang="en-US" sz="1467" noProof="0">
                <a:solidFill>
                  <a:srgbClr val="64686B"/>
                </a:solidFill>
                <a:latin typeface="Mark OT"/>
              </a:rPr>
              <a:t> lead them to want quality gear as they see themselves riding for the indefinite future, but at a good price.</a:t>
            </a:r>
          </a:p>
        </p:txBody>
      </p:sp>
      <p:pic>
        <p:nvPicPr>
          <p:cNvPr id="2" name="Picture 8" descr="Was the women's cycling boom of Covid lockdown about more than quiet roads?  | Cycling Weekly">
            <a:extLst>
              <a:ext uri="{FF2B5EF4-FFF2-40B4-BE49-F238E27FC236}">
                <a16:creationId xmlns:a16="http://schemas.microsoft.com/office/drawing/2014/main" id="{6D43BFDD-B0D3-13F8-54AF-6B2C9CA49FB0}"/>
              </a:ext>
            </a:extLst>
          </p:cNvPr>
          <p:cNvPicPr>
            <a:picLocks noChangeAspect="1" noChangeArrowheads="1"/>
          </p:cNvPicPr>
          <p:nvPr/>
        </p:nvPicPr>
        <p:blipFill rotWithShape="1">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7518371" y="148166"/>
            <a:ext cx="1950720" cy="20472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10 Family-Friendly Mountain Biking Trails in Scotland | VisitScotland">
            <a:extLst>
              <a:ext uri="{FF2B5EF4-FFF2-40B4-BE49-F238E27FC236}">
                <a16:creationId xmlns:a16="http://schemas.microsoft.com/office/drawing/2014/main" id="{423C8BE4-BBF3-8A86-C473-7D41A9787D31}"/>
              </a:ext>
            </a:extLst>
          </p:cNvPr>
          <p:cNvPicPr>
            <a:picLocks noChangeAspect="1" noChangeArrowheads="1"/>
          </p:cNvPicPr>
          <p:nvPr/>
        </p:nvPicPr>
        <p:blipFill rotWithShape="1">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9916101" y="148166"/>
            <a:ext cx="1950720" cy="2047259"/>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12">
            <a:extLst>
              <a:ext uri="{FF2B5EF4-FFF2-40B4-BE49-F238E27FC236}">
                <a16:creationId xmlns:a16="http://schemas.microsoft.com/office/drawing/2014/main" id="{CB95D0EF-727E-9483-29AC-5C52E10DDAAD}"/>
              </a:ext>
            </a:extLst>
          </p:cNvPr>
          <p:cNvSpPr txBox="1">
            <a:spLocks/>
          </p:cNvSpPr>
          <p:nvPr/>
        </p:nvSpPr>
        <p:spPr>
          <a:xfrm>
            <a:off x="4766697" y="2931521"/>
            <a:ext cx="2560320" cy="4020749"/>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1400" kern="1200">
                <a:solidFill>
                  <a:srgbClr val="54585A"/>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rgbClr val="54585A"/>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rgbClr val="54585A"/>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rgbClr val="54585A"/>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rgbClr val="54585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None/>
            </a:pPr>
            <a:r>
              <a:rPr lang="en-US" sz="600" noProof="0">
                <a:solidFill>
                  <a:srgbClr val="64686B"/>
                </a:solidFill>
                <a:latin typeface="Mark OT Heavy"/>
              </a:rPr>
              <a:t>DEMOGRAPHICS</a:t>
            </a:r>
          </a:p>
          <a:p>
            <a:pPr marL="0" indent="0" algn="ctr" defTabSz="609585">
              <a:lnSpc>
                <a:spcPct val="110000"/>
              </a:lnSpc>
              <a:buNone/>
            </a:pPr>
            <a:r>
              <a:rPr lang="en-US" sz="600" noProof="0">
                <a:solidFill>
                  <a:srgbClr val="64686B"/>
                </a:solidFill>
                <a:latin typeface="Mark OT"/>
              </a:rPr>
              <a:t>20% of consumers &amp; 12% of outdoor market spend, </a:t>
            </a:r>
          </a:p>
          <a:p>
            <a:pPr marL="0" indent="0" algn="ctr" defTabSz="609585">
              <a:lnSpc>
                <a:spcPct val="110000"/>
              </a:lnSpc>
              <a:buNone/>
            </a:pPr>
            <a:r>
              <a:rPr lang="en-US" sz="600" noProof="0">
                <a:solidFill>
                  <a:srgbClr val="64686B"/>
                </a:solidFill>
                <a:latin typeface="Mark OT"/>
              </a:rPr>
              <a:t>60% between 45-65, 59% F / 41% M, 34% With Kids in the House</a:t>
            </a:r>
          </a:p>
          <a:p>
            <a:pPr marL="0" indent="0" algn="ctr" defTabSz="609585">
              <a:lnSpc>
                <a:spcPct val="110000"/>
              </a:lnSpc>
              <a:buNone/>
            </a:pPr>
            <a:r>
              <a:rPr lang="en-US" sz="600" noProof="0">
                <a:solidFill>
                  <a:srgbClr val="64686B"/>
                </a:solidFill>
                <a:latin typeface="Mark OT"/>
              </a:rPr>
              <a:t>75% Caucasian</a:t>
            </a:r>
          </a:p>
          <a:p>
            <a:pPr marL="0" indent="0" algn="ctr" defTabSz="609585">
              <a:lnSpc>
                <a:spcPct val="110000"/>
              </a:lnSpc>
              <a:buNone/>
            </a:pPr>
            <a:r>
              <a:rPr lang="en-US" sz="600" noProof="0">
                <a:solidFill>
                  <a:srgbClr val="64686B"/>
                </a:solidFill>
                <a:latin typeface="Mark OT"/>
              </a:rPr>
              <a:t>Lives in small town or rural areas</a:t>
            </a:r>
          </a:p>
          <a:p>
            <a:pPr marL="0" indent="0" algn="ctr" defTabSz="609585">
              <a:lnSpc>
                <a:spcPct val="110000"/>
              </a:lnSpc>
              <a:buNone/>
            </a:pPr>
            <a:endParaRPr lang="en-US" sz="600" noProof="0">
              <a:solidFill>
                <a:srgbClr val="64686B"/>
              </a:solidFill>
              <a:latin typeface="Mark OT Heavy"/>
            </a:endParaRPr>
          </a:p>
          <a:p>
            <a:pPr marL="0" indent="0" algn="ctr" defTabSz="609585">
              <a:lnSpc>
                <a:spcPct val="110000"/>
              </a:lnSpc>
              <a:buNone/>
            </a:pPr>
            <a:r>
              <a:rPr lang="en-US" sz="600" noProof="0">
                <a:solidFill>
                  <a:srgbClr val="64686B"/>
                </a:solidFill>
                <a:latin typeface="Mark OT Heavy"/>
              </a:rPr>
              <a:t>MOTIVATORS</a:t>
            </a:r>
          </a:p>
          <a:p>
            <a:pPr marL="0" indent="0" algn="ctr" defTabSz="609585">
              <a:buNone/>
            </a:pPr>
            <a:r>
              <a:rPr lang="en-US" sz="600" noProof="0">
                <a:solidFill>
                  <a:srgbClr val="64686B"/>
                </a:solidFill>
                <a:latin typeface="Mark OT"/>
              </a:rPr>
              <a:t>Improve overall mental and physical health</a:t>
            </a:r>
          </a:p>
          <a:p>
            <a:pPr marL="0" indent="0" algn="ctr" defTabSz="609585">
              <a:buNone/>
            </a:pPr>
            <a:r>
              <a:rPr lang="en-US" sz="600" noProof="0">
                <a:solidFill>
                  <a:srgbClr val="64686B"/>
                </a:solidFill>
                <a:latin typeface="Mark OT"/>
              </a:rPr>
              <a:t>Have fun and great experiences</a:t>
            </a:r>
          </a:p>
          <a:p>
            <a:pPr marL="0" indent="0" algn="ctr" defTabSz="609585">
              <a:buNone/>
            </a:pPr>
            <a:endParaRPr lang="en-US" sz="600" noProof="0">
              <a:latin typeface="Mark OT Heavy"/>
            </a:endParaRPr>
          </a:p>
          <a:p>
            <a:pPr marL="0" indent="0" algn="ctr" defTabSz="609585">
              <a:buNone/>
            </a:pPr>
            <a:r>
              <a:rPr lang="en-US" sz="600" noProof="0">
                <a:latin typeface="Mark OT Heavy"/>
              </a:rPr>
              <a:t>HINDRANCES</a:t>
            </a:r>
          </a:p>
          <a:p>
            <a:pPr marL="0" indent="0" algn="ctr" defTabSz="609585">
              <a:buNone/>
            </a:pPr>
            <a:r>
              <a:rPr lang="en-US" sz="600" noProof="0">
                <a:latin typeface="Mark OT"/>
              </a:rPr>
              <a:t>Lack of free time</a:t>
            </a:r>
          </a:p>
          <a:p>
            <a:pPr marL="0" indent="0" algn="ctr" defTabSz="609585">
              <a:buNone/>
            </a:pPr>
            <a:r>
              <a:rPr lang="en-US" sz="600" noProof="0">
                <a:latin typeface="Mark OT"/>
              </a:rPr>
              <a:t>Total cost of bike, accessories and clothing</a:t>
            </a:r>
          </a:p>
          <a:p>
            <a:pPr marL="0" indent="0" algn="ctr" defTabSz="609585">
              <a:buNone/>
            </a:pPr>
            <a:r>
              <a:rPr lang="en-US" sz="600" noProof="0">
                <a:latin typeface="Mark OT"/>
              </a:rPr>
              <a:t>Level of energy, fitness</a:t>
            </a:r>
          </a:p>
          <a:p>
            <a:pPr marL="0" indent="0" algn="ctr" defTabSz="609585">
              <a:buNone/>
            </a:pPr>
            <a:endParaRPr lang="en-US" sz="600" noProof="0">
              <a:solidFill>
                <a:srgbClr val="64686B"/>
              </a:solidFill>
              <a:latin typeface="Mark OT Heavy"/>
            </a:endParaRPr>
          </a:p>
          <a:p>
            <a:pPr marL="0" indent="0" algn="ctr" defTabSz="609585">
              <a:buNone/>
            </a:pPr>
            <a:r>
              <a:rPr lang="en-US" sz="600" noProof="0">
                <a:solidFill>
                  <a:srgbClr val="64686B"/>
                </a:solidFill>
                <a:latin typeface="Mark OT Heavy"/>
              </a:rPr>
              <a:t>ATTITUDES</a:t>
            </a:r>
          </a:p>
          <a:p>
            <a:pPr marL="0" indent="0" algn="ctr" defTabSz="609585">
              <a:buNone/>
            </a:pPr>
            <a:r>
              <a:rPr lang="en-US" sz="600" noProof="0">
                <a:latin typeface="Mark OT"/>
              </a:rPr>
              <a:t>Value experiences</a:t>
            </a:r>
          </a:p>
          <a:p>
            <a:pPr marL="0" indent="0" algn="ctr" defTabSz="609585">
              <a:buNone/>
            </a:pPr>
            <a:r>
              <a:rPr lang="en-US" sz="600" noProof="0">
                <a:latin typeface="Mark OT"/>
              </a:rPr>
              <a:t>Strive to be well rounded</a:t>
            </a:r>
          </a:p>
          <a:p>
            <a:pPr marL="0" indent="0" algn="ctr" defTabSz="609585">
              <a:buNone/>
            </a:pPr>
            <a:r>
              <a:rPr lang="en-US" sz="600" noProof="0">
                <a:latin typeface="Mark OT"/>
              </a:rPr>
              <a:t>Plan on being active into old age</a:t>
            </a:r>
          </a:p>
          <a:p>
            <a:pPr marL="0" indent="0" algn="ctr" defTabSz="609585">
              <a:buNone/>
            </a:pPr>
            <a:r>
              <a:rPr lang="en-US" sz="600" noProof="0">
                <a:latin typeface="Mark OT"/>
              </a:rPr>
              <a:t>Looking to disconnect from tech</a:t>
            </a:r>
          </a:p>
          <a:p>
            <a:pPr marL="0" indent="0" algn="ctr" defTabSz="609585">
              <a:buNone/>
            </a:pPr>
            <a:r>
              <a:rPr lang="en-US" sz="600" noProof="0">
                <a:latin typeface="Mark OT"/>
              </a:rPr>
              <a:t>Less social</a:t>
            </a:r>
          </a:p>
          <a:p>
            <a:pPr marL="0" indent="0" algn="ctr" defTabSz="609585">
              <a:buNone/>
            </a:pPr>
            <a:r>
              <a:rPr lang="en-US" sz="600" noProof="0">
                <a:latin typeface="Mark OT"/>
              </a:rPr>
              <a:t>Not looking to stand out</a:t>
            </a:r>
          </a:p>
          <a:p>
            <a:pPr marL="0" indent="0" algn="ctr" defTabSz="609585">
              <a:buNone/>
            </a:pPr>
            <a:r>
              <a:rPr lang="en-US" sz="600" noProof="0">
                <a:latin typeface="Mark OT"/>
              </a:rPr>
              <a:t>On track with health</a:t>
            </a:r>
          </a:p>
          <a:p>
            <a:pPr marL="0" indent="0" algn="ctr" defTabSz="609585">
              <a:buNone/>
            </a:pPr>
            <a:endParaRPr lang="en-US" sz="600" noProof="0">
              <a:solidFill>
                <a:srgbClr val="64686B"/>
              </a:solidFill>
              <a:latin typeface="Mark OT Heavy"/>
            </a:endParaRPr>
          </a:p>
          <a:p>
            <a:pPr marL="0" indent="0" algn="ctr" defTabSz="609585">
              <a:buNone/>
            </a:pPr>
            <a:r>
              <a:rPr lang="en-US" sz="600" noProof="0">
                <a:solidFill>
                  <a:srgbClr val="64686B"/>
                </a:solidFill>
                <a:latin typeface="Mark OT Heavy"/>
              </a:rPr>
              <a:t>GEAR NEEDS</a:t>
            </a:r>
          </a:p>
          <a:p>
            <a:pPr marL="0" indent="0" algn="ctr" defTabSz="609585">
              <a:buNone/>
            </a:pPr>
            <a:r>
              <a:rPr lang="en-US" sz="600" noProof="0">
                <a:latin typeface="Mark OT"/>
              </a:rPr>
              <a:t>Comfortable, and versatile use gear. Less concerned with style or the opinions of others. They shop at Sporting Goods Chains and Mass Stores, but will rent or demo equipment as well.</a:t>
            </a:r>
          </a:p>
          <a:p>
            <a:pPr marL="457189" indent="-457189" algn="ctr" defTabSz="609585"/>
            <a:endParaRPr lang="en-US" sz="100" noProof="0">
              <a:latin typeface="Mark OT"/>
            </a:endParaRPr>
          </a:p>
        </p:txBody>
      </p:sp>
      <p:sp>
        <p:nvSpPr>
          <p:cNvPr id="11" name="Text Placeholder 12">
            <a:extLst>
              <a:ext uri="{FF2B5EF4-FFF2-40B4-BE49-F238E27FC236}">
                <a16:creationId xmlns:a16="http://schemas.microsoft.com/office/drawing/2014/main" id="{2277184C-E0FF-F5DB-228D-C08578F92F8A}"/>
              </a:ext>
            </a:extLst>
          </p:cNvPr>
          <p:cNvSpPr txBox="1">
            <a:spLocks/>
          </p:cNvSpPr>
          <p:nvPr/>
        </p:nvSpPr>
        <p:spPr>
          <a:xfrm>
            <a:off x="9631680" y="2931521"/>
            <a:ext cx="2560320" cy="4020749"/>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1400" kern="1200">
                <a:solidFill>
                  <a:srgbClr val="54585A"/>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rgbClr val="54585A"/>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rgbClr val="54585A"/>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rgbClr val="54585A"/>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rgbClr val="54585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None/>
            </a:pPr>
            <a:r>
              <a:rPr lang="en-US" sz="600" noProof="0">
                <a:solidFill>
                  <a:srgbClr val="64686B"/>
                </a:solidFill>
                <a:latin typeface="Mark OT Heavy"/>
              </a:rPr>
              <a:t>DEMOGRAPHICS</a:t>
            </a:r>
          </a:p>
          <a:p>
            <a:pPr marL="0" indent="0" algn="ctr" defTabSz="609585">
              <a:lnSpc>
                <a:spcPct val="110000"/>
              </a:lnSpc>
              <a:buNone/>
            </a:pPr>
            <a:r>
              <a:rPr lang="en-US" sz="600" noProof="0">
                <a:solidFill>
                  <a:srgbClr val="64686B"/>
                </a:solidFill>
                <a:latin typeface="Mark OT"/>
              </a:rPr>
              <a:t>12% of consumers &amp; 16% of outdoor market spend, </a:t>
            </a:r>
          </a:p>
          <a:p>
            <a:pPr marL="0" indent="0" algn="ctr" defTabSz="609585">
              <a:lnSpc>
                <a:spcPct val="110000"/>
              </a:lnSpc>
              <a:buNone/>
            </a:pPr>
            <a:r>
              <a:rPr lang="en-US" sz="600" noProof="0">
                <a:solidFill>
                  <a:srgbClr val="64686B"/>
                </a:solidFill>
                <a:latin typeface="Mark OT"/>
              </a:rPr>
              <a:t>26% between 35-44, 45% F / 55% M, 45% With Kids in the House</a:t>
            </a:r>
          </a:p>
          <a:p>
            <a:pPr marL="0" indent="0" algn="ctr" defTabSz="609585">
              <a:lnSpc>
                <a:spcPct val="110000"/>
              </a:lnSpc>
              <a:buNone/>
            </a:pPr>
            <a:r>
              <a:rPr lang="en-US" sz="600" noProof="0">
                <a:solidFill>
                  <a:srgbClr val="64686B"/>
                </a:solidFill>
                <a:latin typeface="Mark OT"/>
              </a:rPr>
              <a:t>61% Caucasian, 20% Hispanic</a:t>
            </a:r>
          </a:p>
          <a:p>
            <a:pPr marL="0" indent="0" algn="ctr" defTabSz="609585">
              <a:lnSpc>
                <a:spcPct val="110000"/>
              </a:lnSpc>
              <a:buNone/>
            </a:pPr>
            <a:r>
              <a:rPr lang="en-US" sz="600" noProof="0">
                <a:solidFill>
                  <a:srgbClr val="64686B"/>
                </a:solidFill>
                <a:latin typeface="Mark OT"/>
              </a:rPr>
              <a:t>No significant skew for locationality</a:t>
            </a:r>
          </a:p>
          <a:p>
            <a:pPr marL="0" indent="0" algn="ctr" defTabSz="609585">
              <a:buNone/>
            </a:pPr>
            <a:endParaRPr lang="en-US" sz="600" noProof="0">
              <a:solidFill>
                <a:srgbClr val="64686B"/>
              </a:solidFill>
              <a:latin typeface="Mark OT Heavy"/>
            </a:endParaRPr>
          </a:p>
          <a:p>
            <a:pPr marL="0" indent="0" algn="ctr" defTabSz="609585">
              <a:buNone/>
            </a:pPr>
            <a:r>
              <a:rPr lang="en-US" sz="600" noProof="0">
                <a:solidFill>
                  <a:srgbClr val="64686B"/>
                </a:solidFill>
                <a:latin typeface="Mark OT Heavy"/>
              </a:rPr>
              <a:t>MOTIVATORS</a:t>
            </a:r>
          </a:p>
          <a:p>
            <a:pPr marL="0" indent="0" algn="ctr" defTabSz="609585">
              <a:buNone/>
            </a:pPr>
            <a:r>
              <a:rPr lang="en-US" sz="600" noProof="0">
                <a:solidFill>
                  <a:srgbClr val="64686B"/>
                </a:solidFill>
                <a:latin typeface="Mark OT"/>
              </a:rPr>
              <a:t>Improve overall mental and physical health</a:t>
            </a:r>
          </a:p>
          <a:p>
            <a:pPr marL="0" indent="0" algn="ctr" defTabSz="609585">
              <a:buNone/>
            </a:pPr>
            <a:r>
              <a:rPr lang="en-US" sz="600" noProof="0">
                <a:solidFill>
                  <a:srgbClr val="64686B"/>
                </a:solidFill>
                <a:latin typeface="Mark OT"/>
              </a:rPr>
              <a:t>Have fun and great experiences</a:t>
            </a:r>
          </a:p>
          <a:p>
            <a:pPr marL="0" indent="0" algn="ctr" defTabSz="609585">
              <a:buNone/>
            </a:pPr>
            <a:r>
              <a:rPr lang="en-US" sz="600" noProof="0">
                <a:solidFill>
                  <a:srgbClr val="64686B"/>
                </a:solidFill>
                <a:latin typeface="Mark OT"/>
              </a:rPr>
              <a:t>Improve ability and skillset</a:t>
            </a:r>
          </a:p>
          <a:p>
            <a:pPr marL="0" indent="0" algn="ctr" defTabSz="609585">
              <a:buNone/>
            </a:pPr>
            <a:endParaRPr lang="en-US" sz="600" noProof="0">
              <a:latin typeface="Mark OT Heavy"/>
            </a:endParaRPr>
          </a:p>
          <a:p>
            <a:pPr marL="0" indent="0" algn="ctr" defTabSz="609585">
              <a:buNone/>
            </a:pPr>
            <a:r>
              <a:rPr lang="en-US" sz="600" noProof="0">
                <a:latin typeface="Mark OT Heavy"/>
              </a:rPr>
              <a:t>HINDRANCES</a:t>
            </a:r>
          </a:p>
          <a:p>
            <a:pPr marL="0" indent="0" algn="ctr" defTabSz="609585">
              <a:buNone/>
            </a:pPr>
            <a:r>
              <a:rPr lang="en-US" sz="600" noProof="0">
                <a:latin typeface="Mark OT"/>
              </a:rPr>
              <a:t>For some, the lack of free time, most figure it out</a:t>
            </a:r>
          </a:p>
          <a:p>
            <a:pPr marL="0" indent="0" algn="ctr" defTabSz="609585">
              <a:buNone/>
            </a:pPr>
            <a:endParaRPr lang="en-US" sz="600" noProof="0">
              <a:solidFill>
                <a:srgbClr val="64686B"/>
              </a:solidFill>
              <a:latin typeface="Mark OT Heavy"/>
            </a:endParaRPr>
          </a:p>
          <a:p>
            <a:pPr marL="0" indent="0" algn="ctr" defTabSz="609585">
              <a:buNone/>
            </a:pPr>
            <a:r>
              <a:rPr lang="en-US" sz="600" noProof="0">
                <a:solidFill>
                  <a:srgbClr val="64686B"/>
                </a:solidFill>
                <a:latin typeface="Mark OT Heavy"/>
              </a:rPr>
              <a:t>ATTITUDES</a:t>
            </a:r>
          </a:p>
          <a:p>
            <a:pPr marL="0" indent="0" algn="ctr" defTabSz="609585">
              <a:buNone/>
            </a:pPr>
            <a:r>
              <a:rPr lang="en-US" sz="600" noProof="0">
                <a:latin typeface="Mark OT"/>
              </a:rPr>
              <a:t>Challenge themselves, but don’t care about being the best</a:t>
            </a:r>
          </a:p>
          <a:p>
            <a:pPr marL="0" indent="0" algn="ctr" defTabSz="609585">
              <a:buNone/>
            </a:pPr>
            <a:r>
              <a:rPr lang="en-US" sz="600" noProof="0">
                <a:latin typeface="Mark OT"/>
              </a:rPr>
              <a:t>Get kids involved in cycling</a:t>
            </a:r>
          </a:p>
          <a:p>
            <a:pPr marL="0" indent="0" algn="ctr" defTabSz="609585">
              <a:buNone/>
            </a:pPr>
            <a:r>
              <a:rPr lang="en-US" sz="600" noProof="0">
                <a:latin typeface="Mark OT"/>
              </a:rPr>
              <a:t>Value experiences</a:t>
            </a:r>
          </a:p>
          <a:p>
            <a:pPr marL="0" indent="0" algn="ctr" defTabSz="609585">
              <a:buNone/>
            </a:pPr>
            <a:r>
              <a:rPr lang="en-US" sz="600" noProof="0">
                <a:latin typeface="Mark OT"/>
              </a:rPr>
              <a:t>See themselves riding into old age</a:t>
            </a:r>
          </a:p>
          <a:p>
            <a:pPr marL="0" indent="0" algn="ctr" defTabSz="609585">
              <a:buNone/>
            </a:pPr>
            <a:r>
              <a:rPr lang="en-US" sz="600" noProof="0">
                <a:latin typeface="Mark OT"/>
              </a:rPr>
              <a:t>Social and involved</a:t>
            </a:r>
          </a:p>
          <a:p>
            <a:pPr marL="0" indent="0" algn="ctr" defTabSz="609585">
              <a:buNone/>
            </a:pPr>
            <a:r>
              <a:rPr lang="en-US" sz="600" noProof="0">
                <a:latin typeface="Mark OT"/>
              </a:rPr>
              <a:t>Strong stance of health</a:t>
            </a:r>
          </a:p>
          <a:p>
            <a:pPr marL="0" indent="0" algn="ctr" defTabSz="609585">
              <a:buNone/>
            </a:pPr>
            <a:endParaRPr lang="en-US" sz="600" noProof="0">
              <a:solidFill>
                <a:srgbClr val="64686B"/>
              </a:solidFill>
              <a:latin typeface="Mark OT Heavy"/>
            </a:endParaRPr>
          </a:p>
          <a:p>
            <a:pPr marL="0" indent="0" algn="ctr" defTabSz="609585">
              <a:buNone/>
            </a:pPr>
            <a:r>
              <a:rPr lang="en-US" sz="600" noProof="0">
                <a:solidFill>
                  <a:srgbClr val="64686B"/>
                </a:solidFill>
                <a:latin typeface="Mark OT Heavy"/>
              </a:rPr>
              <a:t>GEAR NEEDS</a:t>
            </a:r>
          </a:p>
          <a:p>
            <a:pPr marL="0" indent="0" algn="ctr" defTabSz="609585">
              <a:buNone/>
            </a:pPr>
            <a:r>
              <a:rPr lang="en-US" sz="600" noProof="0">
                <a:latin typeface="Mark OT"/>
              </a:rPr>
              <a:t>High quality gear with versatile, functional design. They like brands with a mission beyond margin and manage informative websites on the products and technology. They read/watch positive reviews on brands and products before buying. They shop at a mix of specialty instore and online, along with mass online.</a:t>
            </a:r>
          </a:p>
          <a:p>
            <a:pPr marL="457189" indent="-457189" algn="ctr" defTabSz="609585"/>
            <a:endParaRPr lang="en-US" sz="100" noProof="0">
              <a:latin typeface="Mark OT"/>
            </a:endParaRPr>
          </a:p>
        </p:txBody>
      </p:sp>
      <p:sp>
        <p:nvSpPr>
          <p:cNvPr id="19" name="Text Placeholder 12">
            <a:extLst>
              <a:ext uri="{FF2B5EF4-FFF2-40B4-BE49-F238E27FC236}">
                <a16:creationId xmlns:a16="http://schemas.microsoft.com/office/drawing/2014/main" id="{B471B8B6-3CCB-73F8-7BF3-83B90610293B}"/>
              </a:ext>
            </a:extLst>
          </p:cNvPr>
          <p:cNvSpPr txBox="1">
            <a:spLocks/>
          </p:cNvSpPr>
          <p:nvPr/>
        </p:nvSpPr>
        <p:spPr>
          <a:xfrm>
            <a:off x="7199188" y="2931521"/>
            <a:ext cx="2560320" cy="4020749"/>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1400" kern="1200">
                <a:solidFill>
                  <a:srgbClr val="54585A"/>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rgbClr val="54585A"/>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rgbClr val="54585A"/>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rgbClr val="54585A"/>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rgbClr val="54585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None/>
            </a:pPr>
            <a:r>
              <a:rPr lang="en-US" sz="600" noProof="0">
                <a:solidFill>
                  <a:srgbClr val="64686B"/>
                </a:solidFill>
                <a:latin typeface="Mark OT Heavy"/>
              </a:rPr>
              <a:t>DEMOGRAPHICS</a:t>
            </a:r>
          </a:p>
          <a:p>
            <a:pPr marL="0" indent="0" algn="ctr" defTabSz="609585">
              <a:lnSpc>
                <a:spcPct val="110000"/>
              </a:lnSpc>
              <a:buNone/>
            </a:pPr>
            <a:r>
              <a:rPr lang="en-US" sz="600" noProof="0">
                <a:solidFill>
                  <a:srgbClr val="64686B"/>
                </a:solidFill>
                <a:latin typeface="Mark OT"/>
              </a:rPr>
              <a:t>14% of consumers &amp; 14% of outdoor market spend. </a:t>
            </a:r>
          </a:p>
          <a:p>
            <a:pPr marL="0" indent="0" algn="ctr" defTabSz="609585">
              <a:lnSpc>
                <a:spcPct val="110000"/>
              </a:lnSpc>
              <a:buNone/>
            </a:pPr>
            <a:r>
              <a:rPr lang="en-US" sz="600" noProof="0">
                <a:solidFill>
                  <a:srgbClr val="64686B"/>
                </a:solidFill>
                <a:latin typeface="Mark OT"/>
              </a:rPr>
              <a:t>51% between 18-34, 43% F / 57% M, 45% With Kids in the House</a:t>
            </a:r>
          </a:p>
          <a:p>
            <a:pPr marL="0" indent="0" algn="ctr" defTabSz="609585">
              <a:lnSpc>
                <a:spcPct val="110000"/>
              </a:lnSpc>
              <a:buNone/>
            </a:pPr>
            <a:r>
              <a:rPr lang="en-US" sz="600" noProof="0">
                <a:solidFill>
                  <a:srgbClr val="64686B"/>
                </a:solidFill>
                <a:latin typeface="Mark OT"/>
              </a:rPr>
              <a:t>59% Caucasian, 8% Asian</a:t>
            </a:r>
          </a:p>
          <a:p>
            <a:pPr marL="0" indent="0" algn="ctr" defTabSz="609585">
              <a:lnSpc>
                <a:spcPct val="110000"/>
              </a:lnSpc>
              <a:buNone/>
            </a:pPr>
            <a:r>
              <a:rPr lang="en-US" sz="600" noProof="0">
                <a:solidFill>
                  <a:srgbClr val="64686B"/>
                </a:solidFill>
                <a:latin typeface="Mark OT"/>
              </a:rPr>
              <a:t>No locationality skew.</a:t>
            </a:r>
          </a:p>
          <a:p>
            <a:pPr marL="0" indent="0" algn="ctr" defTabSz="609585">
              <a:buNone/>
            </a:pPr>
            <a:endParaRPr lang="en-US" sz="600" noProof="0">
              <a:solidFill>
                <a:srgbClr val="64686B"/>
              </a:solidFill>
              <a:latin typeface="Mark OT Heavy"/>
            </a:endParaRPr>
          </a:p>
          <a:p>
            <a:pPr marL="0" indent="0" algn="ctr" defTabSz="609585">
              <a:buNone/>
            </a:pPr>
            <a:r>
              <a:rPr lang="en-US" sz="600" noProof="0">
                <a:solidFill>
                  <a:srgbClr val="64686B"/>
                </a:solidFill>
                <a:latin typeface="Mark OT Heavy"/>
              </a:rPr>
              <a:t>MOTIVATORS</a:t>
            </a:r>
          </a:p>
          <a:p>
            <a:pPr marL="0" indent="0" algn="ctr" defTabSz="609585">
              <a:buNone/>
            </a:pPr>
            <a:r>
              <a:rPr lang="en-US" sz="600" noProof="0">
                <a:solidFill>
                  <a:srgbClr val="64686B"/>
                </a:solidFill>
                <a:latin typeface="Mark OT"/>
              </a:rPr>
              <a:t>Improve overall mental and physical health</a:t>
            </a:r>
          </a:p>
          <a:p>
            <a:pPr marL="0" indent="0" algn="ctr" defTabSz="609585">
              <a:buNone/>
            </a:pPr>
            <a:r>
              <a:rPr lang="en-US" sz="600" noProof="0">
                <a:solidFill>
                  <a:srgbClr val="64686B"/>
                </a:solidFill>
                <a:latin typeface="Mark OT"/>
              </a:rPr>
              <a:t>Have fun and great experiences</a:t>
            </a:r>
          </a:p>
          <a:p>
            <a:pPr marL="0" indent="0" algn="ctr" defTabSz="609585">
              <a:buNone/>
            </a:pPr>
            <a:r>
              <a:rPr lang="en-US" sz="600" noProof="0">
                <a:solidFill>
                  <a:srgbClr val="64686B"/>
                </a:solidFill>
                <a:latin typeface="Mark OT"/>
              </a:rPr>
              <a:t>Be social and involved</a:t>
            </a:r>
          </a:p>
          <a:p>
            <a:pPr marL="0" indent="0" algn="ctr" defTabSz="609585">
              <a:buNone/>
            </a:pPr>
            <a:endParaRPr lang="en-US" sz="600" noProof="0">
              <a:latin typeface="Mark OT Heavy"/>
            </a:endParaRPr>
          </a:p>
          <a:p>
            <a:pPr marL="0" indent="0" algn="ctr" defTabSz="609585">
              <a:buNone/>
            </a:pPr>
            <a:r>
              <a:rPr lang="en-US" sz="600" noProof="0">
                <a:latin typeface="Mark OT Heavy"/>
              </a:rPr>
              <a:t>HINDRANCES</a:t>
            </a:r>
          </a:p>
          <a:p>
            <a:pPr marL="0" indent="0" algn="ctr" defTabSz="609585">
              <a:buNone/>
            </a:pPr>
            <a:r>
              <a:rPr lang="en-US" sz="600" noProof="0">
                <a:latin typeface="Mark OT"/>
              </a:rPr>
              <a:t>Total cost of bike, accessories and clothing</a:t>
            </a:r>
          </a:p>
          <a:p>
            <a:pPr marL="0" indent="0" algn="ctr" defTabSz="609585">
              <a:buNone/>
            </a:pPr>
            <a:r>
              <a:rPr lang="en-US" sz="600" noProof="0">
                <a:latin typeface="Mark OT"/>
              </a:rPr>
              <a:t>Places to ride are too far away</a:t>
            </a:r>
          </a:p>
          <a:p>
            <a:pPr marL="0" indent="0" algn="ctr" defTabSz="609585">
              <a:buNone/>
            </a:pPr>
            <a:endParaRPr lang="en-US" sz="600" noProof="0">
              <a:solidFill>
                <a:srgbClr val="64686B"/>
              </a:solidFill>
              <a:latin typeface="Mark OT Heavy"/>
            </a:endParaRPr>
          </a:p>
          <a:p>
            <a:pPr marL="0" indent="0" algn="ctr" defTabSz="609585">
              <a:buNone/>
            </a:pPr>
            <a:r>
              <a:rPr lang="en-US" sz="600" noProof="0">
                <a:solidFill>
                  <a:srgbClr val="64686B"/>
                </a:solidFill>
                <a:latin typeface="Mark OT Heavy"/>
              </a:rPr>
              <a:t>ATTITUDES</a:t>
            </a:r>
          </a:p>
          <a:p>
            <a:pPr marL="0" indent="0" algn="ctr" defTabSz="609585">
              <a:buNone/>
            </a:pPr>
            <a:r>
              <a:rPr lang="en-US" sz="600" noProof="0">
                <a:latin typeface="Mark OT"/>
              </a:rPr>
              <a:t>Focused on few specific activities</a:t>
            </a:r>
          </a:p>
          <a:p>
            <a:pPr marL="0" indent="0" algn="ctr" defTabSz="609585">
              <a:buNone/>
            </a:pPr>
            <a:r>
              <a:rPr lang="en-US" sz="600" noProof="0">
                <a:latin typeface="Mark OT"/>
              </a:rPr>
              <a:t>Venture away from home for outdoor activities</a:t>
            </a:r>
          </a:p>
          <a:p>
            <a:pPr marL="0" indent="0" algn="ctr" defTabSz="609585">
              <a:buNone/>
            </a:pPr>
            <a:r>
              <a:rPr lang="en-US" sz="600" noProof="0">
                <a:latin typeface="Mark OT"/>
              </a:rPr>
              <a:t>Value activity-specific gear</a:t>
            </a:r>
          </a:p>
          <a:p>
            <a:pPr marL="0" indent="0" algn="ctr" defTabSz="609585">
              <a:buNone/>
            </a:pPr>
            <a:r>
              <a:rPr lang="en-US" sz="600" noProof="0">
                <a:latin typeface="Mark OT"/>
              </a:rPr>
              <a:t>Want style of function</a:t>
            </a:r>
          </a:p>
          <a:p>
            <a:pPr marL="0" indent="0" algn="ctr" defTabSz="609585">
              <a:buNone/>
            </a:pPr>
            <a:r>
              <a:rPr lang="en-US" sz="600" noProof="0">
                <a:latin typeface="Mark OT"/>
              </a:rPr>
              <a:t>Less tradition</a:t>
            </a:r>
          </a:p>
          <a:p>
            <a:pPr marL="0" indent="0" algn="ctr" defTabSz="609585">
              <a:buNone/>
            </a:pPr>
            <a:r>
              <a:rPr lang="en-US" sz="600" noProof="0">
                <a:latin typeface="Mark OT"/>
              </a:rPr>
              <a:t>May be more gear oriented to impress</a:t>
            </a:r>
          </a:p>
          <a:p>
            <a:pPr marL="0" indent="0" algn="ctr" defTabSz="609585">
              <a:buNone/>
            </a:pPr>
            <a:r>
              <a:rPr lang="en-US" sz="600" noProof="0">
                <a:latin typeface="Mark OT"/>
              </a:rPr>
              <a:t>Take advantage of shares or rentals</a:t>
            </a:r>
          </a:p>
          <a:p>
            <a:pPr marL="0" indent="0" algn="ctr" defTabSz="609585">
              <a:buNone/>
            </a:pPr>
            <a:endParaRPr lang="en-US" sz="600" noProof="0">
              <a:solidFill>
                <a:srgbClr val="64686B"/>
              </a:solidFill>
              <a:latin typeface="Mark OT Heavy"/>
            </a:endParaRPr>
          </a:p>
          <a:p>
            <a:pPr marL="0" indent="0" algn="ctr" defTabSz="609585">
              <a:buNone/>
            </a:pPr>
            <a:r>
              <a:rPr lang="en-US" sz="600" noProof="0">
                <a:solidFill>
                  <a:srgbClr val="64686B"/>
                </a:solidFill>
                <a:latin typeface="Mark OT Heavy"/>
              </a:rPr>
              <a:t>GEAR NEEDS</a:t>
            </a:r>
          </a:p>
          <a:p>
            <a:pPr marL="0" indent="0" algn="ctr" defTabSz="609585">
              <a:buNone/>
            </a:pPr>
            <a:r>
              <a:rPr lang="en-US" sz="600" noProof="0">
                <a:latin typeface="Mark OT"/>
              </a:rPr>
              <a:t>Quality specific-use gear, but not top end. They like brands that are used by friends or family and long standing in industry. They shop at sporting good chains and specialty chains.</a:t>
            </a:r>
          </a:p>
          <a:p>
            <a:pPr marL="457189" indent="-457189" algn="ctr" defTabSz="609585"/>
            <a:endParaRPr lang="en-US" sz="100" noProof="0">
              <a:latin typeface="Mark OT"/>
            </a:endParaRPr>
          </a:p>
        </p:txBody>
      </p:sp>
      <p:sp>
        <p:nvSpPr>
          <p:cNvPr id="4" name="Date Placeholder 4">
            <a:extLst>
              <a:ext uri="{FF2B5EF4-FFF2-40B4-BE49-F238E27FC236}">
                <a16:creationId xmlns:a16="http://schemas.microsoft.com/office/drawing/2014/main" id="{33F3AE1B-7A21-BAE7-DBA5-ECA00D1FE58D}"/>
              </a:ext>
            </a:extLst>
          </p:cNvPr>
          <p:cNvSpPr txBox="1">
            <a:spLocks/>
          </p:cNvSpPr>
          <p:nvPr/>
        </p:nvSpPr>
        <p:spPr>
          <a:xfrm>
            <a:off x="897582" y="6444193"/>
            <a:ext cx="3451516" cy="366183"/>
          </a:xfrm>
          <a:prstGeom prst="rect">
            <a:avLst/>
          </a:prstGeom>
        </p:spPr>
        <p:txBody>
          <a:bodyPr vert="horz" lIns="121920" tIns="60960" rIns="121920" bIns="60960" rtlCol="0" anchor="ctr"/>
          <a:lstStyle>
            <a:defPPr>
              <a:defRPr lang="en-US"/>
            </a:defPPr>
            <a:lvl1pPr marL="0" algn="ctr" defTabSz="457200" rtl="0" eaLnBrk="1" latinLnBrk="0" hangingPunct="1">
              <a:defRPr sz="55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r>
              <a:rPr lang="en-US" sz="733" noProof="0">
                <a:solidFill>
                  <a:srgbClr val="AB2328"/>
                </a:solidFill>
                <a:latin typeface="Mark OT"/>
              </a:rPr>
              <a:t>Yakima Products, Inc.  Confidential</a:t>
            </a:r>
          </a:p>
        </p:txBody>
      </p:sp>
    </p:spTree>
    <p:extLst>
      <p:ext uri="{BB962C8B-B14F-4D97-AF65-F5344CB8AC3E}">
        <p14:creationId xmlns:p14="http://schemas.microsoft.com/office/powerpoint/2010/main" val="29031708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249CB-911C-4FB5-19AD-2F49481AA239}"/>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133B3CCB-88FB-AB87-6DA6-03957FA092CF}"/>
              </a:ext>
            </a:extLst>
          </p:cNvPr>
          <p:cNvSpPr/>
          <p:nvPr/>
        </p:nvSpPr>
        <p:spPr>
          <a:xfrm>
            <a:off x="-64655" y="-1"/>
            <a:ext cx="358165" cy="6858001"/>
          </a:xfrm>
          <a:prstGeom prst="rect">
            <a:avLst/>
          </a:prstGeom>
          <a:solidFill>
            <a:srgbClr val="FFB7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
        <p:nvSpPr>
          <p:cNvPr id="2" name="Title 1">
            <a:extLst>
              <a:ext uri="{FF2B5EF4-FFF2-40B4-BE49-F238E27FC236}">
                <a16:creationId xmlns:a16="http://schemas.microsoft.com/office/drawing/2014/main" id="{736D7FDD-5B3B-0872-134E-BBDA1A49F831}"/>
              </a:ext>
            </a:extLst>
          </p:cNvPr>
          <p:cNvSpPr>
            <a:spLocks noGrp="1"/>
          </p:cNvSpPr>
          <p:nvPr>
            <p:ph type="title"/>
          </p:nvPr>
        </p:nvSpPr>
        <p:spPr>
          <a:xfrm>
            <a:off x="450367" y="2221205"/>
            <a:ext cx="4393483" cy="1263304"/>
          </a:xfrm>
        </p:spPr>
        <p:txBody>
          <a:bodyPr>
            <a:normAutofit/>
          </a:bodyPr>
          <a:lstStyle/>
          <a:p>
            <a:r>
              <a:rPr lang="en-US" sz="2667" noProof="0"/>
              <a:t>2026</a:t>
            </a:r>
            <a:br>
              <a:rPr lang="en-US" sz="2667" noProof="0"/>
            </a:br>
            <a:r>
              <a:rPr lang="en-US" sz="4133" noProof="0">
                <a:solidFill>
                  <a:srgbClr val="C00000"/>
                </a:solidFill>
              </a:rPr>
              <a:t>HoldUp</a:t>
            </a:r>
            <a:endParaRPr lang="en-US" sz="2667" noProof="0">
              <a:solidFill>
                <a:srgbClr val="C00000"/>
              </a:solidFill>
            </a:endParaRPr>
          </a:p>
        </p:txBody>
      </p:sp>
      <p:sp>
        <p:nvSpPr>
          <p:cNvPr id="3" name="Footer Placeholder 2">
            <a:extLst>
              <a:ext uri="{FF2B5EF4-FFF2-40B4-BE49-F238E27FC236}">
                <a16:creationId xmlns:a16="http://schemas.microsoft.com/office/drawing/2014/main" id="{7C186BD0-B53F-BB69-76F9-1B39A3056C79}"/>
              </a:ext>
            </a:extLst>
          </p:cNvPr>
          <p:cNvSpPr>
            <a:spLocks noGrp="1"/>
          </p:cNvSpPr>
          <p:nvPr>
            <p:ph type="ftr" sz="quarter" idx="10"/>
          </p:nvPr>
        </p:nvSpPr>
        <p:spPr/>
        <p:txBody>
          <a:bodyPr/>
          <a:lstStyle/>
          <a:p>
            <a:pPr defTabSz="609585"/>
            <a:endParaRPr lang="en-US" noProof="0">
              <a:latin typeface="Mark OT"/>
            </a:endParaRPr>
          </a:p>
        </p:txBody>
      </p:sp>
      <p:sp>
        <p:nvSpPr>
          <p:cNvPr id="4" name="Slide Number Placeholder 3">
            <a:extLst>
              <a:ext uri="{FF2B5EF4-FFF2-40B4-BE49-F238E27FC236}">
                <a16:creationId xmlns:a16="http://schemas.microsoft.com/office/drawing/2014/main" id="{03C72A9F-A573-6484-C3EA-58F2A012C2BE}"/>
              </a:ext>
            </a:extLst>
          </p:cNvPr>
          <p:cNvSpPr>
            <a:spLocks noGrp="1"/>
          </p:cNvSpPr>
          <p:nvPr>
            <p:ph type="sldNum" sz="quarter" idx="11"/>
          </p:nvPr>
        </p:nvSpPr>
        <p:spPr/>
        <p:txBody>
          <a:bodyPr/>
          <a:lstStyle/>
          <a:p>
            <a:pPr defTabSz="609585"/>
            <a:fld id="{E3C10A3F-FD94-6F46-B81C-C62BCA26E41C}" type="slidenum">
              <a:rPr lang="en-US" noProof="0">
                <a:latin typeface="Mark OT"/>
              </a:rPr>
              <a:pPr defTabSz="609585"/>
              <a:t>45</a:t>
            </a:fld>
            <a:endParaRPr lang="en-US" noProof="0">
              <a:latin typeface="Mark OT"/>
            </a:endParaRPr>
          </a:p>
        </p:txBody>
      </p:sp>
      <p:sp>
        <p:nvSpPr>
          <p:cNvPr id="8" name="Text Placeholder 7">
            <a:extLst>
              <a:ext uri="{FF2B5EF4-FFF2-40B4-BE49-F238E27FC236}">
                <a16:creationId xmlns:a16="http://schemas.microsoft.com/office/drawing/2014/main" id="{1A938A59-3581-92A5-346B-73BEDF0933D3}"/>
              </a:ext>
            </a:extLst>
          </p:cNvPr>
          <p:cNvSpPr>
            <a:spLocks noGrp="1"/>
          </p:cNvSpPr>
          <p:nvPr>
            <p:ph type="body" sz="quarter" idx="26"/>
          </p:nvPr>
        </p:nvSpPr>
        <p:spPr>
          <a:xfrm>
            <a:off x="450365" y="3374409"/>
            <a:ext cx="5463664" cy="2149073"/>
          </a:xfrm>
        </p:spPr>
        <p:txBody>
          <a:bodyPr>
            <a:noAutofit/>
          </a:bodyPr>
          <a:lstStyle/>
          <a:p>
            <a:pPr marL="0" indent="0">
              <a:lnSpc>
                <a:spcPct val="150000"/>
              </a:lnSpc>
              <a:buNone/>
            </a:pPr>
            <a:r>
              <a:rPr lang="en-US" noProof="0"/>
              <a:t>Lightweight, compact, and user-friendly, the HoldUp is designed for recreational riders who want to grab their bikes and go. When reliability matters, the HoldUp delivers as your dependable workhorse.</a:t>
            </a:r>
          </a:p>
        </p:txBody>
      </p:sp>
      <p:sp>
        <p:nvSpPr>
          <p:cNvPr id="5" name="Date Placeholder 4">
            <a:extLst>
              <a:ext uri="{FF2B5EF4-FFF2-40B4-BE49-F238E27FC236}">
                <a16:creationId xmlns:a16="http://schemas.microsoft.com/office/drawing/2014/main" id="{F47C164B-FB89-1B65-C134-B0649BEC7114}"/>
              </a:ext>
            </a:extLst>
          </p:cNvPr>
          <p:cNvSpPr>
            <a:spLocks noGrp="1"/>
          </p:cNvSpPr>
          <p:nvPr>
            <p:ph type="dt" sz="half" idx="2"/>
          </p:nvPr>
        </p:nvSpPr>
        <p:spPr/>
        <p:txBody>
          <a:bodyPr/>
          <a:lstStyle/>
          <a:p>
            <a:pPr defTabSz="609585"/>
            <a:r>
              <a:rPr lang="en-US" noProof="0">
                <a:solidFill>
                  <a:srgbClr val="AB2328"/>
                </a:solidFill>
                <a:latin typeface="Mark OT"/>
              </a:rPr>
              <a:t>Yakima Products, Inc.  Confidential</a:t>
            </a:r>
          </a:p>
        </p:txBody>
      </p:sp>
      <p:pic>
        <p:nvPicPr>
          <p:cNvPr id="23" name="Picture 22">
            <a:extLst>
              <a:ext uri="{FF2B5EF4-FFF2-40B4-BE49-F238E27FC236}">
                <a16:creationId xmlns:a16="http://schemas.microsoft.com/office/drawing/2014/main" id="{882087EA-F5CC-93C7-4308-929936261B6E}"/>
              </a:ext>
            </a:extLst>
          </p:cNvPr>
          <p:cNvPicPr>
            <a:picLocks noChangeAspect="1"/>
          </p:cNvPicPr>
          <p:nvPr/>
        </p:nvPicPr>
        <p:blipFill rotWithShape="1">
          <a:blip r:embed="rId3" cstate="screen">
            <a:alphaModFix/>
            <a:extLst>
              <a:ext uri="{BEBA8EAE-BF5A-486C-A8C5-ECC9F3942E4B}">
                <a14:imgProps xmlns:a14="http://schemas.microsoft.com/office/drawing/2010/main">
                  <a14:imgLayer r:embed="rId4">
                    <a14:imgEffect>
                      <a14:brightnessContrast bright="2000"/>
                    </a14:imgEffect>
                  </a14:imgLayer>
                </a14:imgProps>
              </a:ext>
              <a:ext uri="{28A0092B-C50C-407E-A947-70E740481C1C}">
                <a14:useLocalDpi xmlns:a14="http://schemas.microsoft.com/office/drawing/2010/main" val="0"/>
              </a:ext>
            </a:extLst>
          </a:blip>
          <a:srcRect l="-135" r="-1"/>
          <a:stretch/>
        </p:blipFill>
        <p:spPr>
          <a:xfrm>
            <a:off x="450366" y="330878"/>
            <a:ext cx="484460" cy="483805"/>
          </a:xfrm>
          <a:prstGeom prst="rect">
            <a:avLst/>
          </a:prstGeom>
        </p:spPr>
      </p:pic>
      <p:sp>
        <p:nvSpPr>
          <p:cNvPr id="29" name="TextBox 28">
            <a:extLst>
              <a:ext uri="{FF2B5EF4-FFF2-40B4-BE49-F238E27FC236}">
                <a16:creationId xmlns:a16="http://schemas.microsoft.com/office/drawing/2014/main" id="{89493DB0-D309-D5EB-D826-2B79B5FFC42A}"/>
              </a:ext>
            </a:extLst>
          </p:cNvPr>
          <p:cNvSpPr txBox="1"/>
          <p:nvPr/>
        </p:nvSpPr>
        <p:spPr>
          <a:xfrm>
            <a:off x="898178" y="388114"/>
            <a:ext cx="556563" cy="338554"/>
          </a:xfrm>
          <a:prstGeom prst="rect">
            <a:avLst/>
          </a:prstGeom>
          <a:noFill/>
        </p:spPr>
        <p:txBody>
          <a:bodyPr wrap="none" rtlCol="0">
            <a:spAutoFit/>
          </a:bodyPr>
          <a:lstStyle/>
          <a:p>
            <a:pPr defTabSz="609585"/>
            <a:r>
              <a:rPr lang="en-US" sz="1600" noProof="0">
                <a:solidFill>
                  <a:srgbClr val="FFB71B"/>
                </a:solidFill>
                <a:latin typeface="Mark OT Heavy"/>
              </a:rPr>
              <a:t>BIKE</a:t>
            </a:r>
          </a:p>
        </p:txBody>
      </p:sp>
      <p:pic>
        <p:nvPicPr>
          <p:cNvPr id="6" name="Picture 5" descr="A black object with a black background&#10;&#10;AI-generated content may be incorrect.">
            <a:extLst>
              <a:ext uri="{FF2B5EF4-FFF2-40B4-BE49-F238E27FC236}">
                <a16:creationId xmlns:a16="http://schemas.microsoft.com/office/drawing/2014/main" id="{88506E46-BBAD-F27F-963D-79A99B64235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624488" y="-2"/>
            <a:ext cx="8567513" cy="6858001"/>
          </a:xfrm>
          <a:prstGeom prst="rect">
            <a:avLst/>
          </a:prstGeom>
        </p:spPr>
      </p:pic>
    </p:spTree>
    <p:extLst>
      <p:ext uri="{BB962C8B-B14F-4D97-AF65-F5344CB8AC3E}">
        <p14:creationId xmlns:p14="http://schemas.microsoft.com/office/powerpoint/2010/main" val="15485967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41321-B215-D205-50DE-A3D73BBB765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0463F7E-1ABB-B570-5585-A82D36BD0226}"/>
              </a:ext>
            </a:extLst>
          </p:cNvPr>
          <p:cNvPicPr>
            <a:picLocks noChangeAspect="1"/>
          </p:cNvPicPr>
          <p:nvPr/>
        </p:nvPicPr>
        <p:blipFill>
          <a:blip r:embed="rId3">
            <a:alphaModFix amt="16000"/>
            <a:extLst>
              <a:ext uri="{28A0092B-C50C-407E-A947-70E740481C1C}">
                <a14:useLocalDpi xmlns:a14="http://schemas.microsoft.com/office/drawing/2010/main" val="0"/>
              </a:ext>
            </a:extLst>
          </a:blip>
          <a:srcRect/>
          <a:stretch/>
        </p:blipFill>
        <p:spPr>
          <a:xfrm>
            <a:off x="241970" y="-2"/>
            <a:ext cx="11894895" cy="6496468"/>
          </a:xfrm>
          <a:prstGeom prst="rect">
            <a:avLst/>
          </a:prstGeom>
        </p:spPr>
      </p:pic>
      <p:pic>
        <p:nvPicPr>
          <p:cNvPr id="4" name="Picture 3" descr="A close up of a black device&#10;&#10;AI-generated content may be incorrect.">
            <a:extLst>
              <a:ext uri="{FF2B5EF4-FFF2-40B4-BE49-F238E27FC236}">
                <a16:creationId xmlns:a16="http://schemas.microsoft.com/office/drawing/2014/main" id="{7ABE8EDE-91D7-8E27-1EC5-217EB9643C58}"/>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6070232" y="0"/>
            <a:ext cx="6121768" cy="6673517"/>
          </a:xfrm>
          <a:prstGeom prst="rect">
            <a:avLst/>
          </a:prstGeom>
        </p:spPr>
      </p:pic>
      <p:pic>
        <p:nvPicPr>
          <p:cNvPr id="12" name="Picture 11" descr="A white car with bicycles on the back&#10;&#10;AI-generated content may be incorrect.">
            <a:extLst>
              <a:ext uri="{FF2B5EF4-FFF2-40B4-BE49-F238E27FC236}">
                <a16:creationId xmlns:a16="http://schemas.microsoft.com/office/drawing/2014/main" id="{E4AA86DE-3BCF-1B2C-64E6-EFA516EEC11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1"/>
            <a:ext cx="7315199" cy="7061833"/>
          </a:xfrm>
          <a:prstGeom prst="rect">
            <a:avLst/>
          </a:prstGeom>
        </p:spPr>
      </p:pic>
      <p:sp>
        <p:nvSpPr>
          <p:cNvPr id="17" name="Rectangle 16">
            <a:extLst>
              <a:ext uri="{FF2B5EF4-FFF2-40B4-BE49-F238E27FC236}">
                <a16:creationId xmlns:a16="http://schemas.microsoft.com/office/drawing/2014/main" id="{3B702691-8944-009F-532B-81D3C2B633B5}"/>
              </a:ext>
            </a:extLst>
          </p:cNvPr>
          <p:cNvSpPr/>
          <p:nvPr/>
        </p:nvSpPr>
        <p:spPr>
          <a:xfrm>
            <a:off x="0" y="6370320"/>
            <a:ext cx="12192000" cy="54864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
        <p:nvSpPr>
          <p:cNvPr id="13" name="Rectangle 12">
            <a:extLst>
              <a:ext uri="{FF2B5EF4-FFF2-40B4-BE49-F238E27FC236}">
                <a16:creationId xmlns:a16="http://schemas.microsoft.com/office/drawing/2014/main" id="{BE461120-248D-534F-3180-CACB05977E91}"/>
              </a:ext>
            </a:extLst>
          </p:cNvPr>
          <p:cNvSpPr/>
          <p:nvPr/>
        </p:nvSpPr>
        <p:spPr>
          <a:xfrm>
            <a:off x="5887782" y="0"/>
            <a:ext cx="416439"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
        <p:nvSpPr>
          <p:cNvPr id="16" name="Title 1">
            <a:extLst>
              <a:ext uri="{FF2B5EF4-FFF2-40B4-BE49-F238E27FC236}">
                <a16:creationId xmlns:a16="http://schemas.microsoft.com/office/drawing/2014/main" id="{3C347FCA-102A-E425-AFCD-CA2E06F10FFE}"/>
              </a:ext>
            </a:extLst>
          </p:cNvPr>
          <p:cNvSpPr>
            <a:spLocks noGrp="1"/>
          </p:cNvSpPr>
          <p:nvPr>
            <p:ph type="title"/>
          </p:nvPr>
        </p:nvSpPr>
        <p:spPr>
          <a:xfrm>
            <a:off x="293510" y="6370320"/>
            <a:ext cx="5542732" cy="487680"/>
          </a:xfrm>
        </p:spPr>
        <p:txBody>
          <a:bodyPr anchor="ctr"/>
          <a:lstStyle/>
          <a:p>
            <a:r>
              <a:rPr lang="en-US" sz="3200" noProof="0" err="1"/>
              <a:t>EVOArm</a:t>
            </a:r>
            <a:endParaRPr lang="en-US" sz="3200" noProof="0"/>
          </a:p>
        </p:txBody>
      </p:sp>
      <p:sp>
        <p:nvSpPr>
          <p:cNvPr id="18" name="Title 1">
            <a:extLst>
              <a:ext uri="{FF2B5EF4-FFF2-40B4-BE49-F238E27FC236}">
                <a16:creationId xmlns:a16="http://schemas.microsoft.com/office/drawing/2014/main" id="{06F65D9B-DCC7-CE5A-00A8-8F57482FC21C}"/>
              </a:ext>
            </a:extLst>
          </p:cNvPr>
          <p:cNvSpPr txBox="1">
            <a:spLocks/>
          </p:cNvSpPr>
          <p:nvPr/>
        </p:nvSpPr>
        <p:spPr>
          <a:xfrm>
            <a:off x="6355757" y="6370320"/>
            <a:ext cx="5836243" cy="487680"/>
          </a:xfrm>
          <a:prstGeom prst="rect">
            <a:avLst/>
          </a:prstGeom>
        </p:spPr>
        <p:txBody>
          <a:bodyPr vert="horz" lIns="121920" tIns="60960" rIns="121920" bIns="60960" rtlCol="0" anchor="ctr">
            <a:noAutofit/>
          </a:bodyPr>
          <a:lstStyle>
            <a:lvl1pPr algn="l" defTabSz="457200" rtl="0" eaLnBrk="1" latinLnBrk="0" hangingPunct="1">
              <a:spcBef>
                <a:spcPct val="0"/>
              </a:spcBef>
              <a:buNone/>
              <a:defRPr sz="4400" kern="1200">
                <a:solidFill>
                  <a:srgbClr val="5A5A5A"/>
                </a:solidFill>
                <a:latin typeface="+mj-lt"/>
                <a:ea typeface="+mj-ea"/>
                <a:cs typeface="+mj-cs"/>
              </a:defRPr>
            </a:lvl1pPr>
          </a:lstStyle>
          <a:p>
            <a:pPr algn="r" defTabSz="609585"/>
            <a:r>
              <a:rPr lang="en-US" sz="3200" noProof="0">
                <a:solidFill>
                  <a:srgbClr val="64686B"/>
                </a:solidFill>
                <a:latin typeface="Mark OT Heavy"/>
              </a:rPr>
              <a:t>Bottle Opener</a:t>
            </a:r>
          </a:p>
        </p:txBody>
      </p:sp>
      <p:sp>
        <p:nvSpPr>
          <p:cNvPr id="2" name="Rectangle 1">
            <a:extLst>
              <a:ext uri="{FF2B5EF4-FFF2-40B4-BE49-F238E27FC236}">
                <a16:creationId xmlns:a16="http://schemas.microsoft.com/office/drawing/2014/main" id="{06479772-472C-EB16-7E01-7B7E6BFB6972}"/>
              </a:ext>
            </a:extLst>
          </p:cNvPr>
          <p:cNvSpPr/>
          <p:nvPr/>
        </p:nvSpPr>
        <p:spPr>
          <a:xfrm>
            <a:off x="-64655" y="-1"/>
            <a:ext cx="358165" cy="6858001"/>
          </a:xfrm>
          <a:prstGeom prst="rect">
            <a:avLst/>
          </a:prstGeom>
          <a:solidFill>
            <a:srgbClr val="FFB7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
        <p:nvSpPr>
          <p:cNvPr id="3" name="Date Placeholder 4">
            <a:extLst>
              <a:ext uri="{FF2B5EF4-FFF2-40B4-BE49-F238E27FC236}">
                <a16:creationId xmlns:a16="http://schemas.microsoft.com/office/drawing/2014/main" id="{1FFBA4EF-E06B-A471-6AB6-1268C6DFE5EA}"/>
              </a:ext>
            </a:extLst>
          </p:cNvPr>
          <p:cNvSpPr>
            <a:spLocks noGrp="1"/>
          </p:cNvSpPr>
          <p:nvPr>
            <p:ph type="dt" sz="half" idx="2"/>
          </p:nvPr>
        </p:nvSpPr>
        <p:spPr>
          <a:xfrm>
            <a:off x="4330611" y="6540449"/>
            <a:ext cx="3451516" cy="366183"/>
          </a:xfrm>
        </p:spPr>
        <p:txBody>
          <a:bodyPr/>
          <a:lstStyle/>
          <a:p>
            <a:pPr defTabSz="609585"/>
            <a:r>
              <a:rPr lang="en-US" noProof="0">
                <a:solidFill>
                  <a:srgbClr val="AB2328"/>
                </a:solidFill>
                <a:latin typeface="Mark OT"/>
              </a:rPr>
              <a:t>Yakima Products, Inc.  Confidential</a:t>
            </a:r>
          </a:p>
        </p:txBody>
      </p:sp>
    </p:spTree>
    <p:extLst>
      <p:ext uri="{BB962C8B-B14F-4D97-AF65-F5344CB8AC3E}">
        <p14:creationId xmlns:p14="http://schemas.microsoft.com/office/powerpoint/2010/main" val="28383943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7ABCA-0702-9B52-6B7B-FBD2A1DBD00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2DF49D5-3431-9F27-952C-3FCCEBCC2AA7}"/>
              </a:ext>
            </a:extLst>
          </p:cNvPr>
          <p:cNvPicPr>
            <a:picLocks noChangeAspect="1"/>
          </p:cNvPicPr>
          <p:nvPr/>
        </p:nvPicPr>
        <p:blipFill>
          <a:blip r:embed="rId3">
            <a:alphaModFix amt="16000"/>
            <a:extLst>
              <a:ext uri="{28A0092B-C50C-407E-A947-70E740481C1C}">
                <a14:useLocalDpi xmlns:a14="http://schemas.microsoft.com/office/drawing/2010/main" val="0"/>
              </a:ext>
            </a:extLst>
          </a:blip>
          <a:srcRect/>
          <a:stretch/>
        </p:blipFill>
        <p:spPr>
          <a:xfrm>
            <a:off x="241970" y="-2"/>
            <a:ext cx="11894895" cy="6496468"/>
          </a:xfrm>
          <a:prstGeom prst="rect">
            <a:avLst/>
          </a:prstGeom>
        </p:spPr>
      </p:pic>
      <p:pic>
        <p:nvPicPr>
          <p:cNvPr id="5" name="Picture 4" descr="A white car with black wheels&#10;&#10;AI-generated content may be incorrect.">
            <a:extLst>
              <a:ext uri="{FF2B5EF4-FFF2-40B4-BE49-F238E27FC236}">
                <a16:creationId xmlns:a16="http://schemas.microsoft.com/office/drawing/2014/main" id="{76236A7F-69E5-120C-118B-2D6839CC0D2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1968" y="0"/>
            <a:ext cx="5947448" cy="6858000"/>
          </a:xfrm>
          <a:prstGeom prst="rect">
            <a:avLst/>
          </a:prstGeom>
        </p:spPr>
      </p:pic>
      <p:sp>
        <p:nvSpPr>
          <p:cNvPr id="13" name="Rectangle 12">
            <a:extLst>
              <a:ext uri="{FF2B5EF4-FFF2-40B4-BE49-F238E27FC236}">
                <a16:creationId xmlns:a16="http://schemas.microsoft.com/office/drawing/2014/main" id="{E9110E61-2379-C9BA-3AF0-9A6FFCC8DA91}"/>
              </a:ext>
            </a:extLst>
          </p:cNvPr>
          <p:cNvSpPr/>
          <p:nvPr/>
        </p:nvSpPr>
        <p:spPr>
          <a:xfrm>
            <a:off x="5887782" y="0"/>
            <a:ext cx="416439"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pic>
        <p:nvPicPr>
          <p:cNvPr id="8" name="Picture 7" descr="A white car with a bike rack attached to it&#10;&#10;AI-generated content may be incorrect.">
            <a:extLst>
              <a:ext uri="{FF2B5EF4-FFF2-40B4-BE49-F238E27FC236}">
                <a16:creationId xmlns:a16="http://schemas.microsoft.com/office/drawing/2014/main" id="{12C10E4D-8121-1DFD-D9DC-751D390E6E60}"/>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5556355" y="256670"/>
            <a:ext cx="6635644" cy="6857999"/>
          </a:xfrm>
          <a:prstGeom prst="rect">
            <a:avLst/>
          </a:prstGeom>
        </p:spPr>
      </p:pic>
      <p:sp>
        <p:nvSpPr>
          <p:cNvPr id="17" name="Rectangle 16">
            <a:extLst>
              <a:ext uri="{FF2B5EF4-FFF2-40B4-BE49-F238E27FC236}">
                <a16:creationId xmlns:a16="http://schemas.microsoft.com/office/drawing/2014/main" id="{DFFF56BE-8CE3-3048-24E0-1B94D5E080BD}"/>
              </a:ext>
            </a:extLst>
          </p:cNvPr>
          <p:cNvSpPr/>
          <p:nvPr/>
        </p:nvSpPr>
        <p:spPr>
          <a:xfrm>
            <a:off x="0" y="6370320"/>
            <a:ext cx="12192000" cy="54864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
        <p:nvSpPr>
          <p:cNvPr id="16" name="Title 1">
            <a:extLst>
              <a:ext uri="{FF2B5EF4-FFF2-40B4-BE49-F238E27FC236}">
                <a16:creationId xmlns:a16="http://schemas.microsoft.com/office/drawing/2014/main" id="{C75640E5-53C1-7D6D-B395-13C51A47CD5D}"/>
              </a:ext>
            </a:extLst>
          </p:cNvPr>
          <p:cNvSpPr>
            <a:spLocks noGrp="1"/>
          </p:cNvSpPr>
          <p:nvPr>
            <p:ph type="title"/>
          </p:nvPr>
        </p:nvSpPr>
        <p:spPr>
          <a:xfrm>
            <a:off x="293510" y="6370320"/>
            <a:ext cx="5542732" cy="487680"/>
          </a:xfrm>
        </p:spPr>
        <p:txBody>
          <a:bodyPr anchor="ctr"/>
          <a:lstStyle/>
          <a:p>
            <a:r>
              <a:rPr lang="en-US" sz="3200" noProof="0"/>
              <a:t>Folding </a:t>
            </a:r>
            <a:r>
              <a:rPr lang="en-US" sz="3200" noProof="0" err="1"/>
              <a:t>WheelHoop</a:t>
            </a:r>
            <a:endParaRPr lang="en-US" sz="3200" noProof="0"/>
          </a:p>
        </p:txBody>
      </p:sp>
      <p:sp>
        <p:nvSpPr>
          <p:cNvPr id="18" name="Title 1">
            <a:extLst>
              <a:ext uri="{FF2B5EF4-FFF2-40B4-BE49-F238E27FC236}">
                <a16:creationId xmlns:a16="http://schemas.microsoft.com/office/drawing/2014/main" id="{A1393375-3137-E2A2-F49B-83DEE37C8EC9}"/>
              </a:ext>
            </a:extLst>
          </p:cNvPr>
          <p:cNvSpPr txBox="1">
            <a:spLocks/>
          </p:cNvSpPr>
          <p:nvPr/>
        </p:nvSpPr>
        <p:spPr>
          <a:xfrm>
            <a:off x="6355757" y="6370320"/>
            <a:ext cx="5836243" cy="487680"/>
          </a:xfrm>
          <a:prstGeom prst="rect">
            <a:avLst/>
          </a:prstGeom>
        </p:spPr>
        <p:txBody>
          <a:bodyPr vert="horz" lIns="121920" tIns="60960" rIns="121920" bIns="60960" rtlCol="0" anchor="ctr">
            <a:noAutofit/>
          </a:bodyPr>
          <a:lstStyle>
            <a:lvl1pPr algn="l" defTabSz="457200" rtl="0" eaLnBrk="1" latinLnBrk="0" hangingPunct="1">
              <a:spcBef>
                <a:spcPct val="0"/>
              </a:spcBef>
              <a:buNone/>
              <a:defRPr sz="4400" kern="1200">
                <a:solidFill>
                  <a:srgbClr val="5A5A5A"/>
                </a:solidFill>
                <a:latin typeface="+mj-lt"/>
                <a:ea typeface="+mj-ea"/>
                <a:cs typeface="+mj-cs"/>
              </a:defRPr>
            </a:lvl1pPr>
          </a:lstStyle>
          <a:p>
            <a:pPr algn="r" defTabSz="609585"/>
            <a:r>
              <a:rPr lang="en-US" sz="3200" noProof="0">
                <a:solidFill>
                  <a:srgbClr val="64686B"/>
                </a:solidFill>
                <a:latin typeface="Mark OT Heavy"/>
              </a:rPr>
              <a:t>3 Position Tilt</a:t>
            </a:r>
          </a:p>
        </p:txBody>
      </p:sp>
      <p:sp>
        <p:nvSpPr>
          <p:cNvPr id="3" name="Date Placeholder 4">
            <a:extLst>
              <a:ext uri="{FF2B5EF4-FFF2-40B4-BE49-F238E27FC236}">
                <a16:creationId xmlns:a16="http://schemas.microsoft.com/office/drawing/2014/main" id="{EC867C48-A316-C633-C52E-F16C015B100F}"/>
              </a:ext>
            </a:extLst>
          </p:cNvPr>
          <p:cNvSpPr>
            <a:spLocks noGrp="1"/>
          </p:cNvSpPr>
          <p:nvPr>
            <p:ph type="dt" sz="half" idx="2"/>
          </p:nvPr>
        </p:nvSpPr>
        <p:spPr>
          <a:xfrm>
            <a:off x="4330611" y="6540449"/>
            <a:ext cx="3451516" cy="366183"/>
          </a:xfrm>
        </p:spPr>
        <p:txBody>
          <a:bodyPr/>
          <a:lstStyle/>
          <a:p>
            <a:pPr defTabSz="609585"/>
            <a:r>
              <a:rPr lang="en-US" noProof="0">
                <a:solidFill>
                  <a:srgbClr val="AB2328"/>
                </a:solidFill>
                <a:latin typeface="Mark OT"/>
              </a:rPr>
              <a:t>Yakima Products, Inc.  Confidential</a:t>
            </a:r>
          </a:p>
        </p:txBody>
      </p:sp>
      <p:sp>
        <p:nvSpPr>
          <p:cNvPr id="2" name="Rectangle 1">
            <a:extLst>
              <a:ext uri="{FF2B5EF4-FFF2-40B4-BE49-F238E27FC236}">
                <a16:creationId xmlns:a16="http://schemas.microsoft.com/office/drawing/2014/main" id="{CE5B3F44-DCC8-A835-C851-C051C4E205D3}"/>
              </a:ext>
            </a:extLst>
          </p:cNvPr>
          <p:cNvSpPr/>
          <p:nvPr/>
        </p:nvSpPr>
        <p:spPr>
          <a:xfrm>
            <a:off x="-64655" y="-1"/>
            <a:ext cx="358165" cy="6858001"/>
          </a:xfrm>
          <a:prstGeom prst="rect">
            <a:avLst/>
          </a:prstGeom>
          <a:solidFill>
            <a:srgbClr val="FFB7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Tree>
    <p:extLst>
      <p:ext uri="{BB962C8B-B14F-4D97-AF65-F5344CB8AC3E}">
        <p14:creationId xmlns:p14="http://schemas.microsoft.com/office/powerpoint/2010/main" val="32364569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6CBBC-84F9-660C-ACBA-CB9027143C5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CA5A0AC-282B-225F-5550-226711FABCFD}"/>
              </a:ext>
            </a:extLst>
          </p:cNvPr>
          <p:cNvPicPr>
            <a:picLocks noChangeAspect="1"/>
          </p:cNvPicPr>
          <p:nvPr/>
        </p:nvPicPr>
        <p:blipFill>
          <a:blip r:embed="rId3">
            <a:alphaModFix amt="16000"/>
            <a:extLst>
              <a:ext uri="{28A0092B-C50C-407E-A947-70E740481C1C}">
                <a14:useLocalDpi xmlns:a14="http://schemas.microsoft.com/office/drawing/2010/main" val="0"/>
              </a:ext>
            </a:extLst>
          </a:blip>
          <a:srcRect/>
          <a:stretch/>
        </p:blipFill>
        <p:spPr>
          <a:xfrm>
            <a:off x="241970" y="-2"/>
            <a:ext cx="11894895" cy="6496468"/>
          </a:xfrm>
          <a:prstGeom prst="rect">
            <a:avLst/>
          </a:prstGeom>
        </p:spPr>
      </p:pic>
      <p:pic>
        <p:nvPicPr>
          <p:cNvPr id="4" name="Picture 3" descr="A group of metal objects&#10;&#10;AI-generated content may be incorrect.">
            <a:extLst>
              <a:ext uri="{FF2B5EF4-FFF2-40B4-BE49-F238E27FC236}">
                <a16:creationId xmlns:a16="http://schemas.microsoft.com/office/drawing/2014/main" id="{D6BABC90-69D6-A24D-0E84-C69F79BCB622}"/>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6135635" y="-2"/>
            <a:ext cx="6056365" cy="6082163"/>
          </a:xfrm>
          <a:prstGeom prst="rect">
            <a:avLst/>
          </a:prstGeom>
        </p:spPr>
      </p:pic>
      <p:pic>
        <p:nvPicPr>
          <p:cNvPr id="15" name="Picture 14" descr="A black bike rack with no wheels&#10;&#10;AI-generated content may be incorrect.">
            <a:extLst>
              <a:ext uri="{FF2B5EF4-FFF2-40B4-BE49-F238E27FC236}">
                <a16:creationId xmlns:a16="http://schemas.microsoft.com/office/drawing/2014/main" id="{CAB5500E-1FB8-BF0F-37B4-D5812B95667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319" y="-3"/>
            <a:ext cx="6160656" cy="6540451"/>
          </a:xfrm>
          <a:prstGeom prst="rect">
            <a:avLst/>
          </a:prstGeom>
        </p:spPr>
      </p:pic>
      <p:sp>
        <p:nvSpPr>
          <p:cNvPr id="17" name="Rectangle 16">
            <a:extLst>
              <a:ext uri="{FF2B5EF4-FFF2-40B4-BE49-F238E27FC236}">
                <a16:creationId xmlns:a16="http://schemas.microsoft.com/office/drawing/2014/main" id="{85CE61CF-CAFB-3E3A-56B1-A22B9D08FA84}"/>
              </a:ext>
            </a:extLst>
          </p:cNvPr>
          <p:cNvSpPr/>
          <p:nvPr/>
        </p:nvSpPr>
        <p:spPr>
          <a:xfrm>
            <a:off x="0" y="6370320"/>
            <a:ext cx="12192000" cy="54864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
        <p:nvSpPr>
          <p:cNvPr id="13" name="Rectangle 12">
            <a:extLst>
              <a:ext uri="{FF2B5EF4-FFF2-40B4-BE49-F238E27FC236}">
                <a16:creationId xmlns:a16="http://schemas.microsoft.com/office/drawing/2014/main" id="{F1AF35B8-B412-620E-0543-004062BBB91D}"/>
              </a:ext>
            </a:extLst>
          </p:cNvPr>
          <p:cNvSpPr/>
          <p:nvPr/>
        </p:nvSpPr>
        <p:spPr>
          <a:xfrm>
            <a:off x="5887782" y="0"/>
            <a:ext cx="416439"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
        <p:nvSpPr>
          <p:cNvPr id="16" name="Title 1">
            <a:extLst>
              <a:ext uri="{FF2B5EF4-FFF2-40B4-BE49-F238E27FC236}">
                <a16:creationId xmlns:a16="http://schemas.microsoft.com/office/drawing/2014/main" id="{246E9E63-CA75-5A01-607D-A92F49ABD2E2}"/>
              </a:ext>
            </a:extLst>
          </p:cNvPr>
          <p:cNvSpPr>
            <a:spLocks noGrp="1"/>
          </p:cNvSpPr>
          <p:nvPr>
            <p:ph type="title"/>
          </p:nvPr>
        </p:nvSpPr>
        <p:spPr>
          <a:xfrm>
            <a:off x="293510" y="6370320"/>
            <a:ext cx="5542732" cy="487680"/>
          </a:xfrm>
        </p:spPr>
        <p:txBody>
          <a:bodyPr anchor="ctr"/>
          <a:lstStyle/>
          <a:p>
            <a:r>
              <a:rPr lang="en-US" sz="3200" noProof="0"/>
              <a:t>Offset Trays</a:t>
            </a:r>
          </a:p>
        </p:txBody>
      </p:sp>
      <p:sp>
        <p:nvSpPr>
          <p:cNvPr id="18" name="Title 1">
            <a:extLst>
              <a:ext uri="{FF2B5EF4-FFF2-40B4-BE49-F238E27FC236}">
                <a16:creationId xmlns:a16="http://schemas.microsoft.com/office/drawing/2014/main" id="{B96ACBF6-D06A-4AB1-7B06-5C7A8CB267A4}"/>
              </a:ext>
            </a:extLst>
          </p:cNvPr>
          <p:cNvSpPr txBox="1">
            <a:spLocks/>
          </p:cNvSpPr>
          <p:nvPr/>
        </p:nvSpPr>
        <p:spPr>
          <a:xfrm>
            <a:off x="6355757" y="6370320"/>
            <a:ext cx="5836243" cy="487680"/>
          </a:xfrm>
          <a:prstGeom prst="rect">
            <a:avLst/>
          </a:prstGeom>
        </p:spPr>
        <p:txBody>
          <a:bodyPr vert="horz" lIns="121920" tIns="60960" rIns="121920" bIns="60960" rtlCol="0" anchor="ctr">
            <a:noAutofit/>
          </a:bodyPr>
          <a:lstStyle>
            <a:lvl1pPr algn="l" defTabSz="457200" rtl="0" eaLnBrk="1" latinLnBrk="0" hangingPunct="1">
              <a:spcBef>
                <a:spcPct val="0"/>
              </a:spcBef>
              <a:buNone/>
              <a:defRPr sz="4400" kern="1200">
                <a:solidFill>
                  <a:srgbClr val="5A5A5A"/>
                </a:solidFill>
                <a:latin typeface="+mj-lt"/>
                <a:ea typeface="+mj-ea"/>
                <a:cs typeface="+mj-cs"/>
              </a:defRPr>
            </a:lvl1pPr>
          </a:lstStyle>
          <a:p>
            <a:pPr algn="r" defTabSz="609585"/>
            <a:r>
              <a:rPr lang="en-US" sz="3200" noProof="0">
                <a:solidFill>
                  <a:srgbClr val="64686B"/>
                </a:solidFill>
                <a:latin typeface="Mark OT Heavy"/>
              </a:rPr>
              <a:t>2+2 AddOn</a:t>
            </a:r>
          </a:p>
        </p:txBody>
      </p:sp>
      <p:sp>
        <p:nvSpPr>
          <p:cNvPr id="2" name="Rectangle 1">
            <a:extLst>
              <a:ext uri="{FF2B5EF4-FFF2-40B4-BE49-F238E27FC236}">
                <a16:creationId xmlns:a16="http://schemas.microsoft.com/office/drawing/2014/main" id="{A298D1F0-3825-F7C5-AA49-C122C382958A}"/>
              </a:ext>
            </a:extLst>
          </p:cNvPr>
          <p:cNvSpPr/>
          <p:nvPr/>
        </p:nvSpPr>
        <p:spPr>
          <a:xfrm>
            <a:off x="-64655" y="-1"/>
            <a:ext cx="358165" cy="6858001"/>
          </a:xfrm>
          <a:prstGeom prst="rect">
            <a:avLst/>
          </a:prstGeom>
          <a:solidFill>
            <a:srgbClr val="FFB7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
        <p:nvSpPr>
          <p:cNvPr id="3" name="Date Placeholder 4">
            <a:extLst>
              <a:ext uri="{FF2B5EF4-FFF2-40B4-BE49-F238E27FC236}">
                <a16:creationId xmlns:a16="http://schemas.microsoft.com/office/drawing/2014/main" id="{DC5C88CF-DB34-BC8F-79A4-BD760150B6AC}"/>
              </a:ext>
            </a:extLst>
          </p:cNvPr>
          <p:cNvSpPr>
            <a:spLocks noGrp="1"/>
          </p:cNvSpPr>
          <p:nvPr>
            <p:ph type="dt" sz="half" idx="2"/>
          </p:nvPr>
        </p:nvSpPr>
        <p:spPr>
          <a:xfrm>
            <a:off x="4330611" y="6540449"/>
            <a:ext cx="3451516" cy="366183"/>
          </a:xfrm>
        </p:spPr>
        <p:txBody>
          <a:bodyPr/>
          <a:lstStyle/>
          <a:p>
            <a:pPr defTabSz="609585"/>
            <a:r>
              <a:rPr lang="en-US" noProof="0">
                <a:solidFill>
                  <a:srgbClr val="AB2328"/>
                </a:solidFill>
                <a:latin typeface="Mark OT"/>
              </a:rPr>
              <a:t>Yakima Products, Inc.  Confidential</a:t>
            </a:r>
          </a:p>
        </p:txBody>
      </p:sp>
    </p:spTree>
    <p:extLst>
      <p:ext uri="{BB962C8B-B14F-4D97-AF65-F5344CB8AC3E}">
        <p14:creationId xmlns:p14="http://schemas.microsoft.com/office/powerpoint/2010/main" val="27414568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DC83B-0DEA-43DF-7872-327302F0514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C59A42F-4A70-79CB-7664-50F3B17B3DE8}"/>
              </a:ext>
            </a:extLst>
          </p:cNvPr>
          <p:cNvPicPr>
            <a:picLocks noChangeAspect="1"/>
          </p:cNvPicPr>
          <p:nvPr/>
        </p:nvPicPr>
        <p:blipFill>
          <a:blip r:embed="rId3">
            <a:alphaModFix amt="16000"/>
            <a:extLst>
              <a:ext uri="{28A0092B-C50C-407E-A947-70E740481C1C}">
                <a14:useLocalDpi xmlns:a14="http://schemas.microsoft.com/office/drawing/2010/main" val="0"/>
              </a:ext>
            </a:extLst>
          </a:blip>
          <a:srcRect/>
          <a:stretch/>
        </p:blipFill>
        <p:spPr>
          <a:xfrm>
            <a:off x="241970" y="-2"/>
            <a:ext cx="11894895" cy="6496468"/>
          </a:xfrm>
          <a:prstGeom prst="rect">
            <a:avLst/>
          </a:prstGeom>
        </p:spPr>
      </p:pic>
      <p:pic>
        <p:nvPicPr>
          <p:cNvPr id="3" name="Picture 2" descr="A black bike rack with no wheels&#10;&#10;AI-generated content may be incorrect.">
            <a:extLst>
              <a:ext uri="{FF2B5EF4-FFF2-40B4-BE49-F238E27FC236}">
                <a16:creationId xmlns:a16="http://schemas.microsoft.com/office/drawing/2014/main" id="{E6999344-80B8-E177-A002-22A1A61D29F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44461" y="0"/>
            <a:ext cx="6147539" cy="6630739"/>
          </a:xfrm>
          <a:prstGeom prst="rect">
            <a:avLst/>
          </a:prstGeom>
        </p:spPr>
      </p:pic>
      <p:sp>
        <p:nvSpPr>
          <p:cNvPr id="17" name="Rectangle 16">
            <a:extLst>
              <a:ext uri="{FF2B5EF4-FFF2-40B4-BE49-F238E27FC236}">
                <a16:creationId xmlns:a16="http://schemas.microsoft.com/office/drawing/2014/main" id="{0DA6682D-02C8-9D14-7644-2E2D142DC8E0}"/>
              </a:ext>
            </a:extLst>
          </p:cNvPr>
          <p:cNvSpPr/>
          <p:nvPr/>
        </p:nvSpPr>
        <p:spPr>
          <a:xfrm>
            <a:off x="0" y="6370320"/>
            <a:ext cx="12192000" cy="54864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
        <p:nvSpPr>
          <p:cNvPr id="13" name="Rectangle 12">
            <a:extLst>
              <a:ext uri="{FF2B5EF4-FFF2-40B4-BE49-F238E27FC236}">
                <a16:creationId xmlns:a16="http://schemas.microsoft.com/office/drawing/2014/main" id="{5702737D-B04C-25ED-2D16-DA05272BB812}"/>
              </a:ext>
            </a:extLst>
          </p:cNvPr>
          <p:cNvSpPr/>
          <p:nvPr/>
        </p:nvSpPr>
        <p:spPr>
          <a:xfrm>
            <a:off x="5887782" y="0"/>
            <a:ext cx="416439"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
        <p:nvSpPr>
          <p:cNvPr id="16" name="Title 1">
            <a:extLst>
              <a:ext uri="{FF2B5EF4-FFF2-40B4-BE49-F238E27FC236}">
                <a16:creationId xmlns:a16="http://schemas.microsoft.com/office/drawing/2014/main" id="{A6A0B2A1-17F6-8577-6B6F-268E4E83C5B8}"/>
              </a:ext>
            </a:extLst>
          </p:cNvPr>
          <p:cNvSpPr>
            <a:spLocks noGrp="1"/>
          </p:cNvSpPr>
          <p:nvPr>
            <p:ph type="title"/>
          </p:nvPr>
        </p:nvSpPr>
        <p:spPr>
          <a:xfrm>
            <a:off x="293510" y="6370320"/>
            <a:ext cx="5542732" cy="487680"/>
          </a:xfrm>
        </p:spPr>
        <p:txBody>
          <a:bodyPr anchor="ctr"/>
          <a:lstStyle/>
          <a:p>
            <a:r>
              <a:rPr lang="en-US" sz="3200" noProof="0"/>
              <a:t>SKS Hitch Lock</a:t>
            </a:r>
          </a:p>
        </p:txBody>
      </p:sp>
      <p:sp>
        <p:nvSpPr>
          <p:cNvPr id="18" name="Title 1">
            <a:extLst>
              <a:ext uri="{FF2B5EF4-FFF2-40B4-BE49-F238E27FC236}">
                <a16:creationId xmlns:a16="http://schemas.microsoft.com/office/drawing/2014/main" id="{A19C5AFF-0F74-0920-3D03-4F3B5CA802DA}"/>
              </a:ext>
            </a:extLst>
          </p:cNvPr>
          <p:cNvSpPr txBox="1">
            <a:spLocks/>
          </p:cNvSpPr>
          <p:nvPr/>
        </p:nvSpPr>
        <p:spPr>
          <a:xfrm>
            <a:off x="6355757" y="6370320"/>
            <a:ext cx="5836243" cy="487680"/>
          </a:xfrm>
          <a:prstGeom prst="rect">
            <a:avLst/>
          </a:prstGeom>
        </p:spPr>
        <p:txBody>
          <a:bodyPr vert="horz" lIns="121920" tIns="60960" rIns="121920" bIns="60960" rtlCol="0" anchor="ctr">
            <a:noAutofit/>
          </a:bodyPr>
          <a:lstStyle>
            <a:lvl1pPr algn="l" defTabSz="457200" rtl="0" eaLnBrk="1" latinLnBrk="0" hangingPunct="1">
              <a:spcBef>
                <a:spcPct val="0"/>
              </a:spcBef>
              <a:buNone/>
              <a:defRPr sz="4400" kern="1200">
                <a:solidFill>
                  <a:srgbClr val="5A5A5A"/>
                </a:solidFill>
                <a:latin typeface="+mj-lt"/>
                <a:ea typeface="+mj-ea"/>
                <a:cs typeface="+mj-cs"/>
              </a:defRPr>
            </a:lvl1pPr>
          </a:lstStyle>
          <a:p>
            <a:pPr algn="r" defTabSz="609585"/>
            <a:r>
              <a:rPr lang="en-US" sz="3200" noProof="0">
                <a:solidFill>
                  <a:srgbClr val="64686B"/>
                </a:solidFill>
                <a:latin typeface="Mark OT Heavy"/>
              </a:rPr>
              <a:t>Integrated Lock Loop</a:t>
            </a:r>
          </a:p>
        </p:txBody>
      </p:sp>
      <p:sp>
        <p:nvSpPr>
          <p:cNvPr id="2" name="Rectangle 1">
            <a:extLst>
              <a:ext uri="{FF2B5EF4-FFF2-40B4-BE49-F238E27FC236}">
                <a16:creationId xmlns:a16="http://schemas.microsoft.com/office/drawing/2014/main" id="{4806A90C-E09F-EF91-04BF-56D4E5B86C32}"/>
              </a:ext>
            </a:extLst>
          </p:cNvPr>
          <p:cNvSpPr/>
          <p:nvPr/>
        </p:nvSpPr>
        <p:spPr>
          <a:xfrm>
            <a:off x="-64655" y="-1"/>
            <a:ext cx="358165" cy="6858001"/>
          </a:xfrm>
          <a:prstGeom prst="rect">
            <a:avLst/>
          </a:prstGeom>
          <a:solidFill>
            <a:srgbClr val="FFB7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
        <p:nvSpPr>
          <p:cNvPr id="5" name="Date Placeholder 4">
            <a:extLst>
              <a:ext uri="{FF2B5EF4-FFF2-40B4-BE49-F238E27FC236}">
                <a16:creationId xmlns:a16="http://schemas.microsoft.com/office/drawing/2014/main" id="{425A9340-18AE-D7A0-794A-A32EB3364A4C}"/>
              </a:ext>
            </a:extLst>
          </p:cNvPr>
          <p:cNvSpPr>
            <a:spLocks noGrp="1"/>
          </p:cNvSpPr>
          <p:nvPr>
            <p:ph type="dt" sz="half" idx="2"/>
          </p:nvPr>
        </p:nvSpPr>
        <p:spPr>
          <a:xfrm>
            <a:off x="4330611" y="6540449"/>
            <a:ext cx="3451516" cy="366183"/>
          </a:xfrm>
        </p:spPr>
        <p:txBody>
          <a:bodyPr/>
          <a:lstStyle/>
          <a:p>
            <a:pPr defTabSz="609585"/>
            <a:r>
              <a:rPr lang="en-US" noProof="0">
                <a:solidFill>
                  <a:srgbClr val="AB2328"/>
                </a:solidFill>
                <a:latin typeface="Mark OT"/>
              </a:rPr>
              <a:t>Yakima Products, Inc.  Confidential</a:t>
            </a:r>
          </a:p>
        </p:txBody>
      </p:sp>
      <p:pic>
        <p:nvPicPr>
          <p:cNvPr id="9" name="Picture 8" descr="A black key with a black handle&#10;&#10;AI-generated content may be incorrect.">
            <a:extLst>
              <a:ext uri="{FF2B5EF4-FFF2-40B4-BE49-F238E27FC236}">
                <a16:creationId xmlns:a16="http://schemas.microsoft.com/office/drawing/2014/main" id="{A6A30EB4-0703-D01C-0BEB-21BD3390016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952" b="89520" l="8654" r="89663">
                        <a14:foregroundMark x1="20673" y1="9389" x2="27163" y2="9389"/>
                        <a14:foregroundMark x1="8654" y1="17467" x2="8654" y2="17467"/>
                        <a14:foregroundMark x1="8654" y1="17467" x2="8654" y2="17467"/>
                      </a14:backgroundRemoval>
                    </a14:imgEffect>
                  </a14:imgLayer>
                </a14:imgProps>
              </a:ext>
              <a:ext uri="{28A0092B-C50C-407E-A947-70E740481C1C}">
                <a14:useLocalDpi xmlns:a14="http://schemas.microsoft.com/office/drawing/2010/main" val="0"/>
              </a:ext>
            </a:extLst>
          </a:blip>
          <a:srcRect/>
          <a:stretch/>
        </p:blipFill>
        <p:spPr>
          <a:xfrm rot="18144396">
            <a:off x="1044020" y="798149"/>
            <a:ext cx="4331623" cy="4774020"/>
          </a:xfrm>
          <a:prstGeom prst="rect">
            <a:avLst/>
          </a:prstGeom>
        </p:spPr>
      </p:pic>
    </p:spTree>
    <p:extLst>
      <p:ext uri="{BB962C8B-B14F-4D97-AF65-F5344CB8AC3E}">
        <p14:creationId xmlns:p14="http://schemas.microsoft.com/office/powerpoint/2010/main" val="4027140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defTabSz="609585"/>
            <a:endParaRPr lang="en-US" noProof="0">
              <a:latin typeface="Mark OT"/>
            </a:endParaRPr>
          </a:p>
        </p:txBody>
      </p:sp>
      <p:sp>
        <p:nvSpPr>
          <p:cNvPr id="3" name="Slide Number Placeholder 2"/>
          <p:cNvSpPr>
            <a:spLocks noGrp="1"/>
          </p:cNvSpPr>
          <p:nvPr>
            <p:ph type="sldNum" sz="quarter" idx="11"/>
          </p:nvPr>
        </p:nvSpPr>
        <p:spPr/>
        <p:txBody>
          <a:bodyPr/>
          <a:lstStyle/>
          <a:p>
            <a:pPr defTabSz="609585"/>
            <a:fld id="{E3C10A3F-FD94-6F46-B81C-C62BCA26E41C}" type="slidenum">
              <a:rPr lang="en-US" noProof="0">
                <a:latin typeface="Mark OT"/>
              </a:rPr>
              <a:pPr defTabSz="609585"/>
              <a:t>5</a:t>
            </a:fld>
            <a:endParaRPr lang="en-US" noProof="0">
              <a:latin typeface="Mark OT"/>
            </a:endParaRPr>
          </a:p>
        </p:txBody>
      </p:sp>
      <p:pic>
        <p:nvPicPr>
          <p:cNvPr id="3074" name="Picture 2">
            <a:extLst>
              <a:ext uri="{FF2B5EF4-FFF2-40B4-BE49-F238E27FC236}">
                <a16:creationId xmlns:a16="http://schemas.microsoft.com/office/drawing/2014/main" id="{A3B9DC59-5BC4-4BEE-BEE4-CDD0A4E6C0AB}"/>
              </a:ext>
            </a:extLst>
          </p:cNvPr>
          <p:cNvPicPr>
            <a:picLocks noGrp="1" noChangeAspect="1" noChangeArrowheads="1"/>
          </p:cNvPicPr>
          <p:nvPr>
            <p:ph type="pic" sz="quarter" idx="18"/>
          </p:nvPr>
        </p:nvPicPr>
        <p:blipFill>
          <a:blip r:embed="rId2">
            <a:extLst>
              <a:ext uri="{28A0092B-C50C-407E-A947-70E740481C1C}">
                <a14:useLocalDpi xmlns:a14="http://schemas.microsoft.com/office/drawing/2010/main" val="0"/>
              </a:ext>
            </a:extLst>
          </a:blip>
          <a:srcRect/>
          <a:stretch>
            <a:fillRect/>
          </a:stretch>
        </p:blipFill>
        <p:spPr bwMode="auto">
          <a:xfrm>
            <a:off x="6176434" y="3517901"/>
            <a:ext cx="6015567" cy="33401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5">
            <a:extLst>
              <a:ext uri="{FF2B5EF4-FFF2-40B4-BE49-F238E27FC236}">
                <a16:creationId xmlns:a16="http://schemas.microsoft.com/office/drawing/2014/main" id="{11661717-6096-9C80-3DF1-CC8B22636BBF}"/>
              </a:ext>
            </a:extLst>
          </p:cNvPr>
          <p:cNvSpPr txBox="1">
            <a:spLocks/>
          </p:cNvSpPr>
          <p:nvPr/>
        </p:nvSpPr>
        <p:spPr>
          <a:xfrm>
            <a:off x="772587" y="2265799"/>
            <a:ext cx="4888660" cy="3901396"/>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85">
              <a:buNone/>
            </a:pPr>
            <a:r>
              <a:rPr lang="en-US" sz="1600" noProof="0">
                <a:solidFill>
                  <a:srgbClr val="64686B"/>
                </a:solidFill>
                <a:latin typeface="Mark OT Heavy"/>
              </a:rPr>
              <a:t>Already Shipping</a:t>
            </a:r>
          </a:p>
          <a:p>
            <a:pPr marL="457189" indent="-457189" defTabSz="609585"/>
            <a:r>
              <a:rPr lang="en-US" sz="1600" noProof="0">
                <a:solidFill>
                  <a:srgbClr val="64686B"/>
                </a:solidFill>
                <a:latin typeface="Mark OT"/>
              </a:rPr>
              <a:t>StageTwo</a:t>
            </a:r>
          </a:p>
          <a:p>
            <a:pPr marL="457189" indent="-457189" defTabSz="609585"/>
            <a:r>
              <a:rPr lang="en-US" sz="1600" noProof="0" err="1">
                <a:solidFill>
                  <a:srgbClr val="64686B"/>
                </a:solidFill>
                <a:latin typeface="Mark OT"/>
              </a:rPr>
              <a:t>SkyBox</a:t>
            </a:r>
            <a:r>
              <a:rPr lang="en-US" sz="1600" noProof="0">
                <a:solidFill>
                  <a:srgbClr val="64686B"/>
                </a:solidFill>
                <a:latin typeface="Mark OT"/>
              </a:rPr>
              <a:t> NX Skinny &amp; XXL</a:t>
            </a:r>
          </a:p>
          <a:p>
            <a:pPr marL="457189" indent="-457189" defTabSz="609585"/>
            <a:r>
              <a:rPr lang="en-US" sz="1600" noProof="0">
                <a:solidFill>
                  <a:srgbClr val="64686B"/>
                </a:solidFill>
                <a:latin typeface="Mark OT"/>
              </a:rPr>
              <a:t>CBX Obsidian LG &amp; XXL</a:t>
            </a:r>
          </a:p>
          <a:p>
            <a:pPr marL="457189" indent="-457189" defTabSz="609585"/>
            <a:r>
              <a:rPr lang="en-US" sz="1600" noProof="0" err="1">
                <a:solidFill>
                  <a:srgbClr val="64686B"/>
                </a:solidFill>
                <a:latin typeface="Mark OT"/>
              </a:rPr>
              <a:t>LowRider</a:t>
            </a:r>
            <a:r>
              <a:rPr lang="en-US" sz="1600" noProof="0">
                <a:solidFill>
                  <a:srgbClr val="64686B"/>
                </a:solidFill>
                <a:latin typeface="Mark OT"/>
              </a:rPr>
              <a:t> &amp; </a:t>
            </a:r>
            <a:r>
              <a:rPr lang="en-US" sz="1600" noProof="0" err="1">
                <a:solidFill>
                  <a:srgbClr val="64686B"/>
                </a:solidFill>
                <a:latin typeface="Mark OT"/>
              </a:rPr>
              <a:t>LowRider</a:t>
            </a:r>
            <a:r>
              <a:rPr lang="en-US" sz="1600" noProof="0">
                <a:solidFill>
                  <a:srgbClr val="64686B"/>
                </a:solidFill>
                <a:latin typeface="Mark OT"/>
              </a:rPr>
              <a:t> w/alloy wheels</a:t>
            </a:r>
          </a:p>
          <a:p>
            <a:pPr marL="457189" indent="-457189" defTabSz="609585"/>
            <a:r>
              <a:rPr lang="en-US" sz="1600" noProof="0" err="1">
                <a:solidFill>
                  <a:srgbClr val="64686B"/>
                </a:solidFill>
                <a:latin typeface="Mark OT"/>
              </a:rPr>
              <a:t>OverNOut</a:t>
            </a:r>
            <a:r>
              <a:rPr lang="en-US" sz="1600" noProof="0">
                <a:solidFill>
                  <a:srgbClr val="64686B"/>
                </a:solidFill>
                <a:latin typeface="Mark OT"/>
              </a:rPr>
              <a:t> 180 &amp; 270XL Awnings</a:t>
            </a:r>
          </a:p>
          <a:p>
            <a:pPr marL="457189" indent="-457189" defTabSz="609585"/>
            <a:r>
              <a:rPr lang="en-US" sz="1600" noProof="0">
                <a:solidFill>
                  <a:srgbClr val="64686B"/>
                </a:solidFill>
                <a:latin typeface="Mark OT"/>
              </a:rPr>
              <a:t>SkyRise HD &amp; SL</a:t>
            </a:r>
          </a:p>
          <a:p>
            <a:pPr marL="0" indent="0" defTabSz="609585">
              <a:buNone/>
            </a:pPr>
            <a:endParaRPr lang="en-US" sz="1600" noProof="0">
              <a:solidFill>
                <a:srgbClr val="64686B"/>
              </a:solidFill>
              <a:latin typeface="Mark OT"/>
            </a:endParaRPr>
          </a:p>
          <a:p>
            <a:pPr marL="0" indent="0" defTabSz="609585">
              <a:buNone/>
            </a:pPr>
            <a:r>
              <a:rPr lang="en-US" sz="1600" noProof="0">
                <a:solidFill>
                  <a:srgbClr val="64686B"/>
                </a:solidFill>
                <a:latin typeface="Mark OT Heavy"/>
              </a:rPr>
              <a:t>Coming soon</a:t>
            </a:r>
          </a:p>
          <a:p>
            <a:pPr marL="457189" indent="-457189" defTabSz="609585"/>
            <a:r>
              <a:rPr lang="en-US" sz="1600" noProof="0">
                <a:solidFill>
                  <a:srgbClr val="64686B"/>
                </a:solidFill>
                <a:latin typeface="Mark OT"/>
              </a:rPr>
              <a:t>SkyPeak HD available by 7/1</a:t>
            </a:r>
          </a:p>
          <a:p>
            <a:pPr marL="0" indent="0" defTabSz="609585">
              <a:buNone/>
            </a:pPr>
            <a:endParaRPr lang="en-US" sz="1600" noProof="0">
              <a:solidFill>
                <a:srgbClr val="64686B"/>
              </a:solidFill>
              <a:latin typeface="Mark OT"/>
            </a:endParaRPr>
          </a:p>
          <a:p>
            <a:pPr marL="457189" indent="-457189" defTabSz="609585"/>
            <a:endParaRPr lang="en-US" sz="1600" noProof="0">
              <a:solidFill>
                <a:srgbClr val="64686B"/>
              </a:solidFill>
              <a:latin typeface="Mark OT"/>
            </a:endParaRPr>
          </a:p>
        </p:txBody>
      </p:sp>
      <p:sp>
        <p:nvSpPr>
          <p:cNvPr id="16" name="Title 8">
            <a:extLst>
              <a:ext uri="{FF2B5EF4-FFF2-40B4-BE49-F238E27FC236}">
                <a16:creationId xmlns:a16="http://schemas.microsoft.com/office/drawing/2014/main" id="{F8DC8AAC-777A-2432-B2BE-9AB1B4A8B092}"/>
              </a:ext>
            </a:extLst>
          </p:cNvPr>
          <p:cNvSpPr txBox="1">
            <a:spLocks/>
          </p:cNvSpPr>
          <p:nvPr/>
        </p:nvSpPr>
        <p:spPr>
          <a:xfrm>
            <a:off x="772587" y="1148732"/>
            <a:ext cx="5087135" cy="975232"/>
          </a:xfrm>
          <a:prstGeom prst="rect">
            <a:avLst/>
          </a:prstGeom>
        </p:spPr>
        <p:txBody>
          <a:bodyPr vert="horz" lIns="121920" tIns="60960" rIns="121920" bIns="60960" rtlCol="0" anchor="b">
            <a:noAutofit/>
          </a:bodyPr>
          <a:lstStyle>
            <a:lvl1pPr algn="l" defTabSz="457200" rtl="0" eaLnBrk="1" latinLnBrk="0" hangingPunct="1">
              <a:spcBef>
                <a:spcPct val="0"/>
              </a:spcBef>
              <a:buNone/>
              <a:defRPr sz="4400" b="0" i="0" kern="1200">
                <a:solidFill>
                  <a:schemeClr val="tx1"/>
                </a:solidFill>
                <a:latin typeface="+mj-lt"/>
                <a:ea typeface="+mj-ea"/>
                <a:cs typeface="Mark OT Black"/>
              </a:defRPr>
            </a:lvl1pPr>
          </a:lstStyle>
          <a:p>
            <a:pPr defTabSz="609585">
              <a:defRPr/>
            </a:pPr>
            <a:r>
              <a:rPr lang="en-US" sz="3733" noProof="0">
                <a:solidFill>
                  <a:srgbClr val="64686B"/>
                </a:solidFill>
                <a:latin typeface="Mark OT Heavy"/>
              </a:rPr>
              <a:t>Sp25 Product Launch</a:t>
            </a:r>
          </a:p>
        </p:txBody>
      </p:sp>
      <p:pic>
        <p:nvPicPr>
          <p:cNvPr id="19" name="Picture 18" descr="A white truck parked in a grassy area with a tent&#10;&#10;AI-generated content may be incorrect.">
            <a:extLst>
              <a:ext uri="{FF2B5EF4-FFF2-40B4-BE49-F238E27FC236}">
                <a16:creationId xmlns:a16="http://schemas.microsoft.com/office/drawing/2014/main" id="{73D8D8D9-B80E-AF68-E773-0F615780CF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76433" y="-1"/>
            <a:ext cx="6015567" cy="3350684"/>
          </a:xfrm>
          <a:prstGeom prst="rect">
            <a:avLst/>
          </a:prstGeom>
        </p:spPr>
      </p:pic>
    </p:spTree>
    <p:extLst>
      <p:ext uri="{BB962C8B-B14F-4D97-AF65-F5344CB8AC3E}">
        <p14:creationId xmlns:p14="http://schemas.microsoft.com/office/powerpoint/2010/main" val="31175062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8CC24-B641-32F6-0044-FE1908F6267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EC49FD0-AB02-A2BE-E8B4-15AA7796E7D0}"/>
              </a:ext>
            </a:extLst>
          </p:cNvPr>
          <p:cNvPicPr>
            <a:picLocks noChangeAspect="1"/>
          </p:cNvPicPr>
          <p:nvPr/>
        </p:nvPicPr>
        <p:blipFill>
          <a:blip r:embed="rId3">
            <a:alphaModFix amt="16000"/>
            <a:extLst>
              <a:ext uri="{28A0092B-C50C-407E-A947-70E740481C1C}">
                <a14:useLocalDpi xmlns:a14="http://schemas.microsoft.com/office/drawing/2010/main" val="0"/>
              </a:ext>
            </a:extLst>
          </a:blip>
          <a:srcRect/>
          <a:stretch/>
        </p:blipFill>
        <p:spPr>
          <a:xfrm>
            <a:off x="4533427" y="2091366"/>
            <a:ext cx="7452605" cy="4405100"/>
          </a:xfrm>
          <a:prstGeom prst="rect">
            <a:avLst/>
          </a:prstGeom>
        </p:spPr>
      </p:pic>
      <p:sp>
        <p:nvSpPr>
          <p:cNvPr id="12" name="Rectangle 11">
            <a:extLst>
              <a:ext uri="{FF2B5EF4-FFF2-40B4-BE49-F238E27FC236}">
                <a16:creationId xmlns:a16="http://schemas.microsoft.com/office/drawing/2014/main" id="{1D04A35E-6383-E1B6-9BB5-9A0520E4D40D}"/>
              </a:ext>
            </a:extLst>
          </p:cNvPr>
          <p:cNvSpPr/>
          <p:nvPr/>
        </p:nvSpPr>
        <p:spPr>
          <a:xfrm>
            <a:off x="-64655" y="-1"/>
            <a:ext cx="358165" cy="6858001"/>
          </a:xfrm>
          <a:prstGeom prst="rect">
            <a:avLst/>
          </a:prstGeom>
          <a:solidFill>
            <a:srgbClr val="FFB7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
        <p:nvSpPr>
          <p:cNvPr id="3" name="Footer Placeholder 2">
            <a:extLst>
              <a:ext uri="{FF2B5EF4-FFF2-40B4-BE49-F238E27FC236}">
                <a16:creationId xmlns:a16="http://schemas.microsoft.com/office/drawing/2014/main" id="{F44D91B6-864C-DDDB-0AF5-1F6FE8F86150}"/>
              </a:ext>
            </a:extLst>
          </p:cNvPr>
          <p:cNvSpPr>
            <a:spLocks noGrp="1"/>
          </p:cNvSpPr>
          <p:nvPr>
            <p:ph type="ftr" sz="quarter" idx="10"/>
          </p:nvPr>
        </p:nvSpPr>
        <p:spPr/>
        <p:txBody>
          <a:bodyPr/>
          <a:lstStyle/>
          <a:p>
            <a:pPr defTabSz="609585"/>
            <a:endParaRPr lang="en-US" noProof="0">
              <a:latin typeface="Mark OT"/>
            </a:endParaRPr>
          </a:p>
        </p:txBody>
      </p:sp>
      <p:sp>
        <p:nvSpPr>
          <p:cNvPr id="4" name="Slide Number Placeholder 3">
            <a:extLst>
              <a:ext uri="{FF2B5EF4-FFF2-40B4-BE49-F238E27FC236}">
                <a16:creationId xmlns:a16="http://schemas.microsoft.com/office/drawing/2014/main" id="{9737A596-ACC6-7C3A-7C2F-2D7224A16FA7}"/>
              </a:ext>
            </a:extLst>
          </p:cNvPr>
          <p:cNvSpPr>
            <a:spLocks noGrp="1"/>
          </p:cNvSpPr>
          <p:nvPr>
            <p:ph type="sldNum" sz="quarter" idx="11"/>
          </p:nvPr>
        </p:nvSpPr>
        <p:spPr/>
        <p:txBody>
          <a:bodyPr/>
          <a:lstStyle/>
          <a:p>
            <a:pPr defTabSz="609585"/>
            <a:fld id="{E3C10A3F-FD94-6F46-B81C-C62BCA26E41C}" type="slidenum">
              <a:rPr lang="en-US" noProof="0">
                <a:latin typeface="Mark OT"/>
              </a:rPr>
              <a:pPr defTabSz="609585"/>
              <a:t>50</a:t>
            </a:fld>
            <a:endParaRPr lang="en-US" noProof="0">
              <a:latin typeface="Mark OT"/>
            </a:endParaRPr>
          </a:p>
        </p:txBody>
      </p:sp>
      <p:pic>
        <p:nvPicPr>
          <p:cNvPr id="23" name="Picture 22">
            <a:extLst>
              <a:ext uri="{FF2B5EF4-FFF2-40B4-BE49-F238E27FC236}">
                <a16:creationId xmlns:a16="http://schemas.microsoft.com/office/drawing/2014/main" id="{3CBE25E4-E509-1D68-AC55-03E532D133CA}"/>
              </a:ext>
            </a:extLst>
          </p:cNvPr>
          <p:cNvPicPr>
            <a:picLocks noChangeAspect="1"/>
          </p:cNvPicPr>
          <p:nvPr/>
        </p:nvPicPr>
        <p:blipFill rotWithShape="1">
          <a:blip r:embed="rId4" cstate="screen">
            <a:alphaModFix/>
            <a:extLst>
              <a:ext uri="{BEBA8EAE-BF5A-486C-A8C5-ECC9F3942E4B}">
                <a14:imgProps xmlns:a14="http://schemas.microsoft.com/office/drawing/2010/main">
                  <a14:imgLayer r:embed="rId5">
                    <a14:imgEffect>
                      <a14:brightnessContrast bright="2000"/>
                    </a14:imgEffect>
                  </a14:imgLayer>
                </a14:imgProps>
              </a:ext>
              <a:ext uri="{28A0092B-C50C-407E-A947-70E740481C1C}">
                <a14:useLocalDpi xmlns:a14="http://schemas.microsoft.com/office/drawing/2010/main" val="0"/>
              </a:ext>
            </a:extLst>
          </a:blip>
          <a:srcRect l="-135" r="-1"/>
          <a:stretch/>
        </p:blipFill>
        <p:spPr>
          <a:xfrm>
            <a:off x="450366" y="330878"/>
            <a:ext cx="484460" cy="483805"/>
          </a:xfrm>
          <a:prstGeom prst="rect">
            <a:avLst/>
          </a:prstGeom>
        </p:spPr>
      </p:pic>
      <p:sp>
        <p:nvSpPr>
          <p:cNvPr id="29" name="TextBox 28">
            <a:extLst>
              <a:ext uri="{FF2B5EF4-FFF2-40B4-BE49-F238E27FC236}">
                <a16:creationId xmlns:a16="http://schemas.microsoft.com/office/drawing/2014/main" id="{10057C41-4AC1-553B-1C8D-00E211E06DA4}"/>
              </a:ext>
            </a:extLst>
          </p:cNvPr>
          <p:cNvSpPr txBox="1"/>
          <p:nvPr/>
        </p:nvSpPr>
        <p:spPr>
          <a:xfrm>
            <a:off x="898178" y="388114"/>
            <a:ext cx="556563" cy="338554"/>
          </a:xfrm>
          <a:prstGeom prst="rect">
            <a:avLst/>
          </a:prstGeom>
          <a:noFill/>
        </p:spPr>
        <p:txBody>
          <a:bodyPr wrap="none" rtlCol="0">
            <a:spAutoFit/>
          </a:bodyPr>
          <a:lstStyle/>
          <a:p>
            <a:pPr defTabSz="609585"/>
            <a:r>
              <a:rPr lang="en-US" sz="1600" noProof="0">
                <a:solidFill>
                  <a:srgbClr val="FFB71B"/>
                </a:solidFill>
                <a:latin typeface="Mark OT Heavy"/>
              </a:rPr>
              <a:t>BIKE</a:t>
            </a:r>
          </a:p>
        </p:txBody>
      </p:sp>
      <p:sp>
        <p:nvSpPr>
          <p:cNvPr id="30" name="Title 1">
            <a:extLst>
              <a:ext uri="{FF2B5EF4-FFF2-40B4-BE49-F238E27FC236}">
                <a16:creationId xmlns:a16="http://schemas.microsoft.com/office/drawing/2014/main" id="{36A4274A-A4B1-C5F8-7EF5-B732AF0478D2}"/>
              </a:ext>
            </a:extLst>
          </p:cNvPr>
          <p:cNvSpPr txBox="1">
            <a:spLocks/>
          </p:cNvSpPr>
          <p:nvPr/>
        </p:nvSpPr>
        <p:spPr>
          <a:xfrm>
            <a:off x="450366" y="1349990"/>
            <a:ext cx="4687373" cy="1354440"/>
          </a:xfrm>
          <a:prstGeom prst="rect">
            <a:avLst/>
          </a:prstGeom>
        </p:spPr>
        <p:txBody>
          <a:bodyPr vert="horz" lIns="121920" tIns="60960" rIns="121920" bIns="60960" rtlCol="0" anchor="b">
            <a:normAutofit/>
          </a:bodyPr>
          <a:lstStyle>
            <a:lvl1pPr algn="l" defTabSz="457200" rtl="0" eaLnBrk="1" latinLnBrk="0" hangingPunct="1">
              <a:spcBef>
                <a:spcPct val="0"/>
              </a:spcBef>
              <a:buNone/>
              <a:defRPr sz="4000" b="0" i="0" kern="1200" baseline="0">
                <a:solidFill>
                  <a:schemeClr val="tx1"/>
                </a:solidFill>
                <a:latin typeface="+mj-lt"/>
                <a:ea typeface="+mj-ea"/>
                <a:cs typeface="Mark OT Black"/>
              </a:defRPr>
            </a:lvl1pPr>
          </a:lstStyle>
          <a:p>
            <a:pPr defTabSz="609585"/>
            <a:r>
              <a:rPr lang="en-US" sz="3733" noProof="0">
                <a:solidFill>
                  <a:srgbClr val="64686B"/>
                </a:solidFill>
                <a:latin typeface="Mark OT Heavy"/>
              </a:rPr>
              <a:t>HoldUp</a:t>
            </a:r>
          </a:p>
          <a:p>
            <a:pPr defTabSz="609585"/>
            <a:r>
              <a:rPr lang="en-US" sz="2400" noProof="0">
                <a:solidFill>
                  <a:srgbClr val="C00000"/>
                </a:solidFill>
                <a:latin typeface="Mark OT Heavy"/>
              </a:rPr>
              <a:t>Competitive Wins</a:t>
            </a:r>
          </a:p>
        </p:txBody>
      </p:sp>
      <p:pic>
        <p:nvPicPr>
          <p:cNvPr id="10" name="Picture 9">
            <a:extLst>
              <a:ext uri="{FF2B5EF4-FFF2-40B4-BE49-F238E27FC236}">
                <a16:creationId xmlns:a16="http://schemas.microsoft.com/office/drawing/2014/main" id="{A926D0B8-C0E2-A57D-C1EC-36AA4A0935F4}"/>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6433060" y="291722"/>
            <a:ext cx="2109816" cy="1684985"/>
          </a:xfrm>
          <a:prstGeom prst="rect">
            <a:avLst/>
          </a:prstGeom>
        </p:spPr>
      </p:pic>
      <p:pic>
        <p:nvPicPr>
          <p:cNvPr id="11" name="Picture 10">
            <a:extLst>
              <a:ext uri="{FF2B5EF4-FFF2-40B4-BE49-F238E27FC236}">
                <a16:creationId xmlns:a16="http://schemas.microsoft.com/office/drawing/2014/main" id="{E21525F0-2524-B776-7478-5E656B599E9D}"/>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8129283" y="183999"/>
            <a:ext cx="2109816" cy="1698872"/>
          </a:xfrm>
          <a:prstGeom prst="rect">
            <a:avLst/>
          </a:prstGeom>
        </p:spPr>
      </p:pic>
      <p:pic>
        <p:nvPicPr>
          <p:cNvPr id="13" name="Picture 12">
            <a:extLst>
              <a:ext uri="{FF2B5EF4-FFF2-40B4-BE49-F238E27FC236}">
                <a16:creationId xmlns:a16="http://schemas.microsoft.com/office/drawing/2014/main" id="{DC5E2CD4-2313-CD09-327B-2E382A0309BD}"/>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10097317" y="392493"/>
            <a:ext cx="1715995" cy="1584215"/>
          </a:xfrm>
          <a:prstGeom prst="rect">
            <a:avLst/>
          </a:prstGeom>
        </p:spPr>
      </p:pic>
      <p:graphicFrame>
        <p:nvGraphicFramePr>
          <p:cNvPr id="14" name="Table 13">
            <a:extLst>
              <a:ext uri="{FF2B5EF4-FFF2-40B4-BE49-F238E27FC236}">
                <a16:creationId xmlns:a16="http://schemas.microsoft.com/office/drawing/2014/main" id="{A74D63DD-045B-AA67-8C7F-5DF38627AB02}"/>
              </a:ext>
            </a:extLst>
          </p:cNvPr>
          <p:cNvGraphicFramePr>
            <a:graphicFrameLocks noGrp="1"/>
          </p:cNvGraphicFramePr>
          <p:nvPr>
            <p:extLst>
              <p:ext uri="{D42A27DB-BD31-4B8C-83A1-F6EECF244321}">
                <p14:modId xmlns:p14="http://schemas.microsoft.com/office/powerpoint/2010/main" val="1461526458"/>
              </p:ext>
            </p:extLst>
          </p:nvPr>
        </p:nvGraphicFramePr>
        <p:xfrm>
          <a:off x="4536212" y="2091366"/>
          <a:ext cx="7437120" cy="4430499"/>
        </p:xfrm>
        <a:graphic>
          <a:graphicData uri="http://schemas.openxmlformats.org/drawingml/2006/table">
            <a:tbl>
              <a:tblPr/>
              <a:tblGrid>
                <a:gridCol w="1950720">
                  <a:extLst>
                    <a:ext uri="{9D8B030D-6E8A-4147-A177-3AD203B41FA5}">
                      <a16:colId xmlns:a16="http://schemas.microsoft.com/office/drawing/2014/main" val="3860138459"/>
                    </a:ext>
                  </a:extLst>
                </a:gridCol>
                <a:gridCol w="1828800">
                  <a:extLst>
                    <a:ext uri="{9D8B030D-6E8A-4147-A177-3AD203B41FA5}">
                      <a16:colId xmlns:a16="http://schemas.microsoft.com/office/drawing/2014/main" val="2979336066"/>
                    </a:ext>
                  </a:extLst>
                </a:gridCol>
                <a:gridCol w="1828800">
                  <a:extLst>
                    <a:ext uri="{9D8B030D-6E8A-4147-A177-3AD203B41FA5}">
                      <a16:colId xmlns:a16="http://schemas.microsoft.com/office/drawing/2014/main" val="1205391982"/>
                    </a:ext>
                  </a:extLst>
                </a:gridCol>
                <a:gridCol w="1828800">
                  <a:extLst>
                    <a:ext uri="{9D8B030D-6E8A-4147-A177-3AD203B41FA5}">
                      <a16:colId xmlns:a16="http://schemas.microsoft.com/office/drawing/2014/main" val="3152144831"/>
                    </a:ext>
                  </a:extLst>
                </a:gridCol>
              </a:tblGrid>
              <a:tr h="620945">
                <a:tc>
                  <a:txBody>
                    <a:bodyPr/>
                    <a:lstStyle/>
                    <a:p>
                      <a:pPr algn="ctr" fontAlgn="t"/>
                      <a:r>
                        <a:rPr lang="en-US" sz="1500" b="1" i="0" u="none" strike="noStrike" noProof="0">
                          <a:solidFill>
                            <a:srgbClr val="FFFFFF"/>
                          </a:solidFill>
                          <a:effectLst/>
                          <a:latin typeface="+mj-lt"/>
                        </a:rPr>
                        <a:t>Yakima</a:t>
                      </a:r>
                    </a:p>
                    <a:p>
                      <a:pPr algn="ctr" fontAlgn="t"/>
                      <a:r>
                        <a:rPr lang="en-US" sz="1500" b="1" i="0" u="none" strike="noStrike" noProof="0">
                          <a:solidFill>
                            <a:srgbClr val="FFFFFF"/>
                          </a:solidFill>
                          <a:effectLst/>
                          <a:latin typeface="+mj-lt"/>
                        </a:rPr>
                        <a:t>HoldUp ‘26</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t"/>
                      <a:r>
                        <a:rPr lang="en-US" sz="1500" b="1" i="0" u="none" strike="noStrike" noProof="0">
                          <a:solidFill>
                            <a:srgbClr val="FFFFFF"/>
                          </a:solidFill>
                          <a:effectLst/>
                          <a:latin typeface="+mj-lt"/>
                        </a:rPr>
                        <a:t>Thule</a:t>
                      </a:r>
                    </a:p>
                    <a:p>
                      <a:pPr algn="ctr" fontAlgn="t"/>
                      <a:r>
                        <a:rPr lang="en-US" sz="1500" b="1" i="0" u="none" strike="noStrike" noProof="0">
                          <a:solidFill>
                            <a:srgbClr val="FFFFFF"/>
                          </a:solidFill>
                          <a:effectLst/>
                          <a:latin typeface="+mj-lt"/>
                        </a:rPr>
                        <a:t>Pro X</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t"/>
                      <a:r>
                        <a:rPr lang="en-US" sz="1500" b="1" i="0" u="none" strike="noStrike" noProof="0">
                          <a:solidFill>
                            <a:srgbClr val="FFFFFF"/>
                          </a:solidFill>
                          <a:effectLst/>
                          <a:latin typeface="+mj-lt"/>
                        </a:rPr>
                        <a:t>Kuat</a:t>
                      </a:r>
                    </a:p>
                    <a:p>
                      <a:pPr algn="ctr" fontAlgn="t"/>
                      <a:r>
                        <a:rPr lang="en-US" sz="1500" b="1" i="0" u="none" strike="noStrike" noProof="0">
                          <a:solidFill>
                            <a:srgbClr val="FFFFFF"/>
                          </a:solidFill>
                          <a:effectLst/>
                          <a:latin typeface="+mj-lt"/>
                        </a:rPr>
                        <a:t>Transfer</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t"/>
                      <a:r>
                        <a:rPr lang="en-US" sz="1500" b="1" i="0" u="none" strike="noStrike" noProof="0">
                          <a:solidFill>
                            <a:srgbClr val="FFFFFF"/>
                          </a:solidFill>
                          <a:effectLst/>
                          <a:latin typeface="+mj-lt"/>
                        </a:rPr>
                        <a:t>Rocky</a:t>
                      </a:r>
                    </a:p>
                    <a:p>
                      <a:pPr algn="ctr" fontAlgn="t"/>
                      <a:r>
                        <a:rPr lang="en-US" sz="1500" b="1" i="0" u="none" strike="noStrike" noProof="0">
                          <a:solidFill>
                            <a:srgbClr val="FFFFFF"/>
                          </a:solidFill>
                          <a:effectLst/>
                          <a:latin typeface="+mj-lt"/>
                        </a:rPr>
                        <a:t>MonoRail</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571873972"/>
                  </a:ext>
                </a:extLst>
              </a:tr>
              <a:tr h="882241">
                <a:tc>
                  <a:txBody>
                    <a:bodyPr/>
                    <a:lstStyle/>
                    <a:p>
                      <a:pPr algn="ctr" rtl="0" fontAlgn="b"/>
                      <a:r>
                        <a:rPr lang="en-US" sz="1100" b="0" i="0" u="none" strike="noStrike" noProof="0">
                          <a:solidFill>
                            <a:srgbClr val="5A5A5A"/>
                          </a:solidFill>
                          <a:effectLst/>
                          <a:latin typeface="+mn-lt"/>
                        </a:rPr>
                        <a:t>2“ &amp; 1.25“ - $599</a:t>
                      </a:r>
                    </a:p>
                    <a:p>
                      <a:pPr algn="ctr" rtl="0" fontAlgn="b"/>
                      <a:r>
                        <a:rPr lang="en-US" sz="1100" b="0" i="0" u="none" strike="noStrike" noProof="0">
                          <a:solidFill>
                            <a:srgbClr val="5A5A5A"/>
                          </a:solidFill>
                          <a:effectLst/>
                          <a:latin typeface="+mn-lt"/>
                        </a:rPr>
                        <a:t>+2 AddOn - $499</a:t>
                      </a:r>
                    </a:p>
                  </a:txBody>
                  <a:tcPr marL="10544" marR="10544" marT="10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1" i="0" u="none" strike="noStrike" noProof="0">
                          <a:solidFill>
                            <a:srgbClr val="5A5A5A"/>
                          </a:solidFill>
                          <a:effectLst/>
                          <a:latin typeface="+mn-lt"/>
                        </a:rPr>
                        <a:t>T2 Pro X 2 - $549 (-$100)</a:t>
                      </a:r>
                    </a:p>
                    <a:p>
                      <a:pPr algn="ctr" rtl="0" fontAlgn="b"/>
                      <a:r>
                        <a:rPr lang="en-US" sz="1100" b="0" i="0" u="none" strike="noStrike" noProof="0">
                          <a:solidFill>
                            <a:srgbClr val="5A5A5A"/>
                          </a:solidFill>
                          <a:effectLst/>
                          <a:latin typeface="+mn-lt"/>
                        </a:rPr>
                        <a:t>T2 Pro X +2 - $399 (-$120)</a:t>
                      </a:r>
                    </a:p>
                  </a:txBody>
                  <a:tcPr marL="10544" marR="10544" marT="10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100" b="0" i="0" u="none" strike="noStrike" noProof="0">
                          <a:solidFill>
                            <a:srgbClr val="5A5A5A"/>
                          </a:solidFill>
                          <a:effectLst/>
                          <a:latin typeface="+mn-lt"/>
                        </a:rPr>
                        <a:t>Transfer 1  - $398 (+$10)</a:t>
                      </a:r>
                    </a:p>
                    <a:p>
                      <a:pPr algn="ctr" rtl="0" fontAlgn="b"/>
                      <a:r>
                        <a:rPr lang="en-US" sz="1100" b="1" i="0" u="none" strike="noStrike" noProof="0">
                          <a:solidFill>
                            <a:srgbClr val="5A5A5A"/>
                          </a:solidFill>
                          <a:effectLst/>
                          <a:latin typeface="+mn-lt"/>
                        </a:rPr>
                        <a:t>Transfer 2 - $549 (+$60)</a:t>
                      </a:r>
                    </a:p>
                    <a:p>
                      <a:pPr algn="ctr" rtl="0" fontAlgn="b"/>
                      <a:r>
                        <a:rPr lang="en-US" sz="1100" b="0" i="0" u="none" strike="noStrike" noProof="0">
                          <a:solidFill>
                            <a:srgbClr val="5A5A5A"/>
                          </a:solidFill>
                          <a:effectLst/>
                          <a:latin typeface="+mn-lt"/>
                        </a:rPr>
                        <a:t>Transfer 3 - $649 (+$60)</a:t>
                      </a:r>
                    </a:p>
                    <a:p>
                      <a:pPr algn="ctr" rtl="0" fontAlgn="b"/>
                      <a:r>
                        <a:rPr lang="en-US" sz="1100" b="0" i="0" u="none" strike="noStrike" noProof="0">
                          <a:solidFill>
                            <a:srgbClr val="5A5A5A"/>
                          </a:solidFill>
                          <a:effectLst/>
                          <a:latin typeface="+mn-lt"/>
                        </a:rPr>
                        <a:t>Transfer +1 - $198 (+$10)</a:t>
                      </a:r>
                    </a:p>
                  </a:txBody>
                  <a:tcPr marL="10544" marR="10544" marT="10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1" i="0" u="none" strike="noStrike" noProof="0">
                          <a:solidFill>
                            <a:srgbClr val="5A5A5A"/>
                          </a:solidFill>
                          <a:effectLst/>
                          <a:latin typeface="+mn-lt"/>
                        </a:rPr>
                        <a:t>MonoRail 2 - $499</a:t>
                      </a:r>
                    </a:p>
                    <a:p>
                      <a:pPr marL="0" marR="0" lvl="0" indent="0" algn="ctr" defTabSz="457200" rtl="0" eaLnBrk="1" fontAlgn="b" latinLnBrk="0" hangingPunct="1">
                        <a:lnSpc>
                          <a:spcPct val="100000"/>
                        </a:lnSpc>
                        <a:spcBef>
                          <a:spcPts val="0"/>
                        </a:spcBef>
                        <a:spcAft>
                          <a:spcPts val="0"/>
                        </a:spcAft>
                        <a:buClrTx/>
                        <a:buSzTx/>
                        <a:buFontTx/>
                        <a:buNone/>
                        <a:tabLst/>
                        <a:defRPr/>
                      </a:pPr>
                      <a:r>
                        <a:rPr lang="en-US" sz="1100" b="0" i="0" u="none" strike="noStrike" noProof="0">
                          <a:solidFill>
                            <a:srgbClr val="5A5A5A"/>
                          </a:solidFill>
                          <a:effectLst/>
                          <a:latin typeface="+mn-lt"/>
                        </a:rPr>
                        <a:t>MonoRail Solo - $379</a:t>
                      </a:r>
                    </a:p>
                    <a:p>
                      <a:pPr algn="ctr" rtl="0" fontAlgn="b"/>
                      <a:r>
                        <a:rPr lang="en-US" sz="1100" b="0" i="0" u="none" strike="noStrike" noProof="0">
                          <a:solidFill>
                            <a:srgbClr val="5A5A5A"/>
                          </a:solidFill>
                          <a:effectLst/>
                          <a:latin typeface="+mn-lt"/>
                        </a:rPr>
                        <a:t>MonoRail +1 - $219</a:t>
                      </a:r>
                    </a:p>
                  </a:txBody>
                  <a:tcPr marL="10544" marR="10544" marT="10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7571468"/>
                  </a:ext>
                </a:extLst>
              </a:tr>
              <a:tr h="532239">
                <a:tc>
                  <a:txBody>
                    <a:bodyPr/>
                    <a:lstStyle/>
                    <a:p>
                      <a:pPr marL="0" algn="ctr" defTabSz="457200" rtl="0" eaLnBrk="1" fontAlgn="b" latinLnBrk="0" hangingPunct="1"/>
                      <a:r>
                        <a:rPr lang="en-US" sz="1100" b="1" i="0" u="none" strike="noStrike" kern="1200" noProof="0">
                          <a:solidFill>
                            <a:srgbClr val="C00000"/>
                          </a:solidFill>
                          <a:effectLst/>
                          <a:latin typeface="+mn-lt"/>
                          <a:ea typeface="+mn-ea"/>
                          <a:cs typeface="+mn-cs"/>
                        </a:rPr>
                        <a:t>Up to 60lb/27kg per bike</a:t>
                      </a:r>
                    </a:p>
                    <a:p>
                      <a:pPr marL="0" marR="0" lvl="0" indent="0" algn="ctr" defTabSz="457200" rtl="0" eaLnBrk="1" fontAlgn="b" latinLnBrk="0" hangingPunct="1">
                        <a:lnSpc>
                          <a:spcPct val="100000"/>
                        </a:lnSpc>
                        <a:spcBef>
                          <a:spcPts val="0"/>
                        </a:spcBef>
                        <a:spcAft>
                          <a:spcPts val="0"/>
                        </a:spcAft>
                        <a:buClrTx/>
                        <a:buSzTx/>
                        <a:buFontTx/>
                        <a:buNone/>
                        <a:tabLst/>
                        <a:defRPr/>
                      </a:pPr>
                      <a:r>
                        <a:rPr lang="en-US" sz="1100" b="0" i="0" u="none" strike="noStrike" kern="1200" noProof="0">
                          <a:solidFill>
                            <a:srgbClr val="5A5A5A"/>
                          </a:solidFill>
                          <a:effectLst/>
                          <a:latin typeface="+mn-lt"/>
                          <a:ea typeface="+mn-ea"/>
                          <a:cs typeface="+mn-cs"/>
                        </a:rPr>
                        <a:t>RV &amp; Swing Derated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457200" rtl="0" eaLnBrk="1" fontAlgn="b" latinLnBrk="0" hangingPunct="1"/>
                      <a:r>
                        <a:rPr lang="en-US" sz="1100" b="0" i="0" u="none" strike="noStrike" kern="1200" noProof="0">
                          <a:solidFill>
                            <a:srgbClr val="5A5A5A"/>
                          </a:solidFill>
                          <a:effectLst/>
                          <a:latin typeface="+mn-lt"/>
                          <a:ea typeface="+mn-ea"/>
                          <a:cs typeface="+mn-cs"/>
                        </a:rPr>
                        <a:t>Up to 50lbs per bike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457200" rtl="0" eaLnBrk="1" fontAlgn="b" latinLnBrk="0" hangingPunct="1"/>
                      <a:r>
                        <a:rPr lang="en-US" sz="1100" b="0" i="0" u="none" strike="noStrike" kern="1200" noProof="0">
                          <a:solidFill>
                            <a:srgbClr val="5A5A5A"/>
                          </a:solidFill>
                          <a:effectLst/>
                          <a:latin typeface="+mn-lt"/>
                          <a:ea typeface="+mn-ea"/>
                          <a:cs typeface="+mn-cs"/>
                        </a:rPr>
                        <a:t>60lbs per bike</a:t>
                      </a:r>
                    </a:p>
                    <a:p>
                      <a:pPr marL="0" algn="ctr" defTabSz="457200" rtl="0" eaLnBrk="1" fontAlgn="b" latinLnBrk="0" hangingPunct="1"/>
                      <a:r>
                        <a:rPr lang="en-US" sz="1100" b="0" i="0" u="none" strike="noStrike" kern="1200" noProof="0">
                          <a:solidFill>
                            <a:srgbClr val="5A5A5A"/>
                          </a:solidFill>
                          <a:effectLst/>
                          <a:latin typeface="+mn-lt"/>
                          <a:ea typeface="+mn-ea"/>
                          <a:cs typeface="+mn-cs"/>
                        </a:rPr>
                        <a:t>RV Derated, not w/+1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457200" rtl="0" eaLnBrk="1" fontAlgn="b" latinLnBrk="0" hangingPunct="1"/>
                      <a:r>
                        <a:rPr lang="en-US" sz="1100" b="0" i="0" u="none" strike="noStrike" kern="1200" noProof="0">
                          <a:solidFill>
                            <a:srgbClr val="5A5A5A"/>
                          </a:solidFill>
                          <a:effectLst/>
                          <a:latin typeface="+mn-lt"/>
                          <a:ea typeface="+mn-ea"/>
                          <a:cs typeface="+mn-cs"/>
                        </a:rPr>
                        <a:t>up to 60 lbs per bike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0317365"/>
                  </a:ext>
                </a:extLst>
              </a:tr>
              <a:tr h="1197537">
                <a:tc>
                  <a:txBody>
                    <a:bodyPr/>
                    <a:lstStyle/>
                    <a:p>
                      <a:pPr marL="0" algn="ctr" defTabSz="457200" rtl="0" eaLnBrk="1" fontAlgn="b" latinLnBrk="0" hangingPunct="1"/>
                      <a:r>
                        <a:rPr lang="en-US" sz="1100" b="1" i="0" u="none" strike="noStrike" kern="1200" noProof="0">
                          <a:solidFill>
                            <a:srgbClr val="C00000"/>
                          </a:solidFill>
                          <a:effectLst/>
                          <a:latin typeface="+mn-lt"/>
                          <a:ea typeface="+mn-ea"/>
                          <a:cs typeface="+mn-cs"/>
                        </a:rPr>
                        <a:t>34-50”/1271mm Wheelbase</a:t>
                      </a:r>
                    </a:p>
                    <a:p>
                      <a:pPr marL="0" algn="ctr" defTabSz="457200" rtl="0" eaLnBrk="1" fontAlgn="b" latinLnBrk="0" hangingPunct="1"/>
                      <a:r>
                        <a:rPr lang="en-US" sz="1100" b="0" i="0" u="none" strike="noStrike" kern="1200" noProof="0">
                          <a:solidFill>
                            <a:srgbClr val="5A5A5A"/>
                          </a:solidFill>
                          <a:effectLst/>
                          <a:latin typeface="+mn-lt"/>
                          <a:ea typeface="+mn-ea"/>
                          <a:cs typeface="+mn-cs"/>
                        </a:rPr>
                        <a:t>20” to 29”, up to 4.8” wide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457200" rtl="0" eaLnBrk="1" fontAlgn="b" latinLnBrk="0" hangingPunct="1"/>
                      <a:r>
                        <a:rPr lang="en-US" sz="1100" b="0" i="0" u="none" strike="noStrike" kern="1200" noProof="0">
                          <a:solidFill>
                            <a:srgbClr val="5A5A5A"/>
                          </a:solidFill>
                          <a:effectLst/>
                          <a:latin typeface="+mn-lt"/>
                          <a:ea typeface="+mn-ea"/>
                          <a:cs typeface="+mn-cs"/>
                        </a:rPr>
                        <a:t>Up to 49” wheelbase,</a:t>
                      </a:r>
                    </a:p>
                    <a:p>
                      <a:pPr marL="0" algn="ctr" defTabSz="457200" rtl="0" eaLnBrk="1" fontAlgn="b" latinLnBrk="0" hangingPunct="1"/>
                      <a:r>
                        <a:rPr lang="en-US" sz="1100" b="0" i="0" u="none" strike="noStrike" kern="1200" noProof="0">
                          <a:solidFill>
                            <a:srgbClr val="5A5A5A"/>
                          </a:solidFill>
                          <a:effectLst/>
                          <a:latin typeface="+mn-lt"/>
                          <a:ea typeface="+mn-ea"/>
                          <a:cs typeface="+mn-cs"/>
                        </a:rPr>
                        <a:t>20 - 29” wheels, and up to 3” tires.</a:t>
                      </a:r>
                    </a:p>
                    <a:p>
                      <a:pPr marL="0" algn="ctr" defTabSz="457200" rtl="0" eaLnBrk="1" fontAlgn="b" latinLnBrk="0" hangingPunct="1"/>
                      <a:r>
                        <a:rPr lang="en-US" sz="1100" b="0" i="0" u="none" strike="noStrike" kern="1200" noProof="0">
                          <a:solidFill>
                            <a:srgbClr val="5A5A5A"/>
                          </a:solidFill>
                          <a:effectLst/>
                          <a:latin typeface="+mn-lt"/>
                          <a:ea typeface="+mn-ea"/>
                          <a:cs typeface="+mn-cs"/>
                        </a:rPr>
                        <a:t>Fat bike kit sold separately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457200" rtl="0" eaLnBrk="1" fontAlgn="b" latinLnBrk="0" hangingPunct="1"/>
                      <a:r>
                        <a:rPr lang="en-US" sz="1100" b="0" i="0" u="none" strike="noStrike" kern="1200" noProof="0">
                          <a:solidFill>
                            <a:srgbClr val="5A5A5A"/>
                          </a:solidFill>
                          <a:effectLst/>
                          <a:latin typeface="+mn-lt"/>
                          <a:ea typeface="+mn-ea"/>
                          <a:cs typeface="+mn-cs"/>
                        </a:rPr>
                        <a:t>Up to 50” wheelbase, limited minimum</a:t>
                      </a:r>
                    </a:p>
                    <a:p>
                      <a:pPr marL="0" algn="ctr" defTabSz="457200" rtl="0" eaLnBrk="1" fontAlgn="b" latinLnBrk="0" hangingPunct="1"/>
                      <a:r>
                        <a:rPr lang="en-US" sz="1100" b="0" i="0" u="none" strike="noStrike" kern="1200" noProof="0">
                          <a:solidFill>
                            <a:srgbClr val="5A5A5A"/>
                          </a:solidFill>
                          <a:effectLst/>
                          <a:latin typeface="+mn-lt"/>
                          <a:ea typeface="+mn-ea"/>
                          <a:cs typeface="+mn-cs"/>
                        </a:rPr>
                        <a:t>18-29”, up to 3" wide</a:t>
                      </a:r>
                    </a:p>
                    <a:p>
                      <a:pPr marL="0" marR="0" lvl="0" indent="0" algn="ctr" defTabSz="457200" rtl="0" eaLnBrk="1" fontAlgn="b" latinLnBrk="0" hangingPunct="1">
                        <a:lnSpc>
                          <a:spcPct val="100000"/>
                        </a:lnSpc>
                        <a:spcBef>
                          <a:spcPts val="0"/>
                        </a:spcBef>
                        <a:spcAft>
                          <a:spcPts val="0"/>
                        </a:spcAft>
                        <a:buClrTx/>
                        <a:buSzTx/>
                        <a:buFontTx/>
                        <a:buNone/>
                        <a:tabLst/>
                        <a:defRPr/>
                      </a:pPr>
                      <a:r>
                        <a:rPr lang="en-US" sz="1100" b="0" i="0" u="none" strike="noStrike" noProof="0">
                          <a:solidFill>
                            <a:srgbClr val="5A5A5A"/>
                          </a:solidFill>
                          <a:effectLst/>
                          <a:latin typeface="+mn-lt"/>
                        </a:rPr>
                        <a:t>5” with Phat Bike Kit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457200" rtl="0" eaLnBrk="1" fontAlgn="b" latinLnBrk="0" hangingPunct="1"/>
                      <a:r>
                        <a:rPr lang="en-US" sz="1100" b="0" i="0" u="none" strike="noStrike" kern="1200" noProof="0">
                          <a:solidFill>
                            <a:srgbClr val="5A5A5A"/>
                          </a:solidFill>
                          <a:effectLst/>
                          <a:latin typeface="+mn-lt"/>
                          <a:ea typeface="+mn-ea"/>
                          <a:cs typeface="+mn-cs"/>
                        </a:rPr>
                        <a:t>36-50” wheelbase,</a:t>
                      </a:r>
                    </a:p>
                    <a:p>
                      <a:pPr marL="0" algn="ctr" defTabSz="457200" rtl="0" eaLnBrk="1" fontAlgn="b" latinLnBrk="0" hangingPunct="1"/>
                      <a:r>
                        <a:rPr lang="en-US" sz="1100" b="0" i="0" u="none" strike="noStrike" kern="1200" noProof="0">
                          <a:solidFill>
                            <a:srgbClr val="5A5A5A"/>
                          </a:solidFill>
                          <a:effectLst/>
                          <a:latin typeface="+mn-lt"/>
                          <a:ea typeface="+mn-ea"/>
                          <a:cs typeface="+mn-cs"/>
                        </a:rPr>
                        <a:t>20 – 29”, up to 5” wide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8224927"/>
                  </a:ext>
                </a:extLst>
              </a:tr>
              <a:tr h="1197537">
                <a:tc>
                  <a:txBody>
                    <a:bodyPr/>
                    <a:lstStyle/>
                    <a:p>
                      <a:pPr marL="0" algn="ctr" rtl="0" eaLnBrk="1" fontAlgn="b" latinLnBrk="0" hangingPunct="1"/>
                      <a:r>
                        <a:rPr lang="en-US" sz="1100" b="0" i="0" u="none" strike="noStrike" kern="1200" noProof="0">
                          <a:solidFill>
                            <a:srgbClr val="C00000"/>
                          </a:solidFill>
                          <a:effectLst/>
                          <a:latin typeface="+mn-lt"/>
                          <a:ea typeface="+mn-ea"/>
                          <a:cs typeface="+mn-cs"/>
                        </a:rPr>
                        <a:t>Adj. OffSet Trays, +2 AddOn, Folding Front Wheel Hoops</a:t>
                      </a:r>
                      <a:r>
                        <a:rPr lang="en-US" sz="1100" b="0" i="0" u="none" strike="noStrike" kern="1200" noProof="0">
                          <a:solidFill>
                            <a:srgbClr val="5A5A5A"/>
                          </a:solidFill>
                          <a:effectLst/>
                          <a:latin typeface="+mn-lt"/>
                          <a:ea typeface="+mn-ea"/>
                          <a:cs typeface="+mn-cs"/>
                        </a:rPr>
                        <a:t>, Cable Lock</a:t>
                      </a:r>
                    </a:p>
                    <a:p>
                      <a:pPr marL="0" algn="ctr" defTabSz="457200" rtl="0" eaLnBrk="1" fontAlgn="b" latinLnBrk="0" hangingPunct="1"/>
                      <a:r>
                        <a:rPr lang="en-US" sz="1100" b="0" i="0" u="none" strike="noStrike" noProof="0">
                          <a:solidFill>
                            <a:srgbClr val="5A5A5A"/>
                          </a:solidFill>
                          <a:effectLst/>
                          <a:latin typeface="+mn-lt"/>
                        </a:rPr>
                        <a:t>Rack Weight – 48lbs/21.8kg</a:t>
                      </a:r>
                    </a:p>
                  </a:txBody>
                  <a:tcPr marL="10544" marR="10544" marT="10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noProof="0">
                          <a:solidFill>
                            <a:srgbClr val="5A5A5A"/>
                          </a:solidFill>
                          <a:effectLst/>
                          <a:latin typeface="+mn-lt"/>
                        </a:rPr>
                        <a:t>Remote Tilt</a:t>
                      </a:r>
                    </a:p>
                    <a:p>
                      <a:pPr algn="ctr" rtl="0" fontAlgn="b"/>
                      <a:r>
                        <a:rPr lang="en-US" sz="1100" b="0" i="0" u="none" strike="noStrike" noProof="0">
                          <a:solidFill>
                            <a:srgbClr val="5A5A5A"/>
                          </a:solidFill>
                          <a:effectLst/>
                          <a:latin typeface="+mn-lt"/>
                        </a:rPr>
                        <a:t>Rack Weight – 50lbs</a:t>
                      </a:r>
                    </a:p>
                  </a:txBody>
                  <a:tcPr marL="10544" marR="10544" marT="10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100" b="0" i="0" u="none" strike="noStrike" noProof="0">
                          <a:solidFill>
                            <a:srgbClr val="5A5A5A"/>
                          </a:solidFill>
                          <a:effectLst/>
                          <a:latin typeface="+mn-lt"/>
                        </a:rPr>
                        <a:t>Cable Lock, +1 AddOn</a:t>
                      </a:r>
                    </a:p>
                    <a:p>
                      <a:pPr algn="ctr" rtl="0" fontAlgn="b"/>
                      <a:r>
                        <a:rPr lang="en-US" sz="1100" b="0" i="0" u="none" strike="noStrike" noProof="0">
                          <a:solidFill>
                            <a:srgbClr val="5A5A5A"/>
                          </a:solidFill>
                          <a:effectLst/>
                          <a:latin typeface="+mn-lt"/>
                        </a:rPr>
                        <a:t>Rack Weight – 37lbs</a:t>
                      </a:r>
                    </a:p>
                  </a:txBody>
                  <a:tcPr marL="10544" marR="10544" marT="10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kern="1200" noProof="0">
                          <a:solidFill>
                            <a:srgbClr val="5A5A5A"/>
                          </a:solidFill>
                          <a:effectLst/>
                          <a:latin typeface="+mn-lt"/>
                          <a:ea typeface="+mn-ea"/>
                          <a:cs typeface="+mn-cs"/>
                        </a:rPr>
                        <a:t>Adj. OffSet Trays, </a:t>
                      </a:r>
                      <a:r>
                        <a:rPr lang="en-US" sz="1100" b="0" i="0" u="none" strike="noStrike" noProof="0">
                          <a:solidFill>
                            <a:srgbClr val="5A5A5A"/>
                          </a:solidFill>
                          <a:effectLst/>
                          <a:latin typeface="+mn-lt"/>
                        </a:rPr>
                        <a:t>Cable Lock, +1 AddOn</a:t>
                      </a:r>
                    </a:p>
                    <a:p>
                      <a:pPr algn="ctr" rtl="0" fontAlgn="b"/>
                      <a:r>
                        <a:rPr lang="en-US" sz="1100" b="0" i="0" u="none" strike="noStrike" noProof="0">
                          <a:solidFill>
                            <a:srgbClr val="5A5A5A"/>
                          </a:solidFill>
                          <a:effectLst/>
                          <a:latin typeface="+mn-lt"/>
                        </a:rPr>
                        <a:t>Rack Weight – 39lbs</a:t>
                      </a:r>
                    </a:p>
                  </a:txBody>
                  <a:tcPr marL="10544" marR="10544" marT="10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5704389"/>
                  </a:ext>
                </a:extLst>
              </a:tr>
            </a:tbl>
          </a:graphicData>
        </a:graphic>
      </p:graphicFrame>
      <p:pic>
        <p:nvPicPr>
          <p:cNvPr id="2" name="Picture 1" descr="A black object with a black background&#10;&#10;AI-generated content may be incorrect.">
            <a:extLst>
              <a:ext uri="{FF2B5EF4-FFF2-40B4-BE49-F238E27FC236}">
                <a16:creationId xmlns:a16="http://schemas.microsoft.com/office/drawing/2014/main" id="{7B05FABC-5012-A879-D76E-37E69744509B}"/>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4471348" y="511202"/>
            <a:ext cx="1866265" cy="1493881"/>
          </a:xfrm>
          <a:prstGeom prst="rect">
            <a:avLst/>
          </a:prstGeom>
        </p:spPr>
      </p:pic>
      <p:sp>
        <p:nvSpPr>
          <p:cNvPr id="6" name="Date Placeholder 4">
            <a:extLst>
              <a:ext uri="{FF2B5EF4-FFF2-40B4-BE49-F238E27FC236}">
                <a16:creationId xmlns:a16="http://schemas.microsoft.com/office/drawing/2014/main" id="{F7B91101-103F-2B66-2CC4-B466211C1028}"/>
              </a:ext>
            </a:extLst>
          </p:cNvPr>
          <p:cNvSpPr txBox="1">
            <a:spLocks/>
          </p:cNvSpPr>
          <p:nvPr/>
        </p:nvSpPr>
        <p:spPr>
          <a:xfrm>
            <a:off x="897582" y="6444193"/>
            <a:ext cx="3451516" cy="366183"/>
          </a:xfrm>
          <a:prstGeom prst="rect">
            <a:avLst/>
          </a:prstGeom>
        </p:spPr>
        <p:txBody>
          <a:bodyPr vert="horz" lIns="121920" tIns="60960" rIns="121920" bIns="60960" rtlCol="0" anchor="ctr"/>
          <a:lstStyle>
            <a:defPPr>
              <a:defRPr lang="en-US"/>
            </a:defPPr>
            <a:lvl1pPr marL="0" algn="ctr" defTabSz="457200" rtl="0" eaLnBrk="1" latinLnBrk="0" hangingPunct="1">
              <a:defRPr sz="55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r>
              <a:rPr lang="en-US" sz="733" noProof="0">
                <a:solidFill>
                  <a:srgbClr val="AB2328"/>
                </a:solidFill>
                <a:latin typeface="Mark OT"/>
              </a:rPr>
              <a:t>Yakima Products, Inc.  Confidential</a:t>
            </a:r>
          </a:p>
        </p:txBody>
      </p:sp>
      <p:sp>
        <p:nvSpPr>
          <p:cNvPr id="5" name="Text Placeholder 7">
            <a:extLst>
              <a:ext uri="{FF2B5EF4-FFF2-40B4-BE49-F238E27FC236}">
                <a16:creationId xmlns:a16="http://schemas.microsoft.com/office/drawing/2014/main" id="{AABF6FE3-C20B-3B96-3E28-229D1B4490D2}"/>
              </a:ext>
            </a:extLst>
          </p:cNvPr>
          <p:cNvSpPr txBox="1">
            <a:spLocks/>
          </p:cNvSpPr>
          <p:nvPr/>
        </p:nvSpPr>
        <p:spPr>
          <a:xfrm>
            <a:off x="293510" y="2674125"/>
            <a:ext cx="4283545" cy="4183875"/>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189" indent="-457189" defTabSz="609585"/>
            <a:r>
              <a:rPr lang="en-US" noProof="0">
                <a:solidFill>
                  <a:srgbClr val="64686B"/>
                </a:solidFill>
                <a:latin typeface="Mark OT"/>
              </a:rPr>
              <a:t>Carries Heavy eBikes</a:t>
            </a:r>
          </a:p>
          <a:p>
            <a:pPr marL="457189" indent="-457189" defTabSz="609585"/>
            <a:r>
              <a:rPr lang="en-US" noProof="0">
                <a:solidFill>
                  <a:srgbClr val="64686B"/>
                </a:solidFill>
                <a:latin typeface="Mark OT"/>
              </a:rPr>
              <a:t>Compact Folding Wheel Hoop</a:t>
            </a:r>
          </a:p>
          <a:p>
            <a:pPr marL="457189" indent="-457189" defTabSz="609585"/>
            <a:r>
              <a:rPr lang="en-US" noProof="0">
                <a:solidFill>
                  <a:srgbClr val="64686B"/>
                </a:solidFill>
                <a:latin typeface="Mark OT"/>
              </a:rPr>
              <a:t>Fits Long Wheelbase MTB</a:t>
            </a:r>
          </a:p>
          <a:p>
            <a:pPr marL="457189" indent="-457189" defTabSz="609585"/>
            <a:r>
              <a:rPr lang="en-US" noProof="0">
                <a:solidFill>
                  <a:srgbClr val="64686B"/>
                </a:solidFill>
                <a:latin typeface="Mark OT"/>
              </a:rPr>
              <a:t>Fits Fat Tires</a:t>
            </a:r>
          </a:p>
          <a:p>
            <a:pPr marL="457189" indent="-457189" defTabSz="609585"/>
            <a:r>
              <a:rPr lang="en-US" noProof="0">
                <a:solidFill>
                  <a:srgbClr val="64686B"/>
                </a:solidFill>
                <a:latin typeface="Mark OT"/>
              </a:rPr>
              <a:t>Fits Kids To 29er Wheel Sizes</a:t>
            </a:r>
          </a:p>
          <a:p>
            <a:pPr marL="457189" indent="-457189" defTabSz="609585"/>
            <a:r>
              <a:rPr lang="en-US" noProof="0">
                <a:solidFill>
                  <a:srgbClr val="64686B"/>
                </a:solidFill>
                <a:latin typeface="Mark OT"/>
              </a:rPr>
              <a:t>Fast Bike Fit, Loading, Unloading</a:t>
            </a:r>
          </a:p>
          <a:p>
            <a:pPr marL="457189" indent="-457189" defTabSz="609585"/>
            <a:r>
              <a:rPr lang="en-US" noProof="0">
                <a:solidFill>
                  <a:srgbClr val="64686B"/>
                </a:solidFill>
                <a:latin typeface="Mark OT"/>
              </a:rPr>
              <a:t>Yakima Accessory Compatibility</a:t>
            </a:r>
          </a:p>
          <a:p>
            <a:pPr marL="457189" indent="-457189" defTabSz="609585"/>
            <a:r>
              <a:rPr lang="en-US" noProof="0">
                <a:solidFill>
                  <a:srgbClr val="64686B"/>
                </a:solidFill>
                <a:latin typeface="Mark OT"/>
              </a:rPr>
              <a:t>Yakima Testing &amp; Standards</a:t>
            </a:r>
          </a:p>
        </p:txBody>
      </p:sp>
    </p:spTree>
    <p:extLst>
      <p:ext uri="{BB962C8B-B14F-4D97-AF65-F5344CB8AC3E}">
        <p14:creationId xmlns:p14="http://schemas.microsoft.com/office/powerpoint/2010/main" val="5280734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ABDE4-6595-C991-FEA4-92FCB7FC6B9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3F3785F-A68E-E6A3-E774-6FB05D8E51F4}"/>
              </a:ext>
            </a:extLst>
          </p:cNvPr>
          <p:cNvPicPr>
            <a:picLocks noChangeAspect="1"/>
          </p:cNvPicPr>
          <p:nvPr/>
        </p:nvPicPr>
        <p:blipFill>
          <a:blip r:embed="rId3">
            <a:alphaModFix amt="16000"/>
            <a:extLst>
              <a:ext uri="{28A0092B-C50C-407E-A947-70E740481C1C}">
                <a14:useLocalDpi xmlns:a14="http://schemas.microsoft.com/office/drawing/2010/main" val="0"/>
              </a:ext>
            </a:extLst>
          </a:blip>
          <a:srcRect/>
          <a:stretch/>
        </p:blipFill>
        <p:spPr>
          <a:xfrm>
            <a:off x="383565" y="2053022"/>
            <a:ext cx="11728251" cy="4770276"/>
          </a:xfrm>
          <a:prstGeom prst="rect">
            <a:avLst/>
          </a:prstGeom>
        </p:spPr>
      </p:pic>
      <p:pic>
        <p:nvPicPr>
          <p:cNvPr id="8" name="Picture 7">
            <a:extLst>
              <a:ext uri="{FF2B5EF4-FFF2-40B4-BE49-F238E27FC236}">
                <a16:creationId xmlns:a16="http://schemas.microsoft.com/office/drawing/2014/main" id="{EEA994D4-DE6A-3F55-DDC6-78BE33C196A6}"/>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950012" y="33601"/>
            <a:ext cx="1974633" cy="2005712"/>
          </a:xfrm>
          <a:prstGeom prst="rect">
            <a:avLst/>
          </a:prstGeom>
        </p:spPr>
      </p:pic>
      <p:pic>
        <p:nvPicPr>
          <p:cNvPr id="4" name="Picture 3">
            <a:extLst>
              <a:ext uri="{FF2B5EF4-FFF2-40B4-BE49-F238E27FC236}">
                <a16:creationId xmlns:a16="http://schemas.microsoft.com/office/drawing/2014/main" id="{58383ECD-2624-BFDB-F0BD-6B72DEA2DE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2179" y="351719"/>
            <a:ext cx="2487800" cy="1592509"/>
          </a:xfrm>
          <a:prstGeom prst="rect">
            <a:avLst/>
          </a:prstGeom>
        </p:spPr>
      </p:pic>
      <p:pic>
        <p:nvPicPr>
          <p:cNvPr id="7" name="Picture 6" descr="A black object with a black background&#10;&#10;Description automatically generated">
            <a:extLst>
              <a:ext uri="{FF2B5EF4-FFF2-40B4-BE49-F238E27FC236}">
                <a16:creationId xmlns:a16="http://schemas.microsoft.com/office/drawing/2014/main" id="{657691EA-E10A-7DD5-F180-F69A4DFBD631}"/>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a:off x="3469600" y="87263"/>
            <a:ext cx="2643477" cy="1952051"/>
          </a:xfrm>
          <a:prstGeom prst="rect">
            <a:avLst/>
          </a:prstGeom>
        </p:spPr>
      </p:pic>
      <p:pic>
        <p:nvPicPr>
          <p:cNvPr id="12" name="Picture 11" descr="A black object with a black background&#10;&#10;AI-generated content may be incorrect.">
            <a:extLst>
              <a:ext uri="{FF2B5EF4-FFF2-40B4-BE49-F238E27FC236}">
                <a16:creationId xmlns:a16="http://schemas.microsoft.com/office/drawing/2014/main" id="{A208EA8A-BCE6-BF3D-2487-3F3FE105EB8A}"/>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9518608" y="221348"/>
            <a:ext cx="2194560" cy="1756669"/>
          </a:xfrm>
          <a:prstGeom prst="rect">
            <a:avLst/>
          </a:prstGeom>
        </p:spPr>
      </p:pic>
      <p:graphicFrame>
        <p:nvGraphicFramePr>
          <p:cNvPr id="6" name="Table 5">
            <a:extLst>
              <a:ext uri="{FF2B5EF4-FFF2-40B4-BE49-F238E27FC236}">
                <a16:creationId xmlns:a16="http://schemas.microsoft.com/office/drawing/2014/main" id="{8C290920-4D98-BEC0-8289-AA53436E474A}"/>
              </a:ext>
            </a:extLst>
          </p:cNvPr>
          <p:cNvGraphicFramePr>
            <a:graphicFrameLocks noGrp="1"/>
          </p:cNvGraphicFramePr>
          <p:nvPr>
            <p:extLst>
              <p:ext uri="{D42A27DB-BD31-4B8C-83A1-F6EECF244321}">
                <p14:modId xmlns:p14="http://schemas.microsoft.com/office/powerpoint/2010/main" val="414676404"/>
              </p:ext>
            </p:extLst>
          </p:nvPr>
        </p:nvGraphicFramePr>
        <p:xfrm>
          <a:off x="383565" y="2019234"/>
          <a:ext cx="11728252" cy="4767670"/>
        </p:xfrm>
        <a:graphic>
          <a:graphicData uri="http://schemas.openxmlformats.org/drawingml/2006/table">
            <a:tbl>
              <a:tblPr/>
              <a:tblGrid>
                <a:gridCol w="2932063">
                  <a:extLst>
                    <a:ext uri="{9D8B030D-6E8A-4147-A177-3AD203B41FA5}">
                      <a16:colId xmlns:a16="http://schemas.microsoft.com/office/drawing/2014/main" val="2979336066"/>
                    </a:ext>
                  </a:extLst>
                </a:gridCol>
                <a:gridCol w="2932063">
                  <a:extLst>
                    <a:ext uri="{9D8B030D-6E8A-4147-A177-3AD203B41FA5}">
                      <a16:colId xmlns:a16="http://schemas.microsoft.com/office/drawing/2014/main" val="1205391982"/>
                    </a:ext>
                  </a:extLst>
                </a:gridCol>
                <a:gridCol w="2932063">
                  <a:extLst>
                    <a:ext uri="{9D8B030D-6E8A-4147-A177-3AD203B41FA5}">
                      <a16:colId xmlns:a16="http://schemas.microsoft.com/office/drawing/2014/main" val="3152144831"/>
                    </a:ext>
                  </a:extLst>
                </a:gridCol>
                <a:gridCol w="2932063">
                  <a:extLst>
                    <a:ext uri="{9D8B030D-6E8A-4147-A177-3AD203B41FA5}">
                      <a16:colId xmlns:a16="http://schemas.microsoft.com/office/drawing/2014/main" val="3549104594"/>
                    </a:ext>
                  </a:extLst>
                </a:gridCol>
              </a:tblGrid>
              <a:tr h="425079">
                <a:tc>
                  <a:txBody>
                    <a:bodyPr/>
                    <a:lstStyle/>
                    <a:p>
                      <a:pPr algn="ctr" fontAlgn="t"/>
                      <a:r>
                        <a:rPr lang="en-US" sz="1900" b="1" i="0" u="none" strike="noStrike" noProof="0">
                          <a:solidFill>
                            <a:srgbClr val="FFFFFF"/>
                          </a:solidFill>
                          <a:effectLst/>
                          <a:latin typeface="+mj-lt"/>
                        </a:rPr>
                        <a:t>OnRamp LX ‘24</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fontAlgn="t"/>
                      <a:r>
                        <a:rPr lang="en-US" sz="1900" b="1" i="0" u="none" strike="noStrike" noProof="0">
                          <a:solidFill>
                            <a:srgbClr val="FFFFFF"/>
                          </a:solidFill>
                          <a:effectLst/>
                          <a:latin typeface="+mj-lt"/>
                        </a:rPr>
                        <a:t>StageTwo ‘25</a:t>
                      </a: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fontAlgn="t"/>
                      <a:r>
                        <a:rPr lang="en-US" sz="1900" b="1" i="0" u="none" strike="noStrike" noProof="0">
                          <a:solidFill>
                            <a:srgbClr val="FFFFFF"/>
                          </a:solidFill>
                          <a:effectLst/>
                          <a:latin typeface="+mj-lt"/>
                        </a:rPr>
                        <a:t>StepUp ’26</a:t>
                      </a: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lang="en-US" sz="1900" b="1" i="0" u="none" strike="noStrike" kern="1200" noProof="0">
                          <a:solidFill>
                            <a:srgbClr val="FFFFFF"/>
                          </a:solidFill>
                          <a:effectLst/>
                          <a:latin typeface="+mj-lt"/>
                          <a:ea typeface="+mn-ea"/>
                          <a:cs typeface="+mn-cs"/>
                        </a:rPr>
                        <a:t>HoldUp ‘26</a:t>
                      </a:r>
                    </a:p>
                  </a:txBody>
                  <a:tcPr marL="0"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571873972"/>
                  </a:ext>
                </a:extLst>
              </a:tr>
              <a:tr h="441151">
                <a:tc>
                  <a:txBody>
                    <a:bodyPr/>
                    <a:lstStyle/>
                    <a:p>
                      <a:pPr algn="ctr" fontAlgn="t"/>
                      <a:r>
                        <a:rPr lang="en-US" sz="1600" b="1" i="0" u="none" strike="noStrike" noProof="0">
                          <a:solidFill>
                            <a:srgbClr val="5A5A5A"/>
                          </a:solidFill>
                          <a:effectLst/>
                          <a:latin typeface="+mj-lt"/>
                        </a:rPr>
                        <a:t>eFit &amp; eCarry</a:t>
                      </a:r>
                    </a:p>
                  </a:txBody>
                  <a:tcPr marL="0" marR="0" marT="0" marB="0" anchor="ctr">
                    <a:lnL w="12700" cap="flat" cmpd="sng" algn="ctr">
                      <a:solidFill>
                        <a:schemeClr val="tx1"/>
                      </a:solidFill>
                      <a:prstDash val="solid"/>
                      <a:round/>
                      <a:headEnd type="none" w="med" len="med"/>
                      <a:tailEnd type="none" w="med" len="med"/>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US" sz="1600" b="1" i="0" u="none" strike="noStrike" noProof="0">
                          <a:solidFill>
                            <a:srgbClr val="5A5A5A"/>
                          </a:solidFill>
                          <a:effectLst/>
                          <a:latin typeface="+mj-lt"/>
                        </a:rPr>
                        <a:t>HD &amp; Premium Featured</a:t>
                      </a:r>
                    </a:p>
                  </a:txBody>
                  <a:tcPr marL="0" marR="0" marT="0" marB="0" anchor="ctr">
                    <a:lnL>
                      <a:noFill/>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US" sz="1600" b="1" i="0" u="none" strike="noStrike" noProof="0">
                          <a:solidFill>
                            <a:srgbClr val="5A5A5A"/>
                          </a:solidFill>
                          <a:effectLst/>
                          <a:latin typeface="+mj-lt"/>
                        </a:rPr>
                        <a:t>Sleek &amp; Full Featured</a:t>
                      </a:r>
                    </a:p>
                  </a:txBody>
                  <a:tcPr marL="0" marR="0" marT="0" marB="0" anchor="ctr">
                    <a:lnL>
                      <a:noFill/>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lang="en-US" sz="1600" b="1" i="0" u="none" strike="noStrike" kern="1200" noProof="0">
                          <a:solidFill>
                            <a:srgbClr val="5A5A5A"/>
                          </a:solidFill>
                          <a:effectLst/>
                          <a:latin typeface="+mj-lt"/>
                          <a:ea typeface="+mn-ea"/>
                          <a:cs typeface="+mn-cs"/>
                        </a:rPr>
                        <a:t>Compact &amp; Easy To Use</a:t>
                      </a:r>
                    </a:p>
                  </a:txBody>
                  <a:tcPr marL="0" marR="0" marT="0" marB="0" anchor="ctr">
                    <a:lnL>
                      <a:noFill/>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47531972"/>
                  </a:ext>
                </a:extLst>
              </a:tr>
              <a:tr h="609600">
                <a:tc>
                  <a:txBody>
                    <a:bodyPr/>
                    <a:lstStyle/>
                    <a:p>
                      <a:pPr algn="ctr" rtl="0" fontAlgn="b"/>
                      <a:r>
                        <a:rPr lang="en-US" sz="1200" b="0" i="0" u="none" strike="noStrike" noProof="0">
                          <a:solidFill>
                            <a:srgbClr val="5A5A5A"/>
                          </a:solidFill>
                          <a:effectLst/>
                          <a:latin typeface="+mn-lt"/>
                        </a:rPr>
                        <a:t>2“ &amp; 1.25“ - $999</a:t>
                      </a:r>
                    </a:p>
                  </a:txBody>
                  <a:tcPr marL="10544" marR="10544" marT="105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200" b="0" i="0" u="none" strike="noStrike" noProof="0">
                          <a:solidFill>
                            <a:srgbClr val="5A5A5A"/>
                          </a:solidFill>
                          <a:effectLst/>
                          <a:latin typeface="+mn-lt"/>
                        </a:rPr>
                        <a:t>2“ &amp; 1.25“ - $949</a:t>
                      </a:r>
                    </a:p>
                    <a:p>
                      <a:pPr algn="ctr" rtl="0" fontAlgn="b"/>
                      <a:r>
                        <a:rPr lang="en-US" sz="1200" b="0" i="0" u="none" strike="noStrike" noProof="0">
                          <a:solidFill>
                            <a:srgbClr val="5A5A5A"/>
                          </a:solidFill>
                          <a:effectLst/>
                          <a:latin typeface="+mn-lt"/>
                        </a:rPr>
                        <a:t>+2 AddOn - $699</a:t>
                      </a:r>
                    </a:p>
                  </a:txBody>
                  <a:tcPr marL="10544" marR="10544" marT="105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200" b="0" i="0" u="none" strike="noStrike" noProof="0">
                          <a:solidFill>
                            <a:srgbClr val="5A5A5A"/>
                          </a:solidFill>
                          <a:effectLst/>
                          <a:latin typeface="+mn-lt"/>
                        </a:rPr>
                        <a:t>2“ &amp; 1.25“ - $699</a:t>
                      </a:r>
                    </a:p>
                    <a:p>
                      <a:pPr algn="ctr" rtl="0" fontAlgn="b"/>
                      <a:r>
                        <a:rPr lang="en-US" sz="1200" b="0" i="0" u="none" strike="noStrike" noProof="0">
                          <a:solidFill>
                            <a:srgbClr val="5A5A5A"/>
                          </a:solidFill>
                          <a:effectLst/>
                          <a:latin typeface="+mn-lt"/>
                        </a:rPr>
                        <a:t>Swing 2“ - $999</a:t>
                      </a:r>
                    </a:p>
                  </a:txBody>
                  <a:tcPr marL="10544" marR="10544" marT="105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200" b="0" i="0" u="none" strike="noStrike" noProof="0">
                          <a:solidFill>
                            <a:srgbClr val="5A5A5A"/>
                          </a:solidFill>
                          <a:effectLst/>
                          <a:latin typeface="+mn-lt"/>
                        </a:rPr>
                        <a:t>2“ - $599</a:t>
                      </a:r>
                    </a:p>
                    <a:p>
                      <a:pPr algn="ctr" rtl="0" fontAlgn="b"/>
                      <a:r>
                        <a:rPr lang="en-US" sz="1200" b="0" i="0" u="none" strike="noStrike" noProof="0">
                          <a:solidFill>
                            <a:srgbClr val="5A5A5A"/>
                          </a:solidFill>
                          <a:effectLst/>
                          <a:latin typeface="+mn-lt"/>
                        </a:rPr>
                        <a:t>+2 AddOn - $499</a:t>
                      </a:r>
                    </a:p>
                  </a:txBody>
                  <a:tcPr marL="10544" marR="10544" marT="105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7571468"/>
                  </a:ext>
                </a:extLst>
              </a:tr>
              <a:tr h="1219200">
                <a:tc>
                  <a:txBody>
                    <a:bodyPr/>
                    <a:lstStyle/>
                    <a:p>
                      <a:pPr marL="0" algn="ctr" defTabSz="457200" rtl="0" eaLnBrk="1" fontAlgn="b" latinLnBrk="0" hangingPunct="1"/>
                      <a:r>
                        <a:rPr lang="en-US" sz="1200" b="1" i="0" u="none" strike="noStrike" kern="1200" noProof="0">
                          <a:solidFill>
                            <a:srgbClr val="5A5A5A"/>
                          </a:solidFill>
                          <a:effectLst/>
                          <a:latin typeface="+mn-lt"/>
                          <a:ea typeface="+mn-ea"/>
                          <a:cs typeface="+mn-cs"/>
                        </a:rPr>
                        <a:t>Up to 80lb/36kg per bike</a:t>
                      </a:r>
                    </a:p>
                    <a:p>
                      <a:pPr marL="0" algn="ctr" defTabSz="457200" rtl="0" eaLnBrk="1" fontAlgn="b" latinLnBrk="0" hangingPunct="1"/>
                      <a:r>
                        <a:rPr lang="en-US" sz="1200" b="0" i="0" u="none" strike="noStrike" kern="1200" noProof="0">
                          <a:solidFill>
                            <a:srgbClr val="5A5A5A"/>
                          </a:solidFill>
                          <a:effectLst/>
                          <a:latin typeface="+mn-lt"/>
                          <a:ea typeface="+mn-ea"/>
                          <a:cs typeface="+mn-cs"/>
                        </a:rPr>
                        <a:t>RV &amp; Acc Full Rated</a:t>
                      </a:r>
                    </a:p>
                    <a:p>
                      <a:pPr marL="0" algn="ctr" defTabSz="457200" rtl="0" eaLnBrk="1" fontAlgn="b" latinLnBrk="0" hangingPunct="1"/>
                      <a:endParaRPr lang="en-US" sz="1200" b="1" i="0" u="none" strike="noStrike" kern="1200" noProof="0">
                        <a:solidFill>
                          <a:srgbClr val="5A5A5A"/>
                        </a:solidFill>
                        <a:effectLst/>
                        <a:latin typeface="+mn-lt"/>
                        <a:ea typeface="+mn-ea"/>
                        <a:cs typeface="+mn-cs"/>
                      </a:endParaRPr>
                    </a:p>
                    <a:p>
                      <a:pPr marL="0" algn="ctr" defTabSz="457200" rtl="0" eaLnBrk="1" fontAlgn="b" latinLnBrk="0" hangingPunct="1"/>
                      <a:r>
                        <a:rPr lang="en-US" sz="1200" b="1" i="0" u="none" strike="noStrike" kern="1200" noProof="0">
                          <a:solidFill>
                            <a:srgbClr val="5A5A5A"/>
                          </a:solidFill>
                          <a:effectLst/>
                          <a:latin typeface="+mn-lt"/>
                          <a:ea typeface="+mn-ea"/>
                          <a:cs typeface="+mn-cs"/>
                        </a:rPr>
                        <a:t>Up to 54”/1372mm wheelbase,</a:t>
                      </a:r>
                    </a:p>
                    <a:p>
                      <a:pPr marL="0" algn="ctr" defTabSz="457200" rtl="0" eaLnBrk="1" fontAlgn="b" latinLnBrk="0" hangingPunct="1"/>
                      <a:r>
                        <a:rPr lang="en-US" sz="1200" b="0" i="0" u="none" strike="noStrike" kern="1200" noProof="0">
                          <a:solidFill>
                            <a:srgbClr val="5A5A5A"/>
                          </a:solidFill>
                          <a:effectLst/>
                          <a:latin typeface="+mn-lt"/>
                          <a:ea typeface="+mn-ea"/>
                          <a:cs typeface="+mn-cs"/>
                        </a:rPr>
                        <a:t>Up to 29”, up to 5” wide</a:t>
                      </a:r>
                    </a:p>
                    <a:p>
                      <a:pPr marL="0" marR="0" lvl="0" indent="0" algn="ctr" defTabSz="457200" rtl="0" eaLnBrk="1" fontAlgn="b" latinLnBrk="0" hangingPunct="1">
                        <a:lnSpc>
                          <a:spcPct val="100000"/>
                        </a:lnSpc>
                        <a:spcBef>
                          <a:spcPts val="0"/>
                        </a:spcBef>
                        <a:spcAft>
                          <a:spcPts val="0"/>
                        </a:spcAft>
                        <a:buClrTx/>
                        <a:buSzTx/>
                        <a:buFontTx/>
                        <a:buNone/>
                        <a:tabLst/>
                        <a:defRPr/>
                      </a:pPr>
                      <a:r>
                        <a:rPr lang="en-US" sz="1200" b="0" i="0" u="none" strike="noStrike" kern="1200" noProof="0">
                          <a:solidFill>
                            <a:srgbClr val="5A5A5A"/>
                          </a:solidFill>
                          <a:effectLst/>
                          <a:latin typeface="+mn-lt"/>
                          <a:ea typeface="+mn-ea"/>
                          <a:cs typeface="+mn-cs"/>
                        </a:rPr>
                        <a:t>12”/305mm Tray Spacing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n-US" sz="1200" b="1" i="0" u="none" strike="noStrike" kern="1200" noProof="0">
                          <a:solidFill>
                            <a:srgbClr val="5A5A5A"/>
                          </a:solidFill>
                          <a:effectLst/>
                          <a:latin typeface="+mn-lt"/>
                          <a:ea typeface="+mn-ea"/>
                          <a:cs typeface="+mn-cs"/>
                        </a:rPr>
                        <a:t>Up to 70lb/32kg per bike</a:t>
                      </a:r>
                    </a:p>
                    <a:p>
                      <a:pPr marL="0" marR="0" lvl="0" indent="0" algn="ctr" defTabSz="457200" rtl="0" eaLnBrk="1" fontAlgn="b" latinLnBrk="0" hangingPunct="1">
                        <a:lnSpc>
                          <a:spcPct val="100000"/>
                        </a:lnSpc>
                        <a:spcBef>
                          <a:spcPts val="0"/>
                        </a:spcBef>
                        <a:spcAft>
                          <a:spcPts val="0"/>
                        </a:spcAft>
                        <a:buClrTx/>
                        <a:buSzTx/>
                        <a:buFontTx/>
                        <a:buNone/>
                        <a:tabLst/>
                        <a:defRPr/>
                      </a:pPr>
                      <a:r>
                        <a:rPr lang="en-US" sz="1200" b="0" i="0" u="none" strike="noStrike" kern="1200" noProof="0">
                          <a:solidFill>
                            <a:srgbClr val="5A5A5A"/>
                          </a:solidFill>
                          <a:effectLst/>
                          <a:latin typeface="+mn-lt"/>
                          <a:ea typeface="+mn-ea"/>
                          <a:cs typeface="+mn-cs"/>
                        </a:rPr>
                        <a:t>RV &amp; Acc Full Rated</a:t>
                      </a:r>
                    </a:p>
                    <a:p>
                      <a:pPr marL="0" algn="ctr" defTabSz="457200" rtl="0" eaLnBrk="1" fontAlgn="b" latinLnBrk="0" hangingPunct="1"/>
                      <a:endParaRPr lang="en-US" sz="1200" b="1" i="0" u="none" strike="noStrike" kern="1200" noProof="0">
                        <a:solidFill>
                          <a:srgbClr val="5A5A5A"/>
                        </a:solidFill>
                        <a:effectLst/>
                        <a:latin typeface="+mn-lt"/>
                        <a:ea typeface="+mn-ea"/>
                        <a:cs typeface="+mn-cs"/>
                      </a:endParaRPr>
                    </a:p>
                    <a:p>
                      <a:pPr marL="0" algn="ctr" defTabSz="457200" rtl="0" eaLnBrk="1" fontAlgn="b" latinLnBrk="0" hangingPunct="1"/>
                      <a:r>
                        <a:rPr lang="en-US" sz="1200" b="1" i="0" u="none" strike="noStrike" kern="1200" noProof="0">
                          <a:solidFill>
                            <a:srgbClr val="5A5A5A"/>
                          </a:solidFill>
                          <a:effectLst/>
                          <a:latin typeface="+mn-lt"/>
                          <a:ea typeface="+mn-ea"/>
                          <a:cs typeface="+mn-cs"/>
                        </a:rPr>
                        <a:t>30-52”/1372mm wheelbase,</a:t>
                      </a:r>
                    </a:p>
                    <a:p>
                      <a:pPr marL="0" algn="ctr" defTabSz="457200" rtl="0" eaLnBrk="1" fontAlgn="b" latinLnBrk="0" hangingPunct="1"/>
                      <a:r>
                        <a:rPr lang="en-US" sz="1200" b="0" i="0" u="none" strike="noStrike" kern="1200" noProof="0">
                          <a:solidFill>
                            <a:srgbClr val="5A5A5A"/>
                          </a:solidFill>
                          <a:effectLst/>
                          <a:latin typeface="+mn-lt"/>
                          <a:ea typeface="+mn-ea"/>
                          <a:cs typeface="+mn-cs"/>
                        </a:rPr>
                        <a:t>16 – 29”, up to 5” wide</a:t>
                      </a:r>
                    </a:p>
                    <a:p>
                      <a:pPr marL="0" marR="0" lvl="0" indent="0" algn="ctr" defTabSz="457200" rtl="0" eaLnBrk="1" fontAlgn="b" latinLnBrk="0" hangingPunct="1">
                        <a:lnSpc>
                          <a:spcPct val="100000"/>
                        </a:lnSpc>
                        <a:spcBef>
                          <a:spcPts val="0"/>
                        </a:spcBef>
                        <a:spcAft>
                          <a:spcPts val="0"/>
                        </a:spcAft>
                        <a:buClrTx/>
                        <a:buSzTx/>
                        <a:buFontTx/>
                        <a:buNone/>
                        <a:tabLst/>
                        <a:defRPr/>
                      </a:pPr>
                      <a:r>
                        <a:rPr lang="en-US" sz="1200" b="0" i="0" u="none" strike="noStrike" kern="1200" noProof="0">
                          <a:solidFill>
                            <a:srgbClr val="5A5A5A"/>
                          </a:solidFill>
                          <a:effectLst/>
                          <a:latin typeface="+mn-lt"/>
                          <a:ea typeface="+mn-ea"/>
                          <a:cs typeface="+mn-cs"/>
                        </a:rPr>
                        <a:t>11”/280mm Tray Spacing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200" b="1" i="0" u="none" strike="noStrike" kern="1200" noProof="0">
                          <a:solidFill>
                            <a:srgbClr val="5A5A5A"/>
                          </a:solidFill>
                          <a:effectLst/>
                          <a:latin typeface="+mn-lt"/>
                          <a:ea typeface="+mn-ea"/>
                          <a:cs typeface="+mn-cs"/>
                        </a:rPr>
                        <a:t>Up to 65lb/29.5kg per bike</a:t>
                      </a:r>
                    </a:p>
                    <a:p>
                      <a:pPr marL="0" marR="0" lvl="0" indent="0" algn="ctr" defTabSz="457200" rtl="0" eaLnBrk="1" fontAlgn="b" latinLnBrk="0" hangingPunct="1">
                        <a:lnSpc>
                          <a:spcPct val="100000"/>
                        </a:lnSpc>
                        <a:spcBef>
                          <a:spcPts val="0"/>
                        </a:spcBef>
                        <a:spcAft>
                          <a:spcPts val="0"/>
                        </a:spcAft>
                        <a:buClrTx/>
                        <a:buSzTx/>
                        <a:buFontTx/>
                        <a:buNone/>
                        <a:tabLst/>
                        <a:defRPr/>
                      </a:pPr>
                      <a:r>
                        <a:rPr lang="en-US" sz="1200" b="0" i="0" u="none" strike="noStrike" kern="1200" noProof="0">
                          <a:solidFill>
                            <a:srgbClr val="5A5A5A"/>
                          </a:solidFill>
                          <a:effectLst/>
                          <a:latin typeface="+mn-lt"/>
                          <a:ea typeface="+mn-ea"/>
                          <a:cs typeface="+mn-cs"/>
                        </a:rPr>
                        <a:t>RV &amp; Acc Derated</a:t>
                      </a:r>
                    </a:p>
                    <a:p>
                      <a:pPr marL="0" algn="ctr" defTabSz="457200" rtl="0" eaLnBrk="1" fontAlgn="b" latinLnBrk="0" hangingPunct="1"/>
                      <a:endParaRPr lang="en-US" sz="1200" b="1" i="0" u="none" strike="noStrike" kern="1200" noProof="0">
                        <a:solidFill>
                          <a:srgbClr val="5A5A5A"/>
                        </a:solidFill>
                        <a:effectLst/>
                        <a:latin typeface="+mn-lt"/>
                        <a:ea typeface="+mn-ea"/>
                        <a:cs typeface="+mn-cs"/>
                      </a:endParaRPr>
                    </a:p>
                    <a:p>
                      <a:pPr marL="0" algn="ctr" defTabSz="457200" rtl="0" eaLnBrk="1" fontAlgn="b" latinLnBrk="0" hangingPunct="1"/>
                      <a:r>
                        <a:rPr lang="en-US" sz="1200" b="1" i="0" u="none" strike="noStrike" kern="1200" noProof="0">
                          <a:solidFill>
                            <a:srgbClr val="5A5A5A"/>
                          </a:solidFill>
                          <a:effectLst/>
                          <a:latin typeface="+mn-lt"/>
                          <a:ea typeface="+mn-ea"/>
                          <a:cs typeface="+mn-cs"/>
                        </a:rPr>
                        <a:t>32-52”/1372mm wheelbase,</a:t>
                      </a:r>
                    </a:p>
                    <a:p>
                      <a:pPr marL="0" algn="ctr" defTabSz="457200" rtl="0" eaLnBrk="1" fontAlgn="b" latinLnBrk="0" hangingPunct="1"/>
                      <a:r>
                        <a:rPr lang="en-US" sz="1200" b="0" i="0" u="none" strike="noStrike" kern="1200" noProof="0">
                          <a:solidFill>
                            <a:srgbClr val="5A5A5A"/>
                          </a:solidFill>
                          <a:effectLst/>
                          <a:latin typeface="+mn-lt"/>
                          <a:ea typeface="+mn-ea"/>
                          <a:cs typeface="+mn-cs"/>
                        </a:rPr>
                        <a:t>16 – 29”, up to 4.5” wide</a:t>
                      </a:r>
                    </a:p>
                    <a:p>
                      <a:pPr marL="0" algn="ctr" defTabSz="457200" rtl="0" eaLnBrk="1" fontAlgn="b" latinLnBrk="0" hangingPunct="1"/>
                      <a:r>
                        <a:rPr lang="en-US" sz="1200" b="0" i="0" u="none" strike="noStrike" kern="1200" noProof="0">
                          <a:solidFill>
                            <a:srgbClr val="5A5A5A"/>
                          </a:solidFill>
                          <a:effectLst/>
                          <a:latin typeface="+mn-lt"/>
                          <a:ea typeface="+mn-ea"/>
                          <a:cs typeface="+mn-cs"/>
                        </a:rPr>
                        <a:t>12”/305mm Tray Spacing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n-US" sz="1200" b="1" i="0" u="none" strike="noStrike" kern="1200" noProof="0">
                          <a:solidFill>
                            <a:srgbClr val="5A5A5A"/>
                          </a:solidFill>
                          <a:effectLst/>
                          <a:latin typeface="+mn-lt"/>
                          <a:ea typeface="+mn-ea"/>
                          <a:cs typeface="+mn-cs"/>
                        </a:rPr>
                        <a:t>Up to 60lb/27kg per bike</a:t>
                      </a:r>
                    </a:p>
                    <a:p>
                      <a:pPr marL="0" marR="0" lvl="0" indent="0" algn="ctr" defTabSz="457200" rtl="0" eaLnBrk="1" fontAlgn="b" latinLnBrk="0" hangingPunct="1">
                        <a:lnSpc>
                          <a:spcPct val="100000"/>
                        </a:lnSpc>
                        <a:spcBef>
                          <a:spcPts val="0"/>
                        </a:spcBef>
                        <a:spcAft>
                          <a:spcPts val="0"/>
                        </a:spcAft>
                        <a:buClrTx/>
                        <a:buSzTx/>
                        <a:buFontTx/>
                        <a:buNone/>
                        <a:tabLst/>
                        <a:defRPr/>
                      </a:pPr>
                      <a:r>
                        <a:rPr lang="en-US" sz="1200" b="0" i="0" u="none" strike="noStrike" kern="1200" noProof="0">
                          <a:solidFill>
                            <a:srgbClr val="5A5A5A"/>
                          </a:solidFill>
                          <a:effectLst/>
                          <a:latin typeface="+mn-lt"/>
                          <a:ea typeface="+mn-ea"/>
                          <a:cs typeface="+mn-cs"/>
                        </a:rPr>
                        <a:t>RV &amp; Acc Derated</a:t>
                      </a:r>
                    </a:p>
                    <a:p>
                      <a:pPr marL="0" algn="ctr" defTabSz="457200" rtl="0" eaLnBrk="1" fontAlgn="b" latinLnBrk="0" hangingPunct="1"/>
                      <a:endParaRPr lang="en-US" sz="1200" b="1" i="0" u="none" strike="noStrike" kern="1200" noProof="0">
                        <a:solidFill>
                          <a:srgbClr val="5A5A5A"/>
                        </a:solidFill>
                        <a:effectLst/>
                        <a:latin typeface="+mn-lt"/>
                        <a:ea typeface="+mn-ea"/>
                        <a:cs typeface="+mn-cs"/>
                      </a:endParaRPr>
                    </a:p>
                    <a:p>
                      <a:pPr marL="0" algn="ctr" defTabSz="457200" rtl="0" eaLnBrk="1" fontAlgn="b" latinLnBrk="0" hangingPunct="1"/>
                      <a:r>
                        <a:rPr lang="en-US" sz="1200" b="1" i="0" u="none" strike="noStrike" kern="1200" noProof="0">
                          <a:solidFill>
                            <a:srgbClr val="5A5A5A"/>
                          </a:solidFill>
                          <a:effectLst/>
                          <a:latin typeface="+mn-lt"/>
                          <a:ea typeface="+mn-ea"/>
                          <a:cs typeface="+mn-cs"/>
                        </a:rPr>
                        <a:t>34-50”/1271mm Wheelbase</a:t>
                      </a:r>
                    </a:p>
                    <a:p>
                      <a:pPr marL="0" algn="ctr" defTabSz="457200" rtl="0" eaLnBrk="1" fontAlgn="b" latinLnBrk="0" hangingPunct="1"/>
                      <a:r>
                        <a:rPr lang="en-US" sz="1200" b="0" i="0" u="none" strike="noStrike" kern="1200" noProof="0">
                          <a:solidFill>
                            <a:srgbClr val="5A5A5A"/>
                          </a:solidFill>
                          <a:effectLst/>
                          <a:latin typeface="+mn-lt"/>
                          <a:ea typeface="+mn-ea"/>
                          <a:cs typeface="+mn-cs"/>
                        </a:rPr>
                        <a:t>20” to 29”, up to 4.8” wide</a:t>
                      </a:r>
                    </a:p>
                    <a:p>
                      <a:pPr marL="0" marR="0" lvl="0" indent="0" algn="ctr" defTabSz="457200" rtl="0" eaLnBrk="1" fontAlgn="b" latinLnBrk="0" hangingPunct="1">
                        <a:lnSpc>
                          <a:spcPct val="100000"/>
                        </a:lnSpc>
                        <a:spcBef>
                          <a:spcPts val="0"/>
                        </a:spcBef>
                        <a:spcAft>
                          <a:spcPts val="0"/>
                        </a:spcAft>
                        <a:buClrTx/>
                        <a:buSzTx/>
                        <a:buFontTx/>
                        <a:buNone/>
                        <a:tabLst/>
                        <a:defRPr/>
                      </a:pPr>
                      <a:r>
                        <a:rPr lang="en-US" sz="1200" b="0" i="0" u="none" strike="noStrike" kern="1200" noProof="0">
                          <a:solidFill>
                            <a:srgbClr val="5A5A5A"/>
                          </a:solidFill>
                          <a:effectLst/>
                          <a:latin typeface="+mn-lt"/>
                          <a:ea typeface="+mn-ea"/>
                          <a:cs typeface="+mn-cs"/>
                        </a:rPr>
                        <a:t>11”/280mm Tray Spacing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0317365"/>
                  </a:ext>
                </a:extLst>
              </a:tr>
              <a:tr h="1584960">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200" b="0" i="0" u="none" strike="noStrike" kern="1200" noProof="0">
                          <a:solidFill>
                            <a:srgbClr val="5A5A5A"/>
                          </a:solidFill>
                          <a:effectLst/>
                          <a:latin typeface="+mn-lt"/>
                          <a:ea typeface="+mn-ea"/>
                          <a:cs typeface="+mn-cs"/>
                        </a:rPr>
                        <a:t>Fender Compatible Frame Attachment</a:t>
                      </a:r>
                    </a:p>
                    <a:p>
                      <a:pPr marL="0" algn="ctr" rtl="0" eaLnBrk="1" fontAlgn="b" latinLnBrk="0" hangingPunct="1"/>
                      <a:r>
                        <a:rPr lang="en-US" sz="1200" b="0" i="0" u="none" strike="noStrike" kern="1200" noProof="0">
                          <a:solidFill>
                            <a:srgbClr val="5A5A5A"/>
                          </a:solidFill>
                          <a:effectLst/>
                          <a:latin typeface="+mn-lt"/>
                          <a:ea typeface="+mn-ea"/>
                          <a:cs typeface="+mn-cs"/>
                        </a:rPr>
                        <a:t>Adj. Offset Bike Trays &amp; Stadium Rise</a:t>
                      </a:r>
                    </a:p>
                    <a:p>
                      <a:pPr marL="0" algn="ctr" defTabSz="457200" rtl="0" eaLnBrk="1" fontAlgn="b" latinLnBrk="0" hangingPunct="1"/>
                      <a:r>
                        <a:rPr lang="en-US" sz="1200" b="0" i="0" u="none" strike="noStrike" kern="1200" noProof="0">
                          <a:solidFill>
                            <a:srgbClr val="5A5A5A"/>
                          </a:solidFill>
                          <a:effectLst/>
                          <a:latin typeface="+mn-lt"/>
                          <a:ea typeface="+mn-ea"/>
                          <a:cs typeface="+mn-cs"/>
                        </a:rPr>
                        <a:t>Three Position Tilt</a:t>
                      </a:r>
                    </a:p>
                    <a:p>
                      <a:pPr marL="0" algn="ctr" defTabSz="457200" rtl="0" eaLnBrk="1" fontAlgn="b" latinLnBrk="0" hangingPunct="1"/>
                      <a:r>
                        <a:rPr lang="en-US" sz="1200" b="0" i="0" u="none" strike="noStrike" kern="1200" noProof="0">
                          <a:solidFill>
                            <a:srgbClr val="5A5A5A"/>
                          </a:solidFill>
                          <a:effectLst/>
                          <a:latin typeface="+mn-lt"/>
                          <a:ea typeface="+mn-ea"/>
                          <a:cs typeface="+mn-cs"/>
                        </a:rPr>
                        <a:t>Included Ramp, Stowable</a:t>
                      </a:r>
                    </a:p>
                    <a:p>
                      <a:pPr lvl="0" algn="ctr">
                        <a:lnSpc>
                          <a:spcPct val="100000"/>
                        </a:lnSpc>
                        <a:spcBef>
                          <a:spcPts val="0"/>
                        </a:spcBef>
                        <a:spcAft>
                          <a:spcPts val="0"/>
                        </a:spcAft>
                        <a:buNone/>
                      </a:pPr>
                      <a:r>
                        <a:rPr lang="en-US" sz="1200" b="0" i="0" u="none" strike="noStrike" kern="1200" noProof="0">
                          <a:solidFill>
                            <a:srgbClr val="5A5A5A"/>
                          </a:solidFill>
                          <a:effectLst/>
                          <a:latin typeface="+mn-lt"/>
                        </a:rPr>
                        <a:t>EXO LitKit Compatible</a:t>
                      </a:r>
                      <a:endParaRPr lang="en-US" sz="1200" b="0" i="0" u="none" strike="noStrike" kern="1200" noProof="0">
                        <a:solidFill>
                          <a:srgbClr val="64686B"/>
                        </a:solidFill>
                        <a:effectLst/>
                        <a:latin typeface="+mn-lt"/>
                      </a:endParaRPr>
                    </a:p>
                    <a:p>
                      <a:pPr marL="0" lvl="0" algn="ctr" defTabSz="457200">
                        <a:buNone/>
                      </a:pPr>
                      <a:r>
                        <a:rPr lang="en-US" sz="1200" b="0" i="0" u="none" strike="noStrike" kern="1200" noProof="0">
                          <a:solidFill>
                            <a:srgbClr val="5A5A5A"/>
                          </a:solidFill>
                          <a:effectLst/>
                          <a:latin typeface="+mn-lt"/>
                          <a:ea typeface="+mn-ea"/>
                          <a:cs typeface="+mn-cs"/>
                        </a:rPr>
                        <a:t>Adjustable Wheelbase Trays</a:t>
                      </a:r>
                    </a:p>
                    <a:p>
                      <a:pPr marL="0" lvl="0" algn="ctr" defTabSz="457200">
                        <a:buNone/>
                      </a:pPr>
                      <a:r>
                        <a:rPr lang="en-US" sz="1200" b="0" i="0" u="none" strike="noStrike" kern="1200" noProof="0">
                          <a:solidFill>
                            <a:srgbClr val="5A5A5A"/>
                          </a:solidFill>
                          <a:effectLst/>
                          <a:latin typeface="+mn-lt"/>
                          <a:ea typeface="+mn-ea"/>
                          <a:cs typeface="+mn-cs"/>
                        </a:rPr>
                        <a:t>Integrated Lock Loop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200" b="0" i="0" u="none" strike="noStrike" kern="1200" noProof="0">
                          <a:solidFill>
                            <a:srgbClr val="5A5A5A"/>
                          </a:solidFill>
                          <a:effectLst/>
                          <a:latin typeface="+mn-lt"/>
                          <a:ea typeface="+mn-ea"/>
                          <a:cs typeface="+mn-cs"/>
                        </a:rPr>
                        <a:t>Front Wheel Hook Attachment</a:t>
                      </a:r>
                    </a:p>
                    <a:p>
                      <a:pPr marL="0" algn="ctr" rtl="0" eaLnBrk="1" fontAlgn="b" latinLnBrk="0" hangingPunct="1"/>
                      <a:r>
                        <a:rPr lang="en-US" sz="1200" b="0" i="0" u="none" strike="noStrike" kern="1200" noProof="0">
                          <a:solidFill>
                            <a:srgbClr val="5A5A5A"/>
                          </a:solidFill>
                          <a:effectLst/>
                          <a:latin typeface="+mn-lt"/>
                          <a:ea typeface="+mn-ea"/>
                          <a:cs typeface="+mn-cs"/>
                        </a:rPr>
                        <a:t>Adj. Offset Bike Trays &amp; Stadium Rise</a:t>
                      </a:r>
                    </a:p>
                    <a:p>
                      <a:pPr marL="0" algn="ctr" defTabSz="457200" rtl="0" eaLnBrk="1" fontAlgn="b" latinLnBrk="0" hangingPunct="1"/>
                      <a:r>
                        <a:rPr lang="en-US" sz="1200" b="0" i="0" u="none" strike="noStrike" kern="1200" noProof="0">
                          <a:solidFill>
                            <a:srgbClr val="5A5A5A"/>
                          </a:solidFill>
                          <a:effectLst/>
                          <a:latin typeface="+mn-lt"/>
                          <a:ea typeface="+mn-ea"/>
                          <a:cs typeface="+mn-cs"/>
                        </a:rPr>
                        <a:t>Remote Three Position Tilt</a:t>
                      </a:r>
                    </a:p>
                    <a:p>
                      <a:pPr marL="0" algn="ctr" defTabSz="457200" rtl="0" eaLnBrk="1" fontAlgn="b" latinLnBrk="0" hangingPunct="1"/>
                      <a:r>
                        <a:rPr lang="en-US" sz="1200" b="0" i="0" u="none" strike="noStrike" kern="1200" noProof="0">
                          <a:solidFill>
                            <a:srgbClr val="5A5A5A"/>
                          </a:solidFill>
                          <a:effectLst/>
                          <a:latin typeface="+mn-lt"/>
                          <a:ea typeface="+mn-ea"/>
                          <a:cs typeface="+mn-cs"/>
                        </a:rPr>
                        <a:t>SpeedKnob Install</a:t>
                      </a:r>
                    </a:p>
                    <a:p>
                      <a:pPr marL="0" algn="ctr" defTabSz="457200" rtl="0" eaLnBrk="1" fontAlgn="b" latinLnBrk="0" hangingPunct="1"/>
                      <a:r>
                        <a:rPr lang="en-US" sz="1200" b="0" i="0" u="none" strike="noStrike" kern="1200" noProof="0">
                          <a:solidFill>
                            <a:srgbClr val="5A5A5A"/>
                          </a:solidFill>
                          <a:effectLst/>
                          <a:latin typeface="+mn-lt"/>
                          <a:ea typeface="+mn-ea"/>
                          <a:cs typeface="+mn-cs"/>
                        </a:rPr>
                        <a:t>Ramp Compatible, Stowable</a:t>
                      </a:r>
                    </a:p>
                    <a:p>
                      <a:pPr lvl="0" algn="ctr">
                        <a:lnSpc>
                          <a:spcPct val="100000"/>
                        </a:lnSpc>
                        <a:spcBef>
                          <a:spcPts val="0"/>
                        </a:spcBef>
                        <a:spcAft>
                          <a:spcPts val="0"/>
                        </a:spcAft>
                        <a:buNone/>
                      </a:pPr>
                      <a:r>
                        <a:rPr lang="en-US" sz="1200" b="0" i="0" u="none" strike="noStrike" kern="1200" noProof="0">
                          <a:solidFill>
                            <a:srgbClr val="5A5A5A"/>
                          </a:solidFill>
                          <a:effectLst/>
                          <a:latin typeface="+mn-lt"/>
                        </a:rPr>
                        <a:t>SafetyMate Compatible</a:t>
                      </a:r>
                      <a:endParaRPr lang="en-US" sz="1200" b="0" i="0" u="none" strike="noStrike" kern="1200" noProof="0">
                        <a:solidFill>
                          <a:srgbClr val="64686B"/>
                        </a:solidFill>
                        <a:effectLst/>
                        <a:latin typeface="+mn-lt"/>
                      </a:endParaRPr>
                    </a:p>
                    <a:p>
                      <a:pPr marL="0" lvl="0" algn="ctr" defTabSz="457200">
                        <a:buNone/>
                      </a:pPr>
                      <a:r>
                        <a:rPr lang="en-US" sz="1200" b="0" i="0" u="none" strike="noStrike" kern="1200" noProof="0">
                          <a:solidFill>
                            <a:srgbClr val="5A5A5A"/>
                          </a:solidFill>
                          <a:effectLst/>
                          <a:latin typeface="+mn-lt"/>
                          <a:ea typeface="+mn-ea"/>
                          <a:cs typeface="+mn-cs"/>
                        </a:rPr>
                        <a:t>+2 AddOn Compatible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5A5A5A"/>
                          </a:solidFill>
                          <a:effectLst/>
                          <a:latin typeface="+mn-lt"/>
                          <a:ea typeface="+mn-ea"/>
                          <a:cs typeface="+mn-cs"/>
                        </a:rPr>
                        <a:t>Dual Bike Lock Cables &amp; Lock Loop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200" b="0" i="0" u="none" strike="noStrike" kern="1200" noProof="0">
                          <a:solidFill>
                            <a:srgbClr val="5A5A5A"/>
                          </a:solidFill>
                          <a:effectLst/>
                          <a:latin typeface="+mn-lt"/>
                          <a:ea typeface="+mn-ea"/>
                          <a:cs typeface="+mn-cs"/>
                        </a:rPr>
                        <a:t>Front Wheel Hook Attachment</a:t>
                      </a:r>
                    </a:p>
                    <a:p>
                      <a:pPr marL="0" algn="ctr" rtl="0" eaLnBrk="1" fontAlgn="b" latinLnBrk="0" hangingPunct="1"/>
                      <a:r>
                        <a:rPr lang="en-US" sz="1200" b="0" i="0" u="none" strike="noStrike" kern="1200" noProof="0">
                          <a:solidFill>
                            <a:srgbClr val="5A5A5A"/>
                          </a:solidFill>
                          <a:effectLst/>
                          <a:latin typeface="+mn-lt"/>
                          <a:ea typeface="+mn-ea"/>
                          <a:cs typeface="+mn-cs"/>
                        </a:rPr>
                        <a:t>Adj. Offset Bike Trays &amp; Stadium Rise</a:t>
                      </a:r>
                    </a:p>
                    <a:p>
                      <a:pPr marL="0" algn="ctr" defTabSz="457200" rtl="0" eaLnBrk="1" fontAlgn="b" latinLnBrk="0" hangingPunct="1"/>
                      <a:r>
                        <a:rPr lang="en-US" sz="1200" b="0" i="0" u="none" strike="noStrike" kern="1200" noProof="0">
                          <a:solidFill>
                            <a:srgbClr val="5A5A5A"/>
                          </a:solidFill>
                          <a:effectLst/>
                          <a:latin typeface="+mn-lt"/>
                          <a:ea typeface="+mn-ea"/>
                          <a:cs typeface="+mn-cs"/>
                        </a:rPr>
                        <a:t>Remote Three Position Tilt</a:t>
                      </a:r>
                    </a:p>
                    <a:p>
                      <a:pPr marL="0" algn="ctr" defTabSz="457200" rtl="0" eaLnBrk="1" fontAlgn="b" latinLnBrk="0" hangingPunct="1"/>
                      <a:r>
                        <a:rPr lang="en-US" sz="1200" b="0" i="0" u="none" strike="noStrike" kern="1200" noProof="0">
                          <a:solidFill>
                            <a:srgbClr val="5A5A5A"/>
                          </a:solidFill>
                          <a:effectLst/>
                          <a:latin typeface="+mn-lt"/>
                          <a:ea typeface="+mn-ea"/>
                          <a:cs typeface="+mn-cs"/>
                        </a:rPr>
                        <a:t>Tooled Wedge Install</a:t>
                      </a:r>
                    </a:p>
                    <a:p>
                      <a:pPr marL="0" algn="ctr" defTabSz="457200" rtl="0" eaLnBrk="1" fontAlgn="b" latinLnBrk="0" hangingPunct="1"/>
                      <a:r>
                        <a:rPr lang="en-US" sz="1200" b="0" i="0" u="none" strike="noStrike" kern="1200" noProof="0">
                          <a:solidFill>
                            <a:srgbClr val="5A5A5A"/>
                          </a:solidFill>
                          <a:effectLst/>
                          <a:latin typeface="+mn-lt"/>
                          <a:ea typeface="+mn-ea"/>
                          <a:cs typeface="+mn-cs"/>
                        </a:rPr>
                        <a:t>Ramp Compatible, Stowable</a:t>
                      </a:r>
                    </a:p>
                    <a:p>
                      <a:pPr marL="0" lvl="0" algn="ctr">
                        <a:buNone/>
                      </a:pPr>
                      <a:r>
                        <a:rPr lang="en-US" sz="1200" b="0" i="0" u="none" strike="noStrike" kern="1200" noProof="0">
                          <a:solidFill>
                            <a:srgbClr val="5A5A5A"/>
                          </a:solidFill>
                          <a:effectLst/>
                          <a:latin typeface="+mn-lt"/>
                          <a:ea typeface="+mn-ea"/>
                          <a:cs typeface="+mn-cs"/>
                        </a:rPr>
                        <a:t>Integrated Swing Model</a:t>
                      </a:r>
                    </a:p>
                    <a:p>
                      <a:pPr marL="0" marR="0" lvl="0" indent="0" algn="ctr" defTabSz="457200" rtl="0" eaLnBrk="1" fontAlgn="b" latinLnBrk="0" hangingPunct="1">
                        <a:lnSpc>
                          <a:spcPct val="100000"/>
                        </a:lnSpc>
                        <a:spcBef>
                          <a:spcPts val="0"/>
                        </a:spcBef>
                        <a:spcAft>
                          <a:spcPts val="0"/>
                        </a:spcAft>
                        <a:buClrTx/>
                        <a:buSzTx/>
                        <a:buFontTx/>
                        <a:buNone/>
                        <a:tabLst/>
                        <a:defRPr/>
                      </a:pPr>
                      <a:r>
                        <a:rPr lang="en-US" sz="1200" b="0" i="0" u="none" strike="noStrike" kern="1200" noProof="0">
                          <a:solidFill>
                            <a:srgbClr val="5A5A5A"/>
                          </a:solidFill>
                          <a:effectLst/>
                          <a:latin typeface="+mn-lt"/>
                          <a:ea typeface="+mn-ea"/>
                          <a:cs typeface="+mn-cs"/>
                        </a:rPr>
                        <a:t>Included Bike Lock Cable &amp; Lock Loop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eaLnBrk="1" fontAlgn="b" latinLnBrk="0" hangingPunct="1">
                        <a:lnSpc>
                          <a:spcPct val="100000"/>
                        </a:lnSpc>
                        <a:spcBef>
                          <a:spcPts val="0"/>
                        </a:spcBef>
                        <a:spcAft>
                          <a:spcPts val="0"/>
                        </a:spcAft>
                        <a:buClrTx/>
                        <a:buSzTx/>
                        <a:buFontTx/>
                        <a:buNone/>
                      </a:pPr>
                      <a:r>
                        <a:rPr lang="en-US" sz="1200" b="0" i="0" u="none" strike="noStrike" kern="1200" noProof="0">
                          <a:solidFill>
                            <a:srgbClr val="5A5A5A"/>
                          </a:solidFill>
                          <a:effectLst/>
                          <a:latin typeface="+mn-lt"/>
                          <a:ea typeface="+mn-ea"/>
                          <a:cs typeface="+mn-cs"/>
                        </a:rPr>
                        <a:t>Front Wheel Hook Attachment</a:t>
                      </a:r>
                    </a:p>
                    <a:p>
                      <a:pPr marL="0" algn="ctr" rtl="0" eaLnBrk="1" fontAlgn="b" latinLnBrk="0" hangingPunct="1"/>
                      <a:r>
                        <a:rPr lang="en-US" sz="1200" b="0" i="0" u="none" strike="noStrike" kern="1200" noProof="0">
                          <a:solidFill>
                            <a:srgbClr val="5A5A5A"/>
                          </a:solidFill>
                          <a:effectLst/>
                          <a:latin typeface="+mn-lt"/>
                          <a:ea typeface="+mn-ea"/>
                          <a:cs typeface="+mn-cs"/>
                        </a:rPr>
                        <a:t>Adj. Offset Bike Trays</a:t>
                      </a:r>
                    </a:p>
                    <a:p>
                      <a:pPr marL="0" algn="ctr" defTabSz="457200" rtl="0" eaLnBrk="1" fontAlgn="b" latinLnBrk="0" hangingPunct="1"/>
                      <a:r>
                        <a:rPr lang="en-US" sz="1200" b="0" i="0" u="none" strike="noStrike" kern="1200" noProof="0">
                          <a:solidFill>
                            <a:srgbClr val="5A5A5A"/>
                          </a:solidFill>
                          <a:effectLst/>
                          <a:latin typeface="+mn-lt"/>
                          <a:ea typeface="+mn-ea"/>
                          <a:cs typeface="+mn-cs"/>
                        </a:rPr>
                        <a:t>Three Position Tilt</a:t>
                      </a:r>
                    </a:p>
                    <a:p>
                      <a:pPr marL="0" algn="ctr" defTabSz="457200" rtl="0" eaLnBrk="1" fontAlgn="b" latinLnBrk="0" hangingPunct="1"/>
                      <a:r>
                        <a:rPr lang="en-US" sz="1200" b="0" i="0" u="none" strike="noStrike" kern="1200" noProof="0">
                          <a:solidFill>
                            <a:srgbClr val="5A5A5A"/>
                          </a:solidFill>
                          <a:effectLst/>
                          <a:latin typeface="+mn-lt"/>
                          <a:ea typeface="+mn-ea"/>
                          <a:cs typeface="+mn-cs"/>
                        </a:rPr>
                        <a:t>+2 AddOn Compatible</a:t>
                      </a:r>
                    </a:p>
                    <a:p>
                      <a:pPr marL="0" algn="ctr" defTabSz="457200" rtl="0" eaLnBrk="1" fontAlgn="b" latinLnBrk="0" hangingPunct="1"/>
                      <a:r>
                        <a:rPr lang="en-US" sz="1200" b="0" i="0" u="none" strike="noStrike" kern="1200" noProof="0">
                          <a:solidFill>
                            <a:srgbClr val="5A5A5A"/>
                          </a:solidFill>
                          <a:effectLst/>
                          <a:latin typeface="+mn-lt"/>
                          <a:ea typeface="+mn-ea"/>
                          <a:cs typeface="+mn-cs"/>
                        </a:rPr>
                        <a:t>Folding Front Wheel Hoops</a:t>
                      </a:r>
                    </a:p>
                    <a:p>
                      <a:pPr marL="0" marR="0" lvl="0" indent="0" algn="ctr" defTabSz="457200" rtl="0" eaLnBrk="1" fontAlgn="b" latinLnBrk="0" hangingPunct="1">
                        <a:lnSpc>
                          <a:spcPct val="100000"/>
                        </a:lnSpc>
                        <a:spcBef>
                          <a:spcPts val="0"/>
                        </a:spcBef>
                        <a:spcAft>
                          <a:spcPts val="0"/>
                        </a:spcAft>
                        <a:buClrTx/>
                        <a:buSzTx/>
                        <a:buFontTx/>
                        <a:buNone/>
                        <a:tabLst/>
                        <a:defRPr/>
                      </a:pPr>
                      <a:r>
                        <a:rPr lang="en-US" sz="1200" b="0" i="0" u="none" strike="noStrike" kern="1200" noProof="0">
                          <a:solidFill>
                            <a:srgbClr val="5A5A5A"/>
                          </a:solidFill>
                          <a:effectLst/>
                          <a:latin typeface="+mn-lt"/>
                          <a:ea typeface="+mn-ea"/>
                          <a:cs typeface="+mn-cs"/>
                        </a:rPr>
                        <a:t>Integrated Lock Loop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8224927"/>
                  </a:ext>
                </a:extLst>
              </a:tr>
              <a:tr h="487680">
                <a:tc>
                  <a:txBody>
                    <a:bodyPr/>
                    <a:lstStyle/>
                    <a:p>
                      <a:pPr algn="ctr" rtl="0" fontAlgn="b"/>
                      <a:r>
                        <a:rPr lang="en-US" sz="1200" b="0" i="0" u="none" strike="noStrike" noProof="0">
                          <a:solidFill>
                            <a:srgbClr val="5A5A5A"/>
                          </a:solidFill>
                          <a:effectLst/>
                          <a:latin typeface="+mn-lt"/>
                        </a:rPr>
                        <a:t>Rack Weight–53lb/24kg</a:t>
                      </a:r>
                    </a:p>
                  </a:txBody>
                  <a:tcPr marL="10544" marR="10544" marT="105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200" b="0" i="0" u="none" strike="noStrike" noProof="0">
                          <a:solidFill>
                            <a:srgbClr val="5A5A5A"/>
                          </a:solidFill>
                          <a:effectLst/>
                          <a:latin typeface="+mn-lt"/>
                        </a:rPr>
                        <a:t>Rack Weight–63lb/28.5kg</a:t>
                      </a:r>
                    </a:p>
                  </a:txBody>
                  <a:tcPr marL="10544" marR="10544" marT="105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200" b="0" i="0" u="none" strike="noStrike" noProof="0">
                          <a:solidFill>
                            <a:srgbClr val="5A5A5A"/>
                          </a:solidFill>
                          <a:effectLst/>
                          <a:latin typeface="+mn-lt"/>
                        </a:rPr>
                        <a:t>Rack Weight– </a:t>
                      </a:r>
                      <a:r>
                        <a:rPr lang="en-US" sz="1200" b="0" i="0" u="none" strike="noStrike" noProof="0">
                          <a:solidFill>
                            <a:srgbClr val="5A5A5A"/>
                          </a:solidFill>
                          <a:effectLst/>
                          <a:highlight>
                            <a:srgbClr val="FFFF00"/>
                          </a:highlight>
                          <a:latin typeface="+mn-lt"/>
                        </a:rPr>
                        <a:t>48bs/22kg &amp; 62</a:t>
                      </a:r>
                      <a:r>
                        <a:rPr lang="en-US" sz="1200" b="1" i="0" u="none" strike="noStrike" noProof="0">
                          <a:solidFill>
                            <a:srgbClr val="5A5A5A"/>
                          </a:solidFill>
                          <a:effectLst/>
                          <a:highlight>
                            <a:srgbClr val="FFFF00"/>
                          </a:highlight>
                          <a:latin typeface="+mn-lt"/>
                        </a:rPr>
                        <a:t>lbs/28kg</a:t>
                      </a:r>
                      <a:endParaRPr lang="en-US" sz="1200" b="0" i="0" u="none" strike="noStrike" noProof="0">
                        <a:solidFill>
                          <a:srgbClr val="5A5A5A"/>
                        </a:solidFill>
                        <a:effectLst/>
                        <a:highlight>
                          <a:srgbClr val="FFFF00"/>
                        </a:highlight>
                        <a:latin typeface="+mn-lt"/>
                      </a:endParaRPr>
                    </a:p>
                  </a:txBody>
                  <a:tcPr marL="10544" marR="10544" marT="105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200" b="0" i="0" u="none" strike="noStrike" noProof="0">
                          <a:solidFill>
                            <a:srgbClr val="5A5A5A"/>
                          </a:solidFill>
                          <a:effectLst/>
                          <a:latin typeface="+mn-lt"/>
                        </a:rPr>
                        <a:t>Rack Weight–48lbs/21.8kg</a:t>
                      </a:r>
                    </a:p>
                  </a:txBody>
                  <a:tcPr marL="10544" marR="10544" marT="105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5704389"/>
                  </a:ext>
                </a:extLst>
              </a:tr>
            </a:tbl>
          </a:graphicData>
        </a:graphic>
      </p:graphicFrame>
      <p:sp>
        <p:nvSpPr>
          <p:cNvPr id="2" name="Rectangle 1">
            <a:extLst>
              <a:ext uri="{FF2B5EF4-FFF2-40B4-BE49-F238E27FC236}">
                <a16:creationId xmlns:a16="http://schemas.microsoft.com/office/drawing/2014/main" id="{1DE9CB79-3F6B-1081-E7B6-91881CB901D8}"/>
              </a:ext>
            </a:extLst>
          </p:cNvPr>
          <p:cNvSpPr/>
          <p:nvPr/>
        </p:nvSpPr>
        <p:spPr>
          <a:xfrm>
            <a:off x="-64655" y="-1"/>
            <a:ext cx="358165" cy="6858001"/>
          </a:xfrm>
          <a:prstGeom prst="rect">
            <a:avLst/>
          </a:prstGeom>
          <a:solidFill>
            <a:srgbClr val="FFB7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pic>
        <p:nvPicPr>
          <p:cNvPr id="9" name="Picture 8">
            <a:extLst>
              <a:ext uri="{FF2B5EF4-FFF2-40B4-BE49-F238E27FC236}">
                <a16:creationId xmlns:a16="http://schemas.microsoft.com/office/drawing/2014/main" id="{19911819-3F08-301D-A313-E4AD6D47E123}"/>
              </a:ext>
            </a:extLst>
          </p:cNvPr>
          <p:cNvPicPr>
            <a:picLocks noChangeAspect="1"/>
          </p:cNvPicPr>
          <p:nvPr/>
        </p:nvPicPr>
        <p:blipFill rotWithShape="1">
          <a:blip r:embed="rId8" cstate="screen">
            <a:alphaModFix/>
            <a:extLst>
              <a:ext uri="{BEBA8EAE-BF5A-486C-A8C5-ECC9F3942E4B}">
                <a14:imgProps xmlns:a14="http://schemas.microsoft.com/office/drawing/2010/main">
                  <a14:imgLayer r:embed="rId9">
                    <a14:imgEffect>
                      <a14:brightnessContrast bright="2000"/>
                    </a14:imgEffect>
                  </a14:imgLayer>
                </a14:imgProps>
              </a:ext>
              <a:ext uri="{28A0092B-C50C-407E-A947-70E740481C1C}">
                <a14:useLocalDpi xmlns:a14="http://schemas.microsoft.com/office/drawing/2010/main" val="0"/>
              </a:ext>
            </a:extLst>
          </a:blip>
          <a:srcRect l="-135" r="-1"/>
          <a:stretch/>
        </p:blipFill>
        <p:spPr>
          <a:xfrm>
            <a:off x="450366" y="330878"/>
            <a:ext cx="484460" cy="483805"/>
          </a:xfrm>
          <a:prstGeom prst="rect">
            <a:avLst/>
          </a:prstGeom>
        </p:spPr>
      </p:pic>
      <p:sp>
        <p:nvSpPr>
          <p:cNvPr id="10" name="TextBox 9">
            <a:extLst>
              <a:ext uri="{FF2B5EF4-FFF2-40B4-BE49-F238E27FC236}">
                <a16:creationId xmlns:a16="http://schemas.microsoft.com/office/drawing/2014/main" id="{12A24F0D-2C09-C04C-346E-ED7D9040FF5F}"/>
              </a:ext>
            </a:extLst>
          </p:cNvPr>
          <p:cNvSpPr txBox="1"/>
          <p:nvPr/>
        </p:nvSpPr>
        <p:spPr>
          <a:xfrm>
            <a:off x="898178" y="388114"/>
            <a:ext cx="556563" cy="338554"/>
          </a:xfrm>
          <a:prstGeom prst="rect">
            <a:avLst/>
          </a:prstGeom>
          <a:noFill/>
        </p:spPr>
        <p:txBody>
          <a:bodyPr wrap="none" rtlCol="0">
            <a:spAutoFit/>
          </a:bodyPr>
          <a:lstStyle/>
          <a:p>
            <a:pPr defTabSz="609585"/>
            <a:r>
              <a:rPr lang="en-US" sz="1600" noProof="0">
                <a:solidFill>
                  <a:srgbClr val="FFB71B"/>
                </a:solidFill>
                <a:latin typeface="Mark OT Heavy"/>
              </a:rPr>
              <a:t>BIKE</a:t>
            </a:r>
          </a:p>
        </p:txBody>
      </p:sp>
    </p:spTree>
    <p:extLst>
      <p:ext uri="{BB962C8B-B14F-4D97-AF65-F5344CB8AC3E}">
        <p14:creationId xmlns:p14="http://schemas.microsoft.com/office/powerpoint/2010/main" val="16445813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AEF96-2495-C365-18B5-51E1DC9A679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107511A-2462-1204-C717-F53F19B3F499}"/>
              </a:ext>
            </a:extLst>
          </p:cNvPr>
          <p:cNvPicPr>
            <a:picLocks noChangeAspect="1"/>
          </p:cNvPicPr>
          <p:nvPr/>
        </p:nvPicPr>
        <p:blipFill>
          <a:blip r:embed="rId3">
            <a:alphaModFix amt="16000"/>
            <a:extLst>
              <a:ext uri="{28A0092B-C50C-407E-A947-70E740481C1C}">
                <a14:useLocalDpi xmlns:a14="http://schemas.microsoft.com/office/drawing/2010/main" val="0"/>
              </a:ext>
            </a:extLst>
          </a:blip>
          <a:srcRect/>
          <a:stretch/>
        </p:blipFill>
        <p:spPr>
          <a:xfrm>
            <a:off x="5462015" y="0"/>
            <a:ext cx="6729984" cy="6858000"/>
          </a:xfrm>
          <a:prstGeom prst="rect">
            <a:avLst/>
          </a:prstGeom>
        </p:spPr>
      </p:pic>
      <p:sp>
        <p:nvSpPr>
          <p:cNvPr id="12" name="Rectangle 11">
            <a:extLst>
              <a:ext uri="{FF2B5EF4-FFF2-40B4-BE49-F238E27FC236}">
                <a16:creationId xmlns:a16="http://schemas.microsoft.com/office/drawing/2014/main" id="{31297920-9F5E-0C18-D2C9-F346622995CA}"/>
              </a:ext>
            </a:extLst>
          </p:cNvPr>
          <p:cNvSpPr/>
          <p:nvPr/>
        </p:nvSpPr>
        <p:spPr>
          <a:xfrm>
            <a:off x="-64655" y="-1"/>
            <a:ext cx="358165" cy="6858001"/>
          </a:xfrm>
          <a:prstGeom prst="rect">
            <a:avLst/>
          </a:prstGeom>
          <a:solidFill>
            <a:srgbClr val="FFB7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
        <p:nvSpPr>
          <p:cNvPr id="3" name="Footer Placeholder 2">
            <a:extLst>
              <a:ext uri="{FF2B5EF4-FFF2-40B4-BE49-F238E27FC236}">
                <a16:creationId xmlns:a16="http://schemas.microsoft.com/office/drawing/2014/main" id="{7B761402-DDD3-1BCC-D2F2-D786E2701176}"/>
              </a:ext>
            </a:extLst>
          </p:cNvPr>
          <p:cNvSpPr>
            <a:spLocks noGrp="1"/>
          </p:cNvSpPr>
          <p:nvPr>
            <p:ph type="ftr" sz="quarter" idx="10"/>
          </p:nvPr>
        </p:nvSpPr>
        <p:spPr/>
        <p:txBody>
          <a:bodyPr/>
          <a:lstStyle/>
          <a:p>
            <a:pPr defTabSz="609585"/>
            <a:endParaRPr lang="en-US" noProof="0">
              <a:latin typeface="Mark OT"/>
            </a:endParaRPr>
          </a:p>
        </p:txBody>
      </p:sp>
      <p:sp>
        <p:nvSpPr>
          <p:cNvPr id="4" name="Slide Number Placeholder 3">
            <a:extLst>
              <a:ext uri="{FF2B5EF4-FFF2-40B4-BE49-F238E27FC236}">
                <a16:creationId xmlns:a16="http://schemas.microsoft.com/office/drawing/2014/main" id="{86E29AD3-981B-798A-BBB0-27A59E924A98}"/>
              </a:ext>
            </a:extLst>
          </p:cNvPr>
          <p:cNvSpPr>
            <a:spLocks noGrp="1"/>
          </p:cNvSpPr>
          <p:nvPr>
            <p:ph type="sldNum" sz="quarter" idx="11"/>
          </p:nvPr>
        </p:nvSpPr>
        <p:spPr/>
        <p:txBody>
          <a:bodyPr/>
          <a:lstStyle/>
          <a:p>
            <a:pPr defTabSz="609585"/>
            <a:fld id="{E3C10A3F-FD94-6F46-B81C-C62BCA26E41C}" type="slidenum">
              <a:rPr lang="en-US" noProof="0">
                <a:latin typeface="Mark OT"/>
              </a:rPr>
              <a:pPr defTabSz="609585"/>
              <a:t>52</a:t>
            </a:fld>
            <a:endParaRPr lang="en-US" noProof="0">
              <a:latin typeface="Mark OT"/>
            </a:endParaRPr>
          </a:p>
        </p:txBody>
      </p:sp>
      <p:pic>
        <p:nvPicPr>
          <p:cNvPr id="23" name="Picture 22">
            <a:extLst>
              <a:ext uri="{FF2B5EF4-FFF2-40B4-BE49-F238E27FC236}">
                <a16:creationId xmlns:a16="http://schemas.microsoft.com/office/drawing/2014/main" id="{789FFFC1-29EA-039D-DFC1-679E603C95DE}"/>
              </a:ext>
            </a:extLst>
          </p:cNvPr>
          <p:cNvPicPr>
            <a:picLocks noChangeAspect="1"/>
          </p:cNvPicPr>
          <p:nvPr/>
        </p:nvPicPr>
        <p:blipFill rotWithShape="1">
          <a:blip r:embed="rId4" cstate="screen">
            <a:alphaModFix/>
            <a:extLst>
              <a:ext uri="{BEBA8EAE-BF5A-486C-A8C5-ECC9F3942E4B}">
                <a14:imgProps xmlns:a14="http://schemas.microsoft.com/office/drawing/2010/main">
                  <a14:imgLayer r:embed="rId5">
                    <a14:imgEffect>
                      <a14:brightnessContrast bright="2000"/>
                    </a14:imgEffect>
                  </a14:imgLayer>
                </a14:imgProps>
              </a:ext>
              <a:ext uri="{28A0092B-C50C-407E-A947-70E740481C1C}">
                <a14:useLocalDpi xmlns:a14="http://schemas.microsoft.com/office/drawing/2010/main" val="0"/>
              </a:ext>
            </a:extLst>
          </a:blip>
          <a:srcRect l="-135" r="-1"/>
          <a:stretch/>
        </p:blipFill>
        <p:spPr>
          <a:xfrm>
            <a:off x="450366" y="330878"/>
            <a:ext cx="484460" cy="483805"/>
          </a:xfrm>
          <a:prstGeom prst="rect">
            <a:avLst/>
          </a:prstGeom>
        </p:spPr>
      </p:pic>
      <p:sp>
        <p:nvSpPr>
          <p:cNvPr id="29" name="TextBox 28">
            <a:extLst>
              <a:ext uri="{FF2B5EF4-FFF2-40B4-BE49-F238E27FC236}">
                <a16:creationId xmlns:a16="http://schemas.microsoft.com/office/drawing/2014/main" id="{B3D61A25-024A-0D52-794A-A72C200C3BFF}"/>
              </a:ext>
            </a:extLst>
          </p:cNvPr>
          <p:cNvSpPr txBox="1"/>
          <p:nvPr/>
        </p:nvSpPr>
        <p:spPr>
          <a:xfrm>
            <a:off x="898178" y="388114"/>
            <a:ext cx="556563" cy="338554"/>
          </a:xfrm>
          <a:prstGeom prst="rect">
            <a:avLst/>
          </a:prstGeom>
          <a:noFill/>
        </p:spPr>
        <p:txBody>
          <a:bodyPr wrap="none" rtlCol="0">
            <a:spAutoFit/>
          </a:bodyPr>
          <a:lstStyle/>
          <a:p>
            <a:pPr defTabSz="609585"/>
            <a:r>
              <a:rPr lang="en-US" sz="1600" noProof="0">
                <a:solidFill>
                  <a:srgbClr val="FFB71B"/>
                </a:solidFill>
                <a:latin typeface="Mark OT Heavy"/>
              </a:rPr>
              <a:t>BIKE</a:t>
            </a:r>
          </a:p>
        </p:txBody>
      </p:sp>
      <p:sp>
        <p:nvSpPr>
          <p:cNvPr id="13" name="Text Placeholder 6">
            <a:extLst>
              <a:ext uri="{FF2B5EF4-FFF2-40B4-BE49-F238E27FC236}">
                <a16:creationId xmlns:a16="http://schemas.microsoft.com/office/drawing/2014/main" id="{EC38D4D2-3976-369A-491D-89E0CD048E04}"/>
              </a:ext>
            </a:extLst>
          </p:cNvPr>
          <p:cNvSpPr txBox="1">
            <a:spLocks/>
          </p:cNvSpPr>
          <p:nvPr/>
        </p:nvSpPr>
        <p:spPr>
          <a:xfrm>
            <a:off x="293003" y="2439023"/>
            <a:ext cx="5377552" cy="508984"/>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85">
              <a:buNone/>
            </a:pPr>
            <a:r>
              <a:rPr lang="en-US" sz="1867" noProof="0">
                <a:solidFill>
                  <a:srgbClr val="C00000"/>
                </a:solidFill>
                <a:latin typeface="Mark OT Heavy"/>
              </a:rPr>
              <a:t>HITCH ADAPTER</a:t>
            </a:r>
          </a:p>
        </p:txBody>
      </p:sp>
      <p:sp>
        <p:nvSpPr>
          <p:cNvPr id="14" name="Title 8">
            <a:extLst>
              <a:ext uri="{FF2B5EF4-FFF2-40B4-BE49-F238E27FC236}">
                <a16:creationId xmlns:a16="http://schemas.microsoft.com/office/drawing/2014/main" id="{D864B19F-901E-1DBF-02E6-FE604316EF4C}"/>
              </a:ext>
            </a:extLst>
          </p:cNvPr>
          <p:cNvSpPr>
            <a:spLocks noGrp="1"/>
          </p:cNvSpPr>
          <p:nvPr>
            <p:ph type="title"/>
          </p:nvPr>
        </p:nvSpPr>
        <p:spPr>
          <a:xfrm>
            <a:off x="290187" y="1515919"/>
            <a:ext cx="6535333" cy="991223"/>
          </a:xfrm>
        </p:spPr>
        <p:txBody>
          <a:bodyPr/>
          <a:lstStyle/>
          <a:p>
            <a:r>
              <a:rPr lang="en-US" sz="3733" noProof="0"/>
              <a:t>2.5" Hitch Adapter</a:t>
            </a:r>
          </a:p>
        </p:txBody>
      </p:sp>
      <p:sp>
        <p:nvSpPr>
          <p:cNvPr id="15" name="Text Placeholder 7">
            <a:extLst>
              <a:ext uri="{FF2B5EF4-FFF2-40B4-BE49-F238E27FC236}">
                <a16:creationId xmlns:a16="http://schemas.microsoft.com/office/drawing/2014/main" id="{F00BF990-FC1D-71E2-7EE1-7B25E09493A1}"/>
              </a:ext>
            </a:extLst>
          </p:cNvPr>
          <p:cNvSpPr txBox="1">
            <a:spLocks/>
          </p:cNvSpPr>
          <p:nvPr/>
        </p:nvSpPr>
        <p:spPr>
          <a:xfrm>
            <a:off x="293510" y="2828145"/>
            <a:ext cx="5168503" cy="3297836"/>
          </a:xfrm>
          <a:prstGeom prst="rect">
            <a:avLst/>
          </a:prstGeom>
        </p:spPr>
        <p:txBody>
          <a:bodyPr>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85">
              <a:lnSpc>
                <a:spcPct val="120000"/>
              </a:lnSpc>
              <a:buNone/>
            </a:pPr>
            <a:r>
              <a:rPr lang="en-US" sz="1467" noProof="0">
                <a:solidFill>
                  <a:srgbClr val="64686B"/>
                </a:solidFill>
                <a:latin typeface="Mark OT"/>
              </a:rPr>
              <a:t>Work hard and play hard with the 2.5" to 2" hitch adapter, making 2" hitch products compatible with larger 2.5" truck hitches.</a:t>
            </a:r>
          </a:p>
          <a:p>
            <a:pPr marL="457189" indent="-457189" defTabSz="609585">
              <a:lnSpc>
                <a:spcPct val="120000"/>
              </a:lnSpc>
            </a:pPr>
            <a:endParaRPr lang="en-US" sz="1467" noProof="0">
              <a:solidFill>
                <a:srgbClr val="64686B"/>
              </a:solidFill>
              <a:latin typeface="Mark OT"/>
            </a:endParaRPr>
          </a:p>
          <a:p>
            <a:pPr marL="457189" indent="-457189" defTabSz="609585">
              <a:lnSpc>
                <a:spcPct val="120000"/>
              </a:lnSpc>
            </a:pPr>
            <a:r>
              <a:rPr lang="en-US" sz="1467" noProof="0">
                <a:solidFill>
                  <a:srgbClr val="64686B"/>
                </a:solidFill>
                <a:latin typeface="Mark OT"/>
              </a:rPr>
              <a:t>Compatible with any Yakima 2" hitch rack</a:t>
            </a:r>
          </a:p>
          <a:p>
            <a:pPr marL="457189" indent="-457189" defTabSz="609585">
              <a:lnSpc>
                <a:spcPct val="120000"/>
              </a:lnSpc>
            </a:pPr>
            <a:r>
              <a:rPr lang="en-US" sz="1467" noProof="0">
                <a:solidFill>
                  <a:srgbClr val="64686B"/>
                </a:solidFill>
                <a:latin typeface="Mark OT"/>
              </a:rPr>
              <a:t>HitchLock included for added security</a:t>
            </a:r>
          </a:p>
          <a:p>
            <a:pPr marL="457189" indent="-457189" defTabSz="609585">
              <a:lnSpc>
                <a:spcPct val="120000"/>
              </a:lnSpc>
            </a:pPr>
            <a:r>
              <a:rPr lang="en-US" sz="1467" noProof="0">
                <a:solidFill>
                  <a:srgbClr val="64686B"/>
                </a:solidFill>
                <a:latin typeface="Mark OT"/>
              </a:rPr>
              <a:t>Easily installs with a threaded hitch bolt for a secure and reliable fit</a:t>
            </a:r>
          </a:p>
          <a:p>
            <a:pPr marL="457189" indent="-457189" defTabSz="609585">
              <a:lnSpc>
                <a:spcPct val="120000"/>
              </a:lnSpc>
            </a:pPr>
            <a:r>
              <a:rPr lang="en-US" sz="1467" noProof="0">
                <a:solidFill>
                  <a:srgbClr val="64686B"/>
                </a:solidFill>
                <a:latin typeface="Mark OT"/>
              </a:rPr>
              <a:t>350lb/ 159kg Load Rating</a:t>
            </a:r>
          </a:p>
          <a:p>
            <a:pPr marL="457189" indent="-457189" defTabSz="609585">
              <a:lnSpc>
                <a:spcPct val="120000"/>
              </a:lnSpc>
            </a:pPr>
            <a:r>
              <a:rPr lang="en-US" sz="1467" noProof="0">
                <a:solidFill>
                  <a:srgbClr val="64686B"/>
                </a:solidFill>
                <a:latin typeface="Mark OT"/>
              </a:rPr>
              <a:t>MSRP - $79</a:t>
            </a:r>
          </a:p>
          <a:p>
            <a:pPr marL="457189" indent="-457189" defTabSz="609585">
              <a:lnSpc>
                <a:spcPct val="120000"/>
              </a:lnSpc>
            </a:pPr>
            <a:endParaRPr lang="en-US" sz="1467" noProof="0">
              <a:solidFill>
                <a:srgbClr val="64686B"/>
              </a:solidFill>
              <a:latin typeface="Mark OT"/>
            </a:endParaRPr>
          </a:p>
        </p:txBody>
      </p:sp>
      <p:pic>
        <p:nvPicPr>
          <p:cNvPr id="1030" name="Picture 6" descr="2023 Ford Super Duty First Drive Review: Brainier, Brawnier, and Back on Top">
            <a:extLst>
              <a:ext uri="{FF2B5EF4-FFF2-40B4-BE49-F238E27FC236}">
                <a16:creationId xmlns:a16="http://schemas.microsoft.com/office/drawing/2014/main" id="{C936842A-7528-4191-2FA4-47758026E7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2016" y="3069091"/>
            <a:ext cx="6729985" cy="37889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lack rectangular object with holes&#10;&#10;AI-generated content may be incorrect.">
            <a:extLst>
              <a:ext uri="{FF2B5EF4-FFF2-40B4-BE49-F238E27FC236}">
                <a16:creationId xmlns:a16="http://schemas.microsoft.com/office/drawing/2014/main" id="{AFB740D1-BE7C-091C-5E30-34E92C8EF839}"/>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5659980" y="-56548"/>
            <a:ext cx="6013011" cy="3630704"/>
          </a:xfrm>
          <a:prstGeom prst="rect">
            <a:avLst/>
          </a:prstGeom>
        </p:spPr>
      </p:pic>
      <p:sp>
        <p:nvSpPr>
          <p:cNvPr id="7" name="Date Placeholder 4">
            <a:extLst>
              <a:ext uri="{FF2B5EF4-FFF2-40B4-BE49-F238E27FC236}">
                <a16:creationId xmlns:a16="http://schemas.microsoft.com/office/drawing/2014/main" id="{318D9EAF-F557-F32A-A944-66B7BA62388A}"/>
              </a:ext>
            </a:extLst>
          </p:cNvPr>
          <p:cNvSpPr txBox="1">
            <a:spLocks/>
          </p:cNvSpPr>
          <p:nvPr/>
        </p:nvSpPr>
        <p:spPr>
          <a:xfrm>
            <a:off x="897582" y="6444193"/>
            <a:ext cx="3451516" cy="366183"/>
          </a:xfrm>
          <a:prstGeom prst="rect">
            <a:avLst/>
          </a:prstGeom>
        </p:spPr>
        <p:txBody>
          <a:bodyPr vert="horz" lIns="121920" tIns="60960" rIns="121920" bIns="60960" rtlCol="0" anchor="ctr"/>
          <a:lstStyle>
            <a:defPPr>
              <a:defRPr lang="en-US"/>
            </a:defPPr>
            <a:lvl1pPr marL="0" algn="ctr" defTabSz="457200" rtl="0" eaLnBrk="1" latinLnBrk="0" hangingPunct="1">
              <a:defRPr sz="55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r>
              <a:rPr lang="en-US" sz="733" noProof="0">
                <a:solidFill>
                  <a:srgbClr val="AB2328"/>
                </a:solidFill>
                <a:latin typeface="Mark OT"/>
              </a:rPr>
              <a:t>Yakima Products, Inc.  Confidential</a:t>
            </a:r>
          </a:p>
        </p:txBody>
      </p:sp>
    </p:spTree>
    <p:extLst>
      <p:ext uri="{BB962C8B-B14F-4D97-AF65-F5344CB8AC3E}">
        <p14:creationId xmlns:p14="http://schemas.microsoft.com/office/powerpoint/2010/main" val="33442153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49F41-3052-8965-72F7-99122023919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3D93EE1-858A-FC60-85C8-F9CEB1317F1D}"/>
              </a:ext>
            </a:extLst>
          </p:cNvPr>
          <p:cNvPicPr>
            <a:picLocks noChangeAspect="1"/>
          </p:cNvPicPr>
          <p:nvPr/>
        </p:nvPicPr>
        <p:blipFill>
          <a:blip r:embed="rId3">
            <a:alphaModFix amt="16000"/>
            <a:extLst>
              <a:ext uri="{28A0092B-C50C-407E-A947-70E740481C1C}">
                <a14:useLocalDpi xmlns:a14="http://schemas.microsoft.com/office/drawing/2010/main" val="0"/>
              </a:ext>
            </a:extLst>
          </a:blip>
          <a:srcRect/>
          <a:stretch/>
        </p:blipFill>
        <p:spPr>
          <a:xfrm>
            <a:off x="5462015" y="0"/>
            <a:ext cx="6729984" cy="6858000"/>
          </a:xfrm>
          <a:prstGeom prst="rect">
            <a:avLst/>
          </a:prstGeom>
        </p:spPr>
      </p:pic>
      <p:sp>
        <p:nvSpPr>
          <p:cNvPr id="12" name="Rectangle 11">
            <a:extLst>
              <a:ext uri="{FF2B5EF4-FFF2-40B4-BE49-F238E27FC236}">
                <a16:creationId xmlns:a16="http://schemas.microsoft.com/office/drawing/2014/main" id="{79CD7F82-833A-572B-7639-F8BC009B51F6}"/>
              </a:ext>
            </a:extLst>
          </p:cNvPr>
          <p:cNvSpPr/>
          <p:nvPr/>
        </p:nvSpPr>
        <p:spPr>
          <a:xfrm>
            <a:off x="-64655" y="-1"/>
            <a:ext cx="358165" cy="6858001"/>
          </a:xfrm>
          <a:prstGeom prst="rect">
            <a:avLst/>
          </a:prstGeom>
          <a:solidFill>
            <a:srgbClr val="FFB7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
        <p:nvSpPr>
          <p:cNvPr id="3" name="Footer Placeholder 2">
            <a:extLst>
              <a:ext uri="{FF2B5EF4-FFF2-40B4-BE49-F238E27FC236}">
                <a16:creationId xmlns:a16="http://schemas.microsoft.com/office/drawing/2014/main" id="{0FA73C5C-3C6E-B168-3694-F0037CC6CF90}"/>
              </a:ext>
            </a:extLst>
          </p:cNvPr>
          <p:cNvSpPr>
            <a:spLocks noGrp="1"/>
          </p:cNvSpPr>
          <p:nvPr>
            <p:ph type="ftr" sz="quarter" idx="10"/>
          </p:nvPr>
        </p:nvSpPr>
        <p:spPr/>
        <p:txBody>
          <a:bodyPr/>
          <a:lstStyle/>
          <a:p>
            <a:pPr defTabSz="609585"/>
            <a:endParaRPr lang="en-US" noProof="0">
              <a:latin typeface="Mark OT"/>
            </a:endParaRPr>
          </a:p>
        </p:txBody>
      </p:sp>
      <p:sp>
        <p:nvSpPr>
          <p:cNvPr id="4" name="Slide Number Placeholder 3">
            <a:extLst>
              <a:ext uri="{FF2B5EF4-FFF2-40B4-BE49-F238E27FC236}">
                <a16:creationId xmlns:a16="http://schemas.microsoft.com/office/drawing/2014/main" id="{9B9B8C1D-3233-31C0-D4AE-4FBD577C4692}"/>
              </a:ext>
            </a:extLst>
          </p:cNvPr>
          <p:cNvSpPr>
            <a:spLocks noGrp="1"/>
          </p:cNvSpPr>
          <p:nvPr>
            <p:ph type="sldNum" sz="quarter" idx="11"/>
          </p:nvPr>
        </p:nvSpPr>
        <p:spPr/>
        <p:txBody>
          <a:bodyPr/>
          <a:lstStyle/>
          <a:p>
            <a:pPr defTabSz="609585"/>
            <a:fld id="{E3C10A3F-FD94-6F46-B81C-C62BCA26E41C}" type="slidenum">
              <a:rPr lang="en-US" noProof="0">
                <a:latin typeface="Mark OT"/>
              </a:rPr>
              <a:pPr defTabSz="609585"/>
              <a:t>53</a:t>
            </a:fld>
            <a:endParaRPr lang="en-US" noProof="0">
              <a:latin typeface="Mark OT"/>
            </a:endParaRPr>
          </a:p>
        </p:txBody>
      </p:sp>
      <p:pic>
        <p:nvPicPr>
          <p:cNvPr id="23" name="Picture 22">
            <a:extLst>
              <a:ext uri="{FF2B5EF4-FFF2-40B4-BE49-F238E27FC236}">
                <a16:creationId xmlns:a16="http://schemas.microsoft.com/office/drawing/2014/main" id="{F5D44265-0D4C-31F7-71CF-4698FB45EE6A}"/>
              </a:ext>
            </a:extLst>
          </p:cNvPr>
          <p:cNvPicPr>
            <a:picLocks noChangeAspect="1"/>
          </p:cNvPicPr>
          <p:nvPr/>
        </p:nvPicPr>
        <p:blipFill rotWithShape="1">
          <a:blip r:embed="rId4" cstate="screen">
            <a:alphaModFix/>
            <a:extLst>
              <a:ext uri="{BEBA8EAE-BF5A-486C-A8C5-ECC9F3942E4B}">
                <a14:imgProps xmlns:a14="http://schemas.microsoft.com/office/drawing/2010/main">
                  <a14:imgLayer r:embed="rId5">
                    <a14:imgEffect>
                      <a14:brightnessContrast bright="2000"/>
                    </a14:imgEffect>
                  </a14:imgLayer>
                </a14:imgProps>
              </a:ext>
              <a:ext uri="{28A0092B-C50C-407E-A947-70E740481C1C}">
                <a14:useLocalDpi xmlns:a14="http://schemas.microsoft.com/office/drawing/2010/main" val="0"/>
              </a:ext>
            </a:extLst>
          </a:blip>
          <a:srcRect l="-135" r="-1"/>
          <a:stretch/>
        </p:blipFill>
        <p:spPr>
          <a:xfrm>
            <a:off x="450366" y="330878"/>
            <a:ext cx="484460" cy="483805"/>
          </a:xfrm>
          <a:prstGeom prst="rect">
            <a:avLst/>
          </a:prstGeom>
        </p:spPr>
      </p:pic>
      <p:sp>
        <p:nvSpPr>
          <p:cNvPr id="29" name="TextBox 28">
            <a:extLst>
              <a:ext uri="{FF2B5EF4-FFF2-40B4-BE49-F238E27FC236}">
                <a16:creationId xmlns:a16="http://schemas.microsoft.com/office/drawing/2014/main" id="{1EB74EA6-2E21-6239-7081-D41AC997681D}"/>
              </a:ext>
            </a:extLst>
          </p:cNvPr>
          <p:cNvSpPr txBox="1"/>
          <p:nvPr/>
        </p:nvSpPr>
        <p:spPr>
          <a:xfrm>
            <a:off x="898178" y="388114"/>
            <a:ext cx="556563" cy="338554"/>
          </a:xfrm>
          <a:prstGeom prst="rect">
            <a:avLst/>
          </a:prstGeom>
          <a:noFill/>
        </p:spPr>
        <p:txBody>
          <a:bodyPr wrap="none" rtlCol="0">
            <a:spAutoFit/>
          </a:bodyPr>
          <a:lstStyle/>
          <a:p>
            <a:pPr defTabSz="609585"/>
            <a:r>
              <a:rPr lang="en-US" sz="1600" noProof="0">
                <a:solidFill>
                  <a:srgbClr val="FFB71B"/>
                </a:solidFill>
                <a:latin typeface="Mark OT Heavy"/>
              </a:rPr>
              <a:t>BIKE</a:t>
            </a:r>
          </a:p>
        </p:txBody>
      </p:sp>
      <p:sp>
        <p:nvSpPr>
          <p:cNvPr id="13" name="Text Placeholder 6">
            <a:extLst>
              <a:ext uri="{FF2B5EF4-FFF2-40B4-BE49-F238E27FC236}">
                <a16:creationId xmlns:a16="http://schemas.microsoft.com/office/drawing/2014/main" id="{65D6C088-7FA4-2082-F825-31F8DD2ED7FE}"/>
              </a:ext>
            </a:extLst>
          </p:cNvPr>
          <p:cNvSpPr txBox="1">
            <a:spLocks/>
          </p:cNvSpPr>
          <p:nvPr/>
        </p:nvSpPr>
        <p:spPr>
          <a:xfrm>
            <a:off x="292971" y="2439023"/>
            <a:ext cx="5377584" cy="508984"/>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85">
              <a:buNone/>
            </a:pPr>
            <a:r>
              <a:rPr lang="en-US" sz="1867" noProof="0">
                <a:solidFill>
                  <a:srgbClr val="C00000"/>
                </a:solidFill>
                <a:latin typeface="Mark OT Heavy"/>
              </a:rPr>
              <a:t>HITCH ACCESSORY</a:t>
            </a:r>
          </a:p>
        </p:txBody>
      </p:sp>
      <p:sp>
        <p:nvSpPr>
          <p:cNvPr id="14" name="Title 8">
            <a:extLst>
              <a:ext uri="{FF2B5EF4-FFF2-40B4-BE49-F238E27FC236}">
                <a16:creationId xmlns:a16="http://schemas.microsoft.com/office/drawing/2014/main" id="{3A7A4492-BC05-19CA-13F7-D49EF3ABDC54}"/>
              </a:ext>
            </a:extLst>
          </p:cNvPr>
          <p:cNvSpPr>
            <a:spLocks noGrp="1"/>
          </p:cNvSpPr>
          <p:nvPr>
            <p:ph type="title"/>
          </p:nvPr>
        </p:nvSpPr>
        <p:spPr>
          <a:xfrm>
            <a:off x="250333" y="1515919"/>
            <a:ext cx="6575188" cy="991223"/>
          </a:xfrm>
        </p:spPr>
        <p:txBody>
          <a:bodyPr/>
          <a:lstStyle/>
          <a:p>
            <a:r>
              <a:rPr lang="en-US" sz="3733" noProof="0"/>
              <a:t>FlipFlop</a:t>
            </a:r>
          </a:p>
        </p:txBody>
      </p:sp>
      <p:sp>
        <p:nvSpPr>
          <p:cNvPr id="15" name="Text Placeholder 7">
            <a:extLst>
              <a:ext uri="{FF2B5EF4-FFF2-40B4-BE49-F238E27FC236}">
                <a16:creationId xmlns:a16="http://schemas.microsoft.com/office/drawing/2014/main" id="{17E3149E-C267-B430-CFA8-6EF71D3947CD}"/>
              </a:ext>
            </a:extLst>
          </p:cNvPr>
          <p:cNvSpPr txBox="1">
            <a:spLocks/>
          </p:cNvSpPr>
          <p:nvPr/>
        </p:nvSpPr>
        <p:spPr>
          <a:xfrm>
            <a:off x="293510" y="2828144"/>
            <a:ext cx="5155940" cy="4029856"/>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85">
              <a:lnSpc>
                <a:spcPct val="120000"/>
              </a:lnSpc>
              <a:buNone/>
            </a:pPr>
            <a:r>
              <a:rPr lang="en-US" sz="1467" noProof="0">
                <a:solidFill>
                  <a:srgbClr val="64686B"/>
                </a:solidFill>
                <a:latin typeface="Mark OT"/>
              </a:rPr>
              <a:t>The Yakima FlipFlop hitch extender solves those tricky situations where your hitch is too short or too tall for your Yakima gear mount</a:t>
            </a:r>
          </a:p>
          <a:p>
            <a:pPr marL="457189" indent="-457189" defTabSz="609585">
              <a:lnSpc>
                <a:spcPct val="120000"/>
              </a:lnSpc>
            </a:pPr>
            <a:endParaRPr lang="en-US" sz="1467" noProof="0">
              <a:solidFill>
                <a:srgbClr val="64686B"/>
              </a:solidFill>
              <a:latin typeface="Mark OT"/>
            </a:endParaRPr>
          </a:p>
          <a:p>
            <a:pPr marL="457189" indent="-457189" defTabSz="609585">
              <a:lnSpc>
                <a:spcPct val="120000"/>
              </a:lnSpc>
            </a:pPr>
            <a:r>
              <a:rPr lang="en-US" sz="1467" noProof="0">
                <a:solidFill>
                  <a:srgbClr val="64686B"/>
                </a:solidFill>
                <a:latin typeface="Mark OT"/>
              </a:rPr>
              <a:t>2.125" of rise for better ground clearance</a:t>
            </a:r>
          </a:p>
          <a:p>
            <a:pPr marL="457189" indent="-457189" defTabSz="609585">
              <a:lnSpc>
                <a:spcPct val="120000"/>
              </a:lnSpc>
            </a:pPr>
            <a:r>
              <a:rPr lang="en-US" sz="1467" noProof="0">
                <a:solidFill>
                  <a:srgbClr val="64686B"/>
                </a:solidFill>
                <a:latin typeface="Mark OT"/>
              </a:rPr>
              <a:t>2.125" of drop for tailgates and spare tire</a:t>
            </a:r>
          </a:p>
          <a:p>
            <a:pPr marL="457189" indent="-457189" defTabSz="609585">
              <a:lnSpc>
                <a:spcPct val="120000"/>
              </a:lnSpc>
            </a:pPr>
            <a:r>
              <a:rPr lang="en-US" sz="1467" noProof="0">
                <a:solidFill>
                  <a:srgbClr val="64686B"/>
                </a:solidFill>
                <a:latin typeface="Mark OT"/>
              </a:rPr>
              <a:t>HitchLock included for added security</a:t>
            </a:r>
          </a:p>
          <a:p>
            <a:pPr marL="457189" indent="-457189" defTabSz="609585">
              <a:lnSpc>
                <a:spcPct val="120000"/>
              </a:lnSpc>
            </a:pPr>
            <a:r>
              <a:rPr lang="en-US" sz="1467" noProof="0">
                <a:solidFill>
                  <a:srgbClr val="64686B"/>
                </a:solidFill>
                <a:latin typeface="Mark OT"/>
              </a:rPr>
              <a:t>Quick and easy installation with hex tool-driven wedge technology</a:t>
            </a:r>
          </a:p>
          <a:p>
            <a:pPr marL="457189" indent="-457189" defTabSz="609585">
              <a:lnSpc>
                <a:spcPct val="120000"/>
              </a:lnSpc>
            </a:pPr>
            <a:r>
              <a:rPr lang="en-US" sz="1467" noProof="0">
                <a:solidFill>
                  <a:srgbClr val="64686B"/>
                </a:solidFill>
                <a:latin typeface="Mark OT"/>
              </a:rPr>
              <a:t>Compatible with 2" hitch receivers</a:t>
            </a:r>
          </a:p>
          <a:p>
            <a:pPr marL="457189" indent="-457189" defTabSz="609585">
              <a:lnSpc>
                <a:spcPct val="120000"/>
              </a:lnSpc>
            </a:pPr>
            <a:r>
              <a:rPr lang="en-US" sz="1467" noProof="0">
                <a:solidFill>
                  <a:srgbClr val="64686B"/>
                </a:solidFill>
                <a:latin typeface="Mark OT"/>
              </a:rPr>
              <a:t>350lb/ 159kg Load Rating</a:t>
            </a:r>
          </a:p>
          <a:p>
            <a:pPr marL="457189" indent="-457189" defTabSz="609585">
              <a:lnSpc>
                <a:spcPct val="120000"/>
              </a:lnSpc>
            </a:pPr>
            <a:r>
              <a:rPr lang="en-US" sz="1467" noProof="0">
                <a:solidFill>
                  <a:srgbClr val="64686B"/>
                </a:solidFill>
                <a:latin typeface="Mark OT"/>
              </a:rPr>
              <a:t>MSRP - $149</a:t>
            </a:r>
          </a:p>
        </p:txBody>
      </p:sp>
      <p:sp>
        <p:nvSpPr>
          <p:cNvPr id="7" name="Date Placeholder 4">
            <a:extLst>
              <a:ext uri="{FF2B5EF4-FFF2-40B4-BE49-F238E27FC236}">
                <a16:creationId xmlns:a16="http://schemas.microsoft.com/office/drawing/2014/main" id="{76F0F634-C245-30A9-1655-0A23EAAE08D4}"/>
              </a:ext>
            </a:extLst>
          </p:cNvPr>
          <p:cNvSpPr txBox="1">
            <a:spLocks/>
          </p:cNvSpPr>
          <p:nvPr/>
        </p:nvSpPr>
        <p:spPr>
          <a:xfrm>
            <a:off x="897582" y="6444193"/>
            <a:ext cx="3451516" cy="366183"/>
          </a:xfrm>
          <a:prstGeom prst="rect">
            <a:avLst/>
          </a:prstGeom>
        </p:spPr>
        <p:txBody>
          <a:bodyPr vert="horz" lIns="121920" tIns="60960" rIns="121920" bIns="60960" rtlCol="0" anchor="ctr"/>
          <a:lstStyle>
            <a:defPPr>
              <a:defRPr lang="en-US"/>
            </a:defPPr>
            <a:lvl1pPr marL="0" algn="ctr" defTabSz="457200" rtl="0" eaLnBrk="1" latinLnBrk="0" hangingPunct="1">
              <a:defRPr sz="55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r>
              <a:rPr lang="en-US" sz="733" noProof="0">
                <a:solidFill>
                  <a:srgbClr val="AB2328"/>
                </a:solidFill>
                <a:latin typeface="Mark OT"/>
              </a:rPr>
              <a:t>Yakima Products, Inc.  Confidential</a:t>
            </a:r>
          </a:p>
        </p:txBody>
      </p:sp>
      <p:grpSp>
        <p:nvGrpSpPr>
          <p:cNvPr id="19" name="Group 18">
            <a:extLst>
              <a:ext uri="{FF2B5EF4-FFF2-40B4-BE49-F238E27FC236}">
                <a16:creationId xmlns:a16="http://schemas.microsoft.com/office/drawing/2014/main" id="{4A4923C8-01AA-7F94-F526-D21F8EDE3607}"/>
              </a:ext>
            </a:extLst>
          </p:cNvPr>
          <p:cNvGrpSpPr/>
          <p:nvPr/>
        </p:nvGrpSpPr>
        <p:grpSpPr>
          <a:xfrm>
            <a:off x="5462016" y="3125067"/>
            <a:ext cx="6729984" cy="3732933"/>
            <a:chOff x="5462016" y="3125067"/>
            <a:chExt cx="6729984" cy="3732933"/>
          </a:xfrm>
        </p:grpSpPr>
        <p:pic>
          <p:nvPicPr>
            <p:cNvPr id="11" name="Picture 10" descr="A car on a trailer&#10;&#10;AI-generated content may be incorrect.">
              <a:extLst>
                <a:ext uri="{FF2B5EF4-FFF2-40B4-BE49-F238E27FC236}">
                  <a16:creationId xmlns:a16="http://schemas.microsoft.com/office/drawing/2014/main" id="{99D0FBD6-28B1-FB62-AB3C-1442B800226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462016" y="3125067"/>
              <a:ext cx="6729984" cy="3732933"/>
            </a:xfrm>
            <a:prstGeom prst="rect">
              <a:avLst/>
            </a:prstGeom>
          </p:spPr>
        </p:pic>
        <p:pic>
          <p:nvPicPr>
            <p:cNvPr id="18" name="Picture 17" descr="A vehicle towing a vehicle&#10;&#10;AI-generated content may be incorrect.">
              <a:extLst>
                <a:ext uri="{FF2B5EF4-FFF2-40B4-BE49-F238E27FC236}">
                  <a16:creationId xmlns:a16="http://schemas.microsoft.com/office/drawing/2014/main" id="{08E4B778-A27F-8A78-1DF2-1FDF6F700EF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85403" l="4230" r="100000">
                          <a14:foregroundMark x1="6522" y1="13891" x2="12754" y2="22484"/>
                          <a14:foregroundMark x1="12754" y1="22484" x2="25541" y2="25074"/>
                          <a14:foregroundMark x1="25541" y1="25074" x2="32580" y2="23661"/>
                          <a14:foregroundMark x1="32580" y1="23661" x2="38586" y2="28193"/>
                          <a14:foregroundMark x1="38586" y1="28193" x2="30707" y2="31666"/>
                          <a14:foregroundMark x1="30707" y1="31666" x2="38069" y2="37316"/>
                          <a14:foregroundMark x1="38069" y1="37316" x2="41782" y2="46321"/>
                          <a14:foregroundMark x1="41782" y1="46321" x2="49306" y2="45203"/>
                          <a14:foregroundMark x1="49306" y1="45203" x2="77333" y2="53325"/>
                          <a14:foregroundMark x1="77333" y1="53325" x2="72102" y2="46792"/>
                          <a14:foregroundMark x1="72102" y1="46792" x2="69422" y2="35962"/>
                          <a14:foregroundMark x1="69422" y1="35962" x2="73652" y2="11948"/>
                          <a14:foregroundMark x1="73652" y1="11948" x2="72974" y2="1059"/>
                          <a14:foregroundMark x1="73103" y1="0" x2="72974" y2="1001"/>
                          <a14:foregroundMark x1="91282" y1="0" x2="99968" y2="19953"/>
                          <a14:foregroundMark x1="78172" y1="51501" x2="99968" y2="50029"/>
                          <a14:foregroundMark x1="78172" y1="51560" x2="75331" y2="45674"/>
                          <a14:foregroundMark x1="29900" y1="15127" x2="29900" y2="15127"/>
                          <a14:foregroundMark x1="31095" y1="13302" x2="30772" y2="13479"/>
                          <a14:foregroundMark x1="29771" y1="17304" x2="29771" y2="17304"/>
                          <a14:foregroundMark x1="30223" y1="19423" x2="30223" y2="19423"/>
                          <a14:foregroundMark x1="37908" y1="17952" x2="37908" y2="17952"/>
                          <a14:foregroundMark x1="69971" y1="48793" x2="69971" y2="48793"/>
                          <a14:foregroundMark x1="37165" y1="14597" x2="37617" y2="15656"/>
                          <a14:foregroundMark x1="31708" y1="12184" x2="31708" y2="12184"/>
                          <a14:foregroundMark x1="33032" y1="11595" x2="33032" y2="11595"/>
                          <a14:backgroundMark x1="9170" y1="28075" x2="14853" y2="31666"/>
                          <a14:backgroundMark x1="14853" y1="31666" x2="19793" y2="38552"/>
                          <a14:backgroundMark x1="19793" y1="38552" x2="31482" y2="42966"/>
                          <a14:backgroundMark x1="31482" y1="42966" x2="37326" y2="48852"/>
                          <a14:backgroundMark x1="37326" y1="48852" x2="96836" y2="79282"/>
                          <a14:backgroundMark x1="52954" y1="53325" x2="67549" y2="57092"/>
                          <a14:backgroundMark x1="29771" y1="19188" x2="29771" y2="19188"/>
                          <a14:backgroundMark x1="29319" y1="17834" x2="29319" y2="17834"/>
                          <a14:backgroundMark x1="34001" y1="13361" x2="34001" y2="13361"/>
                        </a14:backgroundRemoval>
                      </a14:imgEffect>
                    </a14:imgLayer>
                  </a14:imgProps>
                </a:ext>
                <a:ext uri="{28A0092B-C50C-407E-A947-70E740481C1C}">
                  <a14:useLocalDpi xmlns:a14="http://schemas.microsoft.com/office/drawing/2010/main" val="0"/>
                </a:ext>
              </a:extLst>
            </a:blip>
            <a:srcRect/>
            <a:stretch/>
          </p:blipFill>
          <p:spPr>
            <a:xfrm>
              <a:off x="5779395" y="3125067"/>
              <a:ext cx="6400800" cy="3579816"/>
            </a:xfrm>
            <a:prstGeom prst="rect">
              <a:avLst/>
            </a:prstGeom>
          </p:spPr>
        </p:pic>
      </p:grpSp>
      <p:pic>
        <p:nvPicPr>
          <p:cNvPr id="9" name="Picture 8" descr="A close-up of a black object&#10;&#10;AI-generated content may be incorrect.">
            <a:extLst>
              <a:ext uri="{FF2B5EF4-FFF2-40B4-BE49-F238E27FC236}">
                <a16:creationId xmlns:a16="http://schemas.microsoft.com/office/drawing/2014/main" id="{E1F226C7-6486-41F4-BAB8-40811DEA615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53" b="96579" l="2432" r="96401">
                        <a14:foregroundMark x1="9630" y1="28421" x2="3113" y2="32500"/>
                        <a14:foregroundMark x1="3113" y1="32500" x2="5739" y2="43421"/>
                        <a14:foregroundMark x1="5739" y1="43421" x2="10603" y2="48158"/>
                        <a14:foregroundMark x1="3696" y1="30789" x2="2626" y2="40658"/>
                        <a14:foregroundMark x1="2626" y1="40658" x2="2821" y2="40789"/>
                        <a14:foregroundMark x1="63327" y1="88553" x2="58560" y2="97237"/>
                        <a14:foregroundMark x1="58560" y1="97237" x2="51130" y2="93289"/>
                        <a14:foregroundMark x1="51835" y1="92710" x2="59630" y2="91711"/>
                        <a14:foregroundMark x1="59630" y1="91711" x2="60311" y2="90921"/>
                        <a14:foregroundMark x1="56128" y1="95132" x2="59144" y2="96579"/>
                        <a14:foregroundMark x1="93677" y1="62763" x2="89300" y2="73947"/>
                        <a14:foregroundMark x1="89300" y1="73947" x2="95817" y2="68684"/>
                        <a14:foregroundMark x1="95817" y1="68684" x2="95233" y2="45789"/>
                        <a14:foregroundMark x1="95233" y1="45789" x2="92023" y2="35132"/>
                        <a14:foregroundMark x1="92023" y1="35132" x2="90953" y2="48816"/>
                        <a14:foregroundMark x1="90953" y1="48816" x2="91342" y2="52237"/>
                        <a14:foregroundMark x1="46304" y1="10526" x2="35603" y2="5132"/>
                        <a14:foregroundMark x1="35603" y1="5132" x2="27140" y2="5658"/>
                        <a14:foregroundMark x1="27140" y1="5658" x2="26751" y2="8421"/>
                        <a14:foregroundMark x1="31809" y1="1184" x2="31809" y2="2105"/>
                        <a14:foregroundMark x1="95136" y1="39605" x2="96401" y2="50789"/>
                        <a14:foregroundMark x1="96401" y1="50789" x2="94942" y2="51579"/>
                        <a14:backgroundMark x1="50097" y1="93289" x2="50097" y2="93289"/>
                        <a14:backgroundMark x1="50097" y1="92895" x2="50681" y2="93816"/>
                      </a14:backgroundRemoval>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096000" y="179126"/>
            <a:ext cx="5227797" cy="3864909"/>
          </a:xfrm>
          <a:prstGeom prst="rect">
            <a:avLst/>
          </a:prstGeom>
        </p:spPr>
      </p:pic>
    </p:spTree>
    <p:extLst>
      <p:ext uri="{BB962C8B-B14F-4D97-AF65-F5344CB8AC3E}">
        <p14:creationId xmlns:p14="http://schemas.microsoft.com/office/powerpoint/2010/main" val="15669929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0D40F-9A13-B64F-B6A8-336A1B25316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9CCEB38-0416-F7D4-247A-01E784A4D990}"/>
              </a:ext>
            </a:extLst>
          </p:cNvPr>
          <p:cNvPicPr>
            <a:picLocks noChangeAspect="1"/>
          </p:cNvPicPr>
          <p:nvPr/>
        </p:nvPicPr>
        <p:blipFill>
          <a:blip r:embed="rId3">
            <a:alphaModFix amt="16000"/>
            <a:extLst>
              <a:ext uri="{28A0092B-C50C-407E-A947-70E740481C1C}">
                <a14:useLocalDpi xmlns:a14="http://schemas.microsoft.com/office/drawing/2010/main" val="0"/>
              </a:ext>
            </a:extLst>
          </a:blip>
          <a:srcRect/>
          <a:stretch/>
        </p:blipFill>
        <p:spPr>
          <a:xfrm>
            <a:off x="5462015" y="0"/>
            <a:ext cx="6729984" cy="6858000"/>
          </a:xfrm>
          <a:prstGeom prst="rect">
            <a:avLst/>
          </a:prstGeom>
        </p:spPr>
      </p:pic>
      <p:pic>
        <p:nvPicPr>
          <p:cNvPr id="6" name="Picture 5" descr="A close-up of a white vehicle&#10;&#10;AI-generated content may be incorrect.">
            <a:extLst>
              <a:ext uri="{FF2B5EF4-FFF2-40B4-BE49-F238E27FC236}">
                <a16:creationId xmlns:a16="http://schemas.microsoft.com/office/drawing/2014/main" id="{241066BD-1D49-DE9C-BBCF-4B50A93404A3}"/>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5433506" y="-1"/>
            <a:ext cx="6758494" cy="4603218"/>
          </a:xfrm>
          <a:prstGeom prst="rect">
            <a:avLst/>
          </a:prstGeom>
        </p:spPr>
      </p:pic>
      <p:pic>
        <p:nvPicPr>
          <p:cNvPr id="10" name="Picture 9" descr="A black circular object with a black background&#10;&#10;AI-generated content may be incorrect.">
            <a:extLst>
              <a:ext uri="{FF2B5EF4-FFF2-40B4-BE49-F238E27FC236}">
                <a16:creationId xmlns:a16="http://schemas.microsoft.com/office/drawing/2014/main" id="{8005040E-72CA-AEA3-8285-585C8543F163}"/>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8364898" y="3113922"/>
            <a:ext cx="3906026" cy="3564953"/>
          </a:xfrm>
          <a:prstGeom prst="rect">
            <a:avLst/>
          </a:prstGeom>
        </p:spPr>
      </p:pic>
      <p:sp>
        <p:nvSpPr>
          <p:cNvPr id="12" name="Rectangle 11">
            <a:extLst>
              <a:ext uri="{FF2B5EF4-FFF2-40B4-BE49-F238E27FC236}">
                <a16:creationId xmlns:a16="http://schemas.microsoft.com/office/drawing/2014/main" id="{C3D346AF-3228-0421-2D2B-E74B9B85BFA1}"/>
              </a:ext>
            </a:extLst>
          </p:cNvPr>
          <p:cNvSpPr/>
          <p:nvPr/>
        </p:nvSpPr>
        <p:spPr>
          <a:xfrm>
            <a:off x="-64655" y="-1"/>
            <a:ext cx="358165" cy="6858001"/>
          </a:xfrm>
          <a:prstGeom prst="rect">
            <a:avLst/>
          </a:prstGeom>
          <a:solidFill>
            <a:srgbClr val="FFB7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noProof="0">
              <a:solidFill>
                <a:srgbClr val="E1E1E1"/>
              </a:solidFill>
              <a:latin typeface="Mark OT"/>
            </a:endParaRPr>
          </a:p>
        </p:txBody>
      </p:sp>
      <p:sp>
        <p:nvSpPr>
          <p:cNvPr id="3" name="Footer Placeholder 2">
            <a:extLst>
              <a:ext uri="{FF2B5EF4-FFF2-40B4-BE49-F238E27FC236}">
                <a16:creationId xmlns:a16="http://schemas.microsoft.com/office/drawing/2014/main" id="{A22D948D-6FA4-6CED-A1CB-E9A19C150418}"/>
              </a:ext>
            </a:extLst>
          </p:cNvPr>
          <p:cNvSpPr>
            <a:spLocks noGrp="1"/>
          </p:cNvSpPr>
          <p:nvPr>
            <p:ph type="ftr" sz="quarter" idx="10"/>
          </p:nvPr>
        </p:nvSpPr>
        <p:spPr/>
        <p:txBody>
          <a:bodyPr/>
          <a:lstStyle/>
          <a:p>
            <a:pPr defTabSz="609585"/>
            <a:endParaRPr lang="en-US" noProof="0">
              <a:latin typeface="Mark OT"/>
            </a:endParaRPr>
          </a:p>
        </p:txBody>
      </p:sp>
      <p:sp>
        <p:nvSpPr>
          <p:cNvPr id="4" name="Slide Number Placeholder 3">
            <a:extLst>
              <a:ext uri="{FF2B5EF4-FFF2-40B4-BE49-F238E27FC236}">
                <a16:creationId xmlns:a16="http://schemas.microsoft.com/office/drawing/2014/main" id="{42906C5F-3770-3FCE-145D-58C6AF4AD696}"/>
              </a:ext>
            </a:extLst>
          </p:cNvPr>
          <p:cNvSpPr>
            <a:spLocks noGrp="1"/>
          </p:cNvSpPr>
          <p:nvPr>
            <p:ph type="sldNum" sz="quarter" idx="11"/>
          </p:nvPr>
        </p:nvSpPr>
        <p:spPr/>
        <p:txBody>
          <a:bodyPr/>
          <a:lstStyle/>
          <a:p>
            <a:pPr defTabSz="609585"/>
            <a:fld id="{E3C10A3F-FD94-6F46-B81C-C62BCA26E41C}" type="slidenum">
              <a:rPr lang="en-US" noProof="0">
                <a:latin typeface="Mark OT"/>
              </a:rPr>
              <a:pPr defTabSz="609585"/>
              <a:t>54</a:t>
            </a:fld>
            <a:endParaRPr lang="en-US" noProof="0">
              <a:latin typeface="Mark OT"/>
            </a:endParaRPr>
          </a:p>
        </p:txBody>
      </p:sp>
      <p:pic>
        <p:nvPicPr>
          <p:cNvPr id="23" name="Picture 22">
            <a:extLst>
              <a:ext uri="{FF2B5EF4-FFF2-40B4-BE49-F238E27FC236}">
                <a16:creationId xmlns:a16="http://schemas.microsoft.com/office/drawing/2014/main" id="{A484237E-B53C-F2DA-85EA-42E72ECFBB3F}"/>
              </a:ext>
            </a:extLst>
          </p:cNvPr>
          <p:cNvPicPr>
            <a:picLocks noChangeAspect="1"/>
          </p:cNvPicPr>
          <p:nvPr/>
        </p:nvPicPr>
        <p:blipFill rotWithShape="1">
          <a:blip r:embed="rId6" cstate="screen">
            <a:alphaModFix/>
            <a:extLst>
              <a:ext uri="{BEBA8EAE-BF5A-486C-A8C5-ECC9F3942E4B}">
                <a14:imgProps xmlns:a14="http://schemas.microsoft.com/office/drawing/2010/main">
                  <a14:imgLayer r:embed="rId7">
                    <a14:imgEffect>
                      <a14:brightnessContrast bright="2000"/>
                    </a14:imgEffect>
                  </a14:imgLayer>
                </a14:imgProps>
              </a:ext>
              <a:ext uri="{28A0092B-C50C-407E-A947-70E740481C1C}">
                <a14:useLocalDpi xmlns:a14="http://schemas.microsoft.com/office/drawing/2010/main" val="0"/>
              </a:ext>
            </a:extLst>
          </a:blip>
          <a:srcRect l="-135" r="-1"/>
          <a:stretch/>
        </p:blipFill>
        <p:spPr>
          <a:xfrm>
            <a:off x="450366" y="330878"/>
            <a:ext cx="484460" cy="483805"/>
          </a:xfrm>
          <a:prstGeom prst="rect">
            <a:avLst/>
          </a:prstGeom>
        </p:spPr>
      </p:pic>
      <p:sp>
        <p:nvSpPr>
          <p:cNvPr id="29" name="TextBox 28">
            <a:extLst>
              <a:ext uri="{FF2B5EF4-FFF2-40B4-BE49-F238E27FC236}">
                <a16:creationId xmlns:a16="http://schemas.microsoft.com/office/drawing/2014/main" id="{D7B112A8-92F6-8730-A0DF-7929DE560E40}"/>
              </a:ext>
            </a:extLst>
          </p:cNvPr>
          <p:cNvSpPr txBox="1"/>
          <p:nvPr/>
        </p:nvSpPr>
        <p:spPr>
          <a:xfrm>
            <a:off x="898178" y="388114"/>
            <a:ext cx="556563" cy="338554"/>
          </a:xfrm>
          <a:prstGeom prst="rect">
            <a:avLst/>
          </a:prstGeom>
          <a:noFill/>
        </p:spPr>
        <p:txBody>
          <a:bodyPr wrap="none" rtlCol="0">
            <a:spAutoFit/>
          </a:bodyPr>
          <a:lstStyle/>
          <a:p>
            <a:pPr defTabSz="609585"/>
            <a:r>
              <a:rPr lang="en-US" sz="1600" noProof="0">
                <a:solidFill>
                  <a:srgbClr val="FFB71B"/>
                </a:solidFill>
                <a:latin typeface="Mark OT Heavy"/>
              </a:rPr>
              <a:t>BIKE</a:t>
            </a:r>
          </a:p>
        </p:txBody>
      </p:sp>
      <p:sp>
        <p:nvSpPr>
          <p:cNvPr id="13" name="Text Placeholder 6">
            <a:extLst>
              <a:ext uri="{FF2B5EF4-FFF2-40B4-BE49-F238E27FC236}">
                <a16:creationId xmlns:a16="http://schemas.microsoft.com/office/drawing/2014/main" id="{AD9376A6-C9D3-B0C3-7B23-105F136DC2AF}"/>
              </a:ext>
            </a:extLst>
          </p:cNvPr>
          <p:cNvSpPr txBox="1">
            <a:spLocks/>
          </p:cNvSpPr>
          <p:nvPr/>
        </p:nvSpPr>
        <p:spPr>
          <a:xfrm>
            <a:off x="300972" y="2439023"/>
            <a:ext cx="5362713" cy="508984"/>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85">
              <a:buNone/>
            </a:pPr>
            <a:r>
              <a:rPr lang="en-US" sz="1867" noProof="0">
                <a:solidFill>
                  <a:srgbClr val="C00000"/>
                </a:solidFill>
                <a:latin typeface="Mark OT Heavy"/>
              </a:rPr>
              <a:t>HITCH ACCESSORY</a:t>
            </a:r>
          </a:p>
        </p:txBody>
      </p:sp>
      <p:sp>
        <p:nvSpPr>
          <p:cNvPr id="14" name="Title 8">
            <a:extLst>
              <a:ext uri="{FF2B5EF4-FFF2-40B4-BE49-F238E27FC236}">
                <a16:creationId xmlns:a16="http://schemas.microsoft.com/office/drawing/2014/main" id="{436B2DDC-DE09-B79B-8B54-72B317F663E5}"/>
              </a:ext>
            </a:extLst>
          </p:cNvPr>
          <p:cNvSpPr>
            <a:spLocks noGrp="1"/>
          </p:cNvSpPr>
          <p:nvPr>
            <p:ph type="title"/>
          </p:nvPr>
        </p:nvSpPr>
        <p:spPr>
          <a:xfrm>
            <a:off x="268808" y="1515919"/>
            <a:ext cx="6517298" cy="991223"/>
          </a:xfrm>
        </p:spPr>
        <p:txBody>
          <a:bodyPr/>
          <a:lstStyle/>
          <a:p>
            <a:r>
              <a:rPr lang="en-US" sz="3733" noProof="0"/>
              <a:t>BookMark</a:t>
            </a:r>
          </a:p>
        </p:txBody>
      </p:sp>
      <p:sp>
        <p:nvSpPr>
          <p:cNvPr id="15" name="Text Placeholder 7">
            <a:extLst>
              <a:ext uri="{FF2B5EF4-FFF2-40B4-BE49-F238E27FC236}">
                <a16:creationId xmlns:a16="http://schemas.microsoft.com/office/drawing/2014/main" id="{5681D4A3-02F8-9A0D-0F4D-1893473FF19E}"/>
              </a:ext>
            </a:extLst>
          </p:cNvPr>
          <p:cNvSpPr txBox="1">
            <a:spLocks/>
          </p:cNvSpPr>
          <p:nvPr/>
        </p:nvSpPr>
        <p:spPr>
          <a:xfrm>
            <a:off x="307763" y="2828144"/>
            <a:ext cx="5118951" cy="3719805"/>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85">
              <a:lnSpc>
                <a:spcPct val="120000"/>
              </a:lnSpc>
              <a:buNone/>
            </a:pPr>
            <a:r>
              <a:rPr lang="en-US" sz="1467" noProof="0">
                <a:solidFill>
                  <a:srgbClr val="64686B"/>
                </a:solidFill>
                <a:latin typeface="Mark OT"/>
              </a:rPr>
              <a:t>Innovative tool streamlines rack installation by precisely guiding hitch bolt alignment</a:t>
            </a:r>
          </a:p>
          <a:p>
            <a:pPr marL="457189" indent="-457189" defTabSz="609585">
              <a:lnSpc>
                <a:spcPct val="120000"/>
              </a:lnSpc>
            </a:pPr>
            <a:endParaRPr lang="en-US" sz="1467" noProof="0">
              <a:solidFill>
                <a:srgbClr val="64686B"/>
              </a:solidFill>
              <a:latin typeface="Mark OT"/>
            </a:endParaRPr>
          </a:p>
          <a:p>
            <a:pPr marL="457189" indent="-457189" defTabSz="609585">
              <a:lnSpc>
                <a:spcPct val="120000"/>
              </a:lnSpc>
            </a:pPr>
            <a:r>
              <a:rPr lang="en-US" sz="1467" noProof="0">
                <a:solidFill>
                  <a:srgbClr val="64686B"/>
                </a:solidFill>
                <a:latin typeface="Mark OT"/>
              </a:rPr>
              <a:t>Pinpoints the ideal hitch bolt position for a smooth, secure fit</a:t>
            </a:r>
          </a:p>
          <a:p>
            <a:pPr marL="457189" indent="-457189" defTabSz="609585">
              <a:lnSpc>
                <a:spcPct val="120000"/>
              </a:lnSpc>
            </a:pPr>
            <a:r>
              <a:rPr lang="en-US" sz="1467" noProof="0">
                <a:solidFill>
                  <a:srgbClr val="64686B"/>
                </a:solidFill>
                <a:latin typeface="Mark OT"/>
              </a:rPr>
              <a:t>Available in Black and Silver</a:t>
            </a:r>
          </a:p>
          <a:p>
            <a:pPr marL="457189" indent="-457189" defTabSz="609585">
              <a:lnSpc>
                <a:spcPct val="120000"/>
              </a:lnSpc>
            </a:pPr>
            <a:r>
              <a:rPr lang="en-US" sz="1467" noProof="0">
                <a:solidFill>
                  <a:srgbClr val="64686B"/>
                </a:solidFill>
                <a:latin typeface="Mark OT"/>
              </a:rPr>
              <a:t>12 pack countertop box with </a:t>
            </a:r>
            <a:r>
              <a:rPr lang="en-US" sz="1467" b="1" i="1" noProof="0">
                <a:solidFill>
                  <a:srgbClr val="64686B"/>
                </a:solidFill>
                <a:latin typeface="Mark OT"/>
              </a:rPr>
              <a:t>extra retail margin</a:t>
            </a:r>
            <a:r>
              <a:rPr lang="en-US" sz="1467" noProof="0">
                <a:solidFill>
                  <a:srgbClr val="64686B"/>
                </a:solidFill>
                <a:latin typeface="Mark OT"/>
              </a:rPr>
              <a:t>, (6 silver/6 black)</a:t>
            </a:r>
          </a:p>
          <a:p>
            <a:pPr marL="457189" indent="-457189" defTabSz="609585">
              <a:lnSpc>
                <a:spcPct val="120000"/>
              </a:lnSpc>
            </a:pPr>
            <a:r>
              <a:rPr lang="en-US" sz="1467" noProof="0">
                <a:solidFill>
                  <a:srgbClr val="64686B"/>
                </a:solidFill>
                <a:latin typeface="Mark OT"/>
              </a:rPr>
              <a:t>2" hitch rack only</a:t>
            </a:r>
          </a:p>
          <a:p>
            <a:pPr marL="457189" indent="-457189" defTabSz="609585">
              <a:lnSpc>
                <a:spcPct val="120000"/>
              </a:lnSpc>
            </a:pPr>
            <a:r>
              <a:rPr lang="en-US" sz="1467" noProof="0">
                <a:solidFill>
                  <a:srgbClr val="64686B"/>
                </a:solidFill>
                <a:latin typeface="Mark OT"/>
              </a:rPr>
              <a:t>MSRP - $19</a:t>
            </a:r>
          </a:p>
        </p:txBody>
      </p:sp>
      <p:pic>
        <p:nvPicPr>
          <p:cNvPr id="8" name="Picture 7" descr="A silver circle with a black background&#10;&#10;AI-generated content may be incorrect.">
            <a:extLst>
              <a:ext uri="{FF2B5EF4-FFF2-40B4-BE49-F238E27FC236}">
                <a16:creationId xmlns:a16="http://schemas.microsoft.com/office/drawing/2014/main" id="{6DAB9405-E0D6-BD7A-B77B-47B62110911F}"/>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5483277" y="3385792"/>
            <a:ext cx="3537407" cy="3382646"/>
          </a:xfrm>
          <a:prstGeom prst="rect">
            <a:avLst/>
          </a:prstGeom>
        </p:spPr>
      </p:pic>
      <p:sp>
        <p:nvSpPr>
          <p:cNvPr id="7" name="Date Placeholder 4">
            <a:extLst>
              <a:ext uri="{FF2B5EF4-FFF2-40B4-BE49-F238E27FC236}">
                <a16:creationId xmlns:a16="http://schemas.microsoft.com/office/drawing/2014/main" id="{9A72F9AA-BAA1-2FE8-557A-A70F948484F8}"/>
              </a:ext>
            </a:extLst>
          </p:cNvPr>
          <p:cNvSpPr txBox="1">
            <a:spLocks/>
          </p:cNvSpPr>
          <p:nvPr/>
        </p:nvSpPr>
        <p:spPr>
          <a:xfrm>
            <a:off x="897582" y="6444193"/>
            <a:ext cx="3451516" cy="366183"/>
          </a:xfrm>
          <a:prstGeom prst="rect">
            <a:avLst/>
          </a:prstGeom>
        </p:spPr>
        <p:txBody>
          <a:bodyPr vert="horz" lIns="121920" tIns="60960" rIns="121920" bIns="60960" rtlCol="0" anchor="ctr"/>
          <a:lstStyle>
            <a:defPPr>
              <a:defRPr lang="en-US"/>
            </a:defPPr>
            <a:lvl1pPr marL="0" algn="ctr" defTabSz="457200" rtl="0" eaLnBrk="1" latinLnBrk="0" hangingPunct="1">
              <a:defRPr sz="55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r>
              <a:rPr lang="en-US" sz="733" noProof="0">
                <a:solidFill>
                  <a:srgbClr val="AB2328"/>
                </a:solidFill>
                <a:latin typeface="Mark OT"/>
              </a:rPr>
              <a:t>Yakima Products, Inc.  Confidential</a:t>
            </a:r>
          </a:p>
        </p:txBody>
      </p:sp>
    </p:spTree>
    <p:extLst>
      <p:ext uri="{BB962C8B-B14F-4D97-AF65-F5344CB8AC3E}">
        <p14:creationId xmlns:p14="http://schemas.microsoft.com/office/powerpoint/2010/main" val="7088102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A0FFB-CF06-0232-6329-CE9D950E5F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C6FA5C-8CBF-C364-6340-D2716E06CB92}"/>
              </a:ext>
            </a:extLst>
          </p:cNvPr>
          <p:cNvSpPr>
            <a:spLocks noGrp="1"/>
          </p:cNvSpPr>
          <p:nvPr>
            <p:ph type="title"/>
          </p:nvPr>
        </p:nvSpPr>
        <p:spPr>
          <a:xfrm>
            <a:off x="520066" y="1346691"/>
            <a:ext cx="4903124" cy="970175"/>
          </a:xfrm>
        </p:spPr>
        <p:txBody>
          <a:bodyPr/>
          <a:lstStyle/>
          <a:p>
            <a:r>
              <a:rPr lang="en-US" sz="3733" noProof="0"/>
              <a:t>Yakima</a:t>
            </a:r>
            <a:br>
              <a:rPr lang="en-US" sz="3733" noProof="0"/>
            </a:br>
            <a:r>
              <a:rPr lang="en-US" sz="3733" noProof="0"/>
              <a:t>Sp26 Product</a:t>
            </a:r>
          </a:p>
        </p:txBody>
      </p:sp>
      <p:sp>
        <p:nvSpPr>
          <p:cNvPr id="3" name="Footer Placeholder 2">
            <a:extLst>
              <a:ext uri="{FF2B5EF4-FFF2-40B4-BE49-F238E27FC236}">
                <a16:creationId xmlns:a16="http://schemas.microsoft.com/office/drawing/2014/main" id="{B37C91A0-3E1D-34DE-3BBB-032DC3DACBE6}"/>
              </a:ext>
            </a:extLst>
          </p:cNvPr>
          <p:cNvSpPr>
            <a:spLocks noGrp="1"/>
          </p:cNvSpPr>
          <p:nvPr>
            <p:ph type="ftr" sz="quarter" idx="10"/>
          </p:nvPr>
        </p:nvSpPr>
        <p:spPr/>
        <p:txBody>
          <a:bodyPr/>
          <a:lstStyle/>
          <a:p>
            <a:pPr defTabSz="609570">
              <a:defRPr/>
            </a:pPr>
            <a:endParaRPr lang="en-US" noProof="0">
              <a:latin typeface="Mark OT"/>
            </a:endParaRPr>
          </a:p>
        </p:txBody>
      </p:sp>
      <p:sp>
        <p:nvSpPr>
          <p:cNvPr id="4" name="Slide Number Placeholder 3">
            <a:extLst>
              <a:ext uri="{FF2B5EF4-FFF2-40B4-BE49-F238E27FC236}">
                <a16:creationId xmlns:a16="http://schemas.microsoft.com/office/drawing/2014/main" id="{0E6D1D28-98D3-73C3-CB37-C2B80C5C4679}"/>
              </a:ext>
            </a:extLst>
          </p:cNvPr>
          <p:cNvSpPr>
            <a:spLocks noGrp="1"/>
          </p:cNvSpPr>
          <p:nvPr>
            <p:ph type="sldNum" sz="quarter" idx="11"/>
          </p:nvPr>
        </p:nvSpPr>
        <p:spPr/>
        <p:txBody>
          <a:bodyPr/>
          <a:lstStyle/>
          <a:p>
            <a:pPr defTabSz="609570">
              <a:defRPr/>
            </a:pPr>
            <a:fld id="{E3C10A3F-FD94-6F46-B81C-C62BCA26E41C}" type="slidenum">
              <a:rPr lang="en-US" noProof="0">
                <a:latin typeface="Mark OT"/>
              </a:rPr>
              <a:pPr defTabSz="609570">
                <a:defRPr/>
              </a:pPr>
              <a:t>55</a:t>
            </a:fld>
            <a:endParaRPr lang="en-US" noProof="0">
              <a:latin typeface="Mark OT"/>
            </a:endParaRPr>
          </a:p>
        </p:txBody>
      </p:sp>
      <p:sp>
        <p:nvSpPr>
          <p:cNvPr id="6" name="Text Placeholder 5">
            <a:extLst>
              <a:ext uri="{FF2B5EF4-FFF2-40B4-BE49-F238E27FC236}">
                <a16:creationId xmlns:a16="http://schemas.microsoft.com/office/drawing/2014/main" id="{A83E458D-11D3-E57E-D546-09343268BC53}"/>
              </a:ext>
            </a:extLst>
          </p:cNvPr>
          <p:cNvSpPr>
            <a:spLocks noGrp="1"/>
          </p:cNvSpPr>
          <p:nvPr>
            <p:ph type="body" sz="quarter" idx="13"/>
          </p:nvPr>
        </p:nvSpPr>
        <p:spPr>
          <a:xfrm>
            <a:off x="520067" y="2188972"/>
            <a:ext cx="4793491" cy="391584"/>
          </a:xfrm>
        </p:spPr>
        <p:txBody>
          <a:bodyPr>
            <a:noAutofit/>
          </a:bodyPr>
          <a:lstStyle/>
          <a:p>
            <a:r>
              <a:rPr lang="en-US" noProof="0">
                <a:solidFill>
                  <a:schemeClr val="accent1"/>
                </a:solidFill>
              </a:rPr>
              <a:t>TRANSITION PLANNER</a:t>
            </a:r>
          </a:p>
        </p:txBody>
      </p:sp>
      <p:sp>
        <p:nvSpPr>
          <p:cNvPr id="5" name="Date Placeholder 4">
            <a:extLst>
              <a:ext uri="{FF2B5EF4-FFF2-40B4-BE49-F238E27FC236}">
                <a16:creationId xmlns:a16="http://schemas.microsoft.com/office/drawing/2014/main" id="{78074E19-7D1A-C7BA-3009-4619A1766DC5}"/>
              </a:ext>
            </a:extLst>
          </p:cNvPr>
          <p:cNvSpPr>
            <a:spLocks noGrp="1"/>
          </p:cNvSpPr>
          <p:nvPr>
            <p:ph type="dt" sz="half" idx="2"/>
          </p:nvPr>
        </p:nvSpPr>
        <p:spPr/>
        <p:txBody>
          <a:bodyPr/>
          <a:lstStyle/>
          <a:p>
            <a:pPr defTabSz="609570">
              <a:defRPr/>
            </a:pPr>
            <a:r>
              <a:rPr lang="en-US" noProof="0">
                <a:solidFill>
                  <a:srgbClr val="AB2328"/>
                </a:solidFill>
                <a:latin typeface="Mark OT"/>
              </a:rPr>
              <a:t>Yakima Products, Inc.  Confidential</a:t>
            </a:r>
          </a:p>
        </p:txBody>
      </p:sp>
      <p:sp>
        <p:nvSpPr>
          <p:cNvPr id="14" name="Text Placeholder 5">
            <a:extLst>
              <a:ext uri="{FF2B5EF4-FFF2-40B4-BE49-F238E27FC236}">
                <a16:creationId xmlns:a16="http://schemas.microsoft.com/office/drawing/2014/main" id="{77C86344-9685-D639-8523-23CBC680D5E4}"/>
              </a:ext>
            </a:extLst>
          </p:cNvPr>
          <p:cNvSpPr txBox="1">
            <a:spLocks/>
          </p:cNvSpPr>
          <p:nvPr/>
        </p:nvSpPr>
        <p:spPr>
          <a:xfrm>
            <a:off x="520067" y="2558643"/>
            <a:ext cx="2396744" cy="400887"/>
          </a:xfrm>
          <a:prstGeom prst="rect">
            <a:avLst/>
          </a:prstGeom>
        </p:spPr>
        <p:txBody>
          <a:bodyPr>
            <a:noAutofit/>
          </a:bodyPr>
          <a:lstStyle>
            <a:lvl1pPr marL="457189" indent="-457189" algn="l" defTabSz="609585" rtl="0" eaLnBrk="1" latinLnBrk="0" hangingPunct="1">
              <a:spcBef>
                <a:spcPct val="20000"/>
              </a:spcBef>
              <a:buFont typeface="Arial"/>
              <a:buChar char="•"/>
              <a:defRPr sz="3200"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2667"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24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133"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defTabSz="609570">
              <a:buNone/>
              <a:defRPr/>
            </a:pPr>
            <a:r>
              <a:rPr lang="en-US" sz="1600" noProof="0">
                <a:solidFill>
                  <a:srgbClr val="64686B"/>
                </a:solidFill>
                <a:latin typeface="Mark OT Heavy" panose="020B0904020201010104" pitchFamily="34" charset="0"/>
              </a:rPr>
              <a:t>23 SKU’s total</a:t>
            </a:r>
          </a:p>
        </p:txBody>
      </p:sp>
      <p:sp>
        <p:nvSpPr>
          <p:cNvPr id="11" name="TextBox 10">
            <a:extLst>
              <a:ext uri="{FF2B5EF4-FFF2-40B4-BE49-F238E27FC236}">
                <a16:creationId xmlns:a16="http://schemas.microsoft.com/office/drawing/2014/main" id="{775D0CF7-F816-FD37-D210-5ADEE6E54474}"/>
              </a:ext>
            </a:extLst>
          </p:cNvPr>
          <p:cNvSpPr txBox="1"/>
          <p:nvPr/>
        </p:nvSpPr>
        <p:spPr>
          <a:xfrm>
            <a:off x="520066" y="3201307"/>
            <a:ext cx="3971925" cy="2308324"/>
          </a:xfrm>
          <a:prstGeom prst="rect">
            <a:avLst/>
          </a:prstGeom>
          <a:noFill/>
        </p:spPr>
        <p:txBody>
          <a:bodyPr wrap="square">
            <a:spAutoFit/>
          </a:bodyPr>
          <a:lstStyle/>
          <a:p>
            <a:pPr defTabSz="914377">
              <a:defRPr/>
            </a:pPr>
            <a:r>
              <a:rPr lang="en-US" noProof="0">
                <a:solidFill>
                  <a:srgbClr val="64686B"/>
                </a:solidFill>
                <a:latin typeface="Mark OT"/>
              </a:rPr>
              <a:t>PRIMARY LAUNCH STORIES</a:t>
            </a:r>
          </a:p>
          <a:p>
            <a:pPr defTabSz="914377">
              <a:defRPr/>
            </a:pPr>
            <a:r>
              <a:rPr lang="en-US" noProof="0">
                <a:solidFill>
                  <a:srgbClr val="64686B"/>
                </a:solidFill>
                <a:latin typeface="Mark OT Heavy"/>
              </a:rPr>
              <a:t>BIKE </a:t>
            </a:r>
          </a:p>
          <a:p>
            <a:pPr defTabSz="914377">
              <a:defRPr/>
            </a:pPr>
            <a:r>
              <a:rPr lang="en-US" noProof="0">
                <a:solidFill>
                  <a:srgbClr val="64686B"/>
                </a:solidFill>
                <a:latin typeface="Mark OT Heavy"/>
              </a:rPr>
              <a:t>TRUCK</a:t>
            </a:r>
          </a:p>
          <a:p>
            <a:pPr defTabSz="914377">
              <a:defRPr/>
            </a:pPr>
            <a:endParaRPr lang="en-US" noProof="0">
              <a:solidFill>
                <a:srgbClr val="64686B"/>
              </a:solidFill>
              <a:latin typeface="Mark OT Heavy"/>
            </a:endParaRPr>
          </a:p>
          <a:p>
            <a:pPr defTabSz="914377">
              <a:defRPr/>
            </a:pPr>
            <a:r>
              <a:rPr lang="en-US" noProof="0">
                <a:solidFill>
                  <a:srgbClr val="64686B"/>
                </a:solidFill>
                <a:latin typeface="Mark OT"/>
              </a:rPr>
              <a:t>SUPPORTING PRODUCTS</a:t>
            </a:r>
          </a:p>
          <a:p>
            <a:pPr defTabSz="914377">
              <a:defRPr/>
            </a:pPr>
            <a:r>
              <a:rPr lang="en-US" noProof="0">
                <a:solidFill>
                  <a:srgbClr val="64686B"/>
                </a:solidFill>
                <a:latin typeface="Mark OT Heavy"/>
              </a:rPr>
              <a:t>HITCH ACCESSORIES</a:t>
            </a:r>
          </a:p>
          <a:p>
            <a:pPr defTabSz="914377">
              <a:defRPr/>
            </a:pPr>
            <a:r>
              <a:rPr lang="en-US" noProof="0">
                <a:solidFill>
                  <a:srgbClr val="64686B"/>
                </a:solidFill>
                <a:latin typeface="Mark OT Heavy"/>
              </a:rPr>
              <a:t>ROOF RACKS</a:t>
            </a:r>
          </a:p>
          <a:p>
            <a:pPr defTabSz="914377">
              <a:defRPr/>
            </a:pPr>
            <a:r>
              <a:rPr lang="en-US" noProof="0">
                <a:solidFill>
                  <a:srgbClr val="64686B"/>
                </a:solidFill>
                <a:latin typeface="Mark OT Heavy"/>
              </a:rPr>
              <a:t>CAMP</a:t>
            </a:r>
          </a:p>
        </p:txBody>
      </p:sp>
      <p:pic>
        <p:nvPicPr>
          <p:cNvPr id="9" name="Picture 8">
            <a:extLst>
              <a:ext uri="{FF2B5EF4-FFF2-40B4-BE49-F238E27FC236}">
                <a16:creationId xmlns:a16="http://schemas.microsoft.com/office/drawing/2014/main" id="{7FC1030A-C36F-F446-4B85-F23FF7C093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6706" y="389796"/>
            <a:ext cx="7992308" cy="5871736"/>
          </a:xfrm>
          <a:prstGeom prst="rect">
            <a:avLst/>
          </a:prstGeom>
        </p:spPr>
      </p:pic>
    </p:spTree>
    <p:extLst>
      <p:ext uri="{BB962C8B-B14F-4D97-AF65-F5344CB8AC3E}">
        <p14:creationId xmlns:p14="http://schemas.microsoft.com/office/powerpoint/2010/main" val="22852741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05140" y="479353"/>
            <a:ext cx="8331199" cy="872572"/>
          </a:xfrm>
        </p:spPr>
        <p:txBody>
          <a:bodyPr/>
          <a:lstStyle/>
          <a:p>
            <a:pPr algn="ctr"/>
            <a:r>
              <a:rPr lang="en-US" sz="4800" noProof="0"/>
              <a:t>GTM Sp26 Milestones</a:t>
            </a:r>
          </a:p>
        </p:txBody>
      </p:sp>
      <p:sp>
        <p:nvSpPr>
          <p:cNvPr id="10" name="Slide Number Placeholder 3"/>
          <p:cNvSpPr>
            <a:spLocks noGrp="1"/>
          </p:cNvSpPr>
          <p:nvPr>
            <p:ph type="sldNum" sz="quarter" idx="11"/>
          </p:nvPr>
        </p:nvSpPr>
        <p:spPr>
          <a:xfrm>
            <a:off x="11125786" y="6496467"/>
            <a:ext cx="913228" cy="233892"/>
          </a:xfrm>
        </p:spPr>
        <p:txBody>
          <a:bodyPr/>
          <a:lstStyle/>
          <a:p>
            <a:pPr defTabSz="609585"/>
            <a:fld id="{E3C10A3F-FD94-6F46-B81C-C62BCA26E41C}" type="slidenum">
              <a:rPr lang="en-US" noProof="0">
                <a:latin typeface="Mark OT Heavy"/>
              </a:rPr>
              <a:pPr defTabSz="609585"/>
              <a:t>56</a:t>
            </a:fld>
            <a:endParaRPr lang="en-US" noProof="0">
              <a:latin typeface="Mark OT Heavy"/>
            </a:endParaRPr>
          </a:p>
        </p:txBody>
      </p:sp>
      <p:graphicFrame>
        <p:nvGraphicFramePr>
          <p:cNvPr id="4" name="Table 3"/>
          <p:cNvGraphicFramePr>
            <a:graphicFrameLocks noGrp="1"/>
          </p:cNvGraphicFramePr>
          <p:nvPr>
            <p:extLst>
              <p:ext uri="{D42A27DB-BD31-4B8C-83A1-F6EECF244321}">
                <p14:modId xmlns:p14="http://schemas.microsoft.com/office/powerpoint/2010/main" val="2950171453"/>
              </p:ext>
            </p:extLst>
          </p:nvPr>
        </p:nvGraphicFramePr>
        <p:xfrm>
          <a:off x="1311797" y="1729829"/>
          <a:ext cx="9321832" cy="3435971"/>
        </p:xfrm>
        <a:graphic>
          <a:graphicData uri="http://schemas.openxmlformats.org/drawingml/2006/table">
            <a:tbl>
              <a:tblPr firstRow="1" bandRow="1"/>
              <a:tblGrid>
                <a:gridCol w="5621091">
                  <a:extLst>
                    <a:ext uri="{9D8B030D-6E8A-4147-A177-3AD203B41FA5}">
                      <a16:colId xmlns:a16="http://schemas.microsoft.com/office/drawing/2014/main" val="1234771370"/>
                    </a:ext>
                  </a:extLst>
                </a:gridCol>
                <a:gridCol w="3700741">
                  <a:extLst>
                    <a:ext uri="{9D8B030D-6E8A-4147-A177-3AD203B41FA5}">
                      <a16:colId xmlns:a16="http://schemas.microsoft.com/office/drawing/2014/main" val="3903566197"/>
                    </a:ext>
                  </a:extLst>
                </a:gridCol>
              </a:tblGrid>
              <a:tr h="482500">
                <a:tc>
                  <a:txBody>
                    <a:bodyPr/>
                    <a:lstStyle/>
                    <a:p>
                      <a:pPr algn="ctr" rtl="0" fontAlgn="ctr"/>
                      <a:r>
                        <a:rPr lang="en-US" sz="2100" b="0" i="0" u="none" strike="noStrike" noProof="0">
                          <a:solidFill>
                            <a:srgbClr val="E1E1E1"/>
                          </a:solidFill>
                          <a:effectLst/>
                          <a:latin typeface="Mark OT Heavy"/>
                        </a:rPr>
                        <a:t>Event</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rgbClr val="B2B4B2"/>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B2B4B2"/>
                      </a:solidFill>
                      <a:prstDash val="solid"/>
                      <a:round/>
                      <a:headEnd type="none" w="med" len="med"/>
                      <a:tailEnd type="none" w="med" len="med"/>
                    </a:lnB>
                    <a:solidFill>
                      <a:srgbClr val="AB2328"/>
                    </a:solidFill>
                  </a:tcPr>
                </a:tc>
                <a:tc>
                  <a:txBody>
                    <a:bodyPr/>
                    <a:lstStyle/>
                    <a:p>
                      <a:pPr algn="ctr" rtl="0" fontAlgn="ctr"/>
                      <a:r>
                        <a:rPr lang="en-US" sz="2100" b="0" i="0" u="none" strike="noStrike" noProof="0">
                          <a:solidFill>
                            <a:srgbClr val="E1E1E1"/>
                          </a:solidFill>
                          <a:effectLst/>
                          <a:latin typeface="Mark OT Heavy"/>
                        </a:rPr>
                        <a:t>Sp26</a:t>
                      </a:r>
                    </a:p>
                  </a:txBody>
                  <a:tcPr marL="9525" marR="9525" marT="9525" marB="0" anchor="ctr">
                    <a:lnL w="6350" cap="flat" cmpd="sng" algn="ctr">
                      <a:solidFill>
                        <a:srgbClr val="B2B4B2"/>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B2B4B2"/>
                      </a:solidFill>
                      <a:prstDash val="solid"/>
                      <a:round/>
                      <a:headEnd type="none" w="med" len="med"/>
                      <a:tailEnd type="none" w="med" len="med"/>
                    </a:lnB>
                    <a:solidFill>
                      <a:srgbClr val="AB2328"/>
                    </a:solidFill>
                  </a:tcPr>
                </a:tc>
                <a:extLst>
                  <a:ext uri="{0D108BD9-81ED-4DB2-BD59-A6C34878D82A}">
                    <a16:rowId xmlns:a16="http://schemas.microsoft.com/office/drawing/2014/main" val="195640418"/>
                  </a:ext>
                </a:extLst>
              </a:tr>
              <a:tr h="363079">
                <a:tc>
                  <a:txBody>
                    <a:bodyPr/>
                    <a:lstStyle/>
                    <a:p>
                      <a:pPr marL="0" algn="ctr" defTabSz="609585" rtl="0" eaLnBrk="1" fontAlgn="ctr" latinLnBrk="0" hangingPunct="1"/>
                      <a:r>
                        <a:rPr lang="en-US" sz="1600" b="0" i="0" u="none" strike="noStrike" kern="1200" noProof="0">
                          <a:solidFill>
                            <a:srgbClr val="54585A"/>
                          </a:solidFill>
                          <a:effectLst/>
                          <a:latin typeface="Mark OT Heavy"/>
                          <a:ea typeface="+mn-ea"/>
                          <a:cs typeface="+mn-cs"/>
                        </a:rPr>
                        <a:t>S26 Principal Rep Preview &amp; Business Advisory</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rgbClr val="B2B4B2"/>
                      </a:solidFill>
                      <a:prstDash val="solid"/>
                      <a:round/>
                      <a:headEnd type="none" w="med" len="med"/>
                      <a:tailEnd type="none" w="med" len="med"/>
                    </a:lnR>
                    <a:lnT w="6350" cap="flat" cmpd="sng" algn="ctr">
                      <a:solidFill>
                        <a:srgbClr val="B2B4B2"/>
                      </a:solidFill>
                      <a:prstDash val="solid"/>
                      <a:round/>
                      <a:headEnd type="none" w="med" len="med"/>
                      <a:tailEnd type="none" w="med" len="med"/>
                    </a:lnT>
                    <a:lnB w="6350" cap="flat" cmpd="sng" algn="ctr">
                      <a:solidFill>
                        <a:srgbClr val="B2B4B2"/>
                      </a:solidFill>
                      <a:prstDash val="solid"/>
                      <a:round/>
                      <a:headEnd type="none" w="med" len="med"/>
                      <a:tailEnd type="none" w="med" len="med"/>
                    </a:lnB>
                    <a:noFill/>
                  </a:tcPr>
                </a:tc>
                <a:tc>
                  <a:txBody>
                    <a:bodyPr/>
                    <a:lstStyle/>
                    <a:p>
                      <a:pPr marL="0" algn="ctr" rtl="0" eaLnBrk="1" fontAlgn="ctr" latinLnBrk="0" hangingPunct="1"/>
                      <a:r>
                        <a:rPr lang="en-US" sz="1600" b="0" i="0" u="none" strike="noStrike" kern="1200" noProof="0">
                          <a:solidFill>
                            <a:srgbClr val="54585A"/>
                          </a:solidFill>
                          <a:effectLst/>
                          <a:latin typeface="Mark OT"/>
                          <a:ea typeface="+mn-ea"/>
                          <a:cs typeface="+mn-cs"/>
                        </a:rPr>
                        <a:t>April 29, 2025</a:t>
                      </a:r>
                      <a:endParaRPr lang="en-US" sz="1600" b="0" i="0" u="none" strike="noStrike" kern="1200" noProof="0">
                        <a:solidFill>
                          <a:srgbClr val="54585A"/>
                        </a:solidFill>
                        <a:effectLst/>
                        <a:latin typeface="Mark OT" panose="020B0504020201010104" pitchFamily="34" charset="0"/>
                        <a:ea typeface="+mn-ea"/>
                        <a:cs typeface="+mn-cs"/>
                      </a:endParaRPr>
                    </a:p>
                  </a:txBody>
                  <a:tcPr marL="9525" marR="9525" marT="9525" marB="0" anchor="ctr">
                    <a:lnL w="6350" cap="flat" cmpd="sng" algn="ctr">
                      <a:solidFill>
                        <a:srgbClr val="B2B4B2"/>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B2B4B2"/>
                      </a:solidFill>
                      <a:prstDash val="solid"/>
                      <a:round/>
                      <a:headEnd type="none" w="med" len="med"/>
                      <a:tailEnd type="none" w="med" len="med"/>
                    </a:lnT>
                    <a:lnB w="6350" cap="flat" cmpd="sng" algn="ctr">
                      <a:solidFill>
                        <a:srgbClr val="B2B4B2"/>
                      </a:solidFill>
                      <a:prstDash val="solid"/>
                      <a:round/>
                      <a:headEnd type="none" w="med" len="med"/>
                      <a:tailEnd type="none" w="med" len="med"/>
                    </a:lnB>
                    <a:noFill/>
                  </a:tcPr>
                </a:tc>
                <a:extLst>
                  <a:ext uri="{0D108BD9-81ED-4DB2-BD59-A6C34878D82A}">
                    <a16:rowId xmlns:a16="http://schemas.microsoft.com/office/drawing/2014/main" val="1556998999"/>
                  </a:ext>
                </a:extLst>
              </a:tr>
              <a:tr h="250520">
                <a:tc>
                  <a:txBody>
                    <a:bodyPr/>
                    <a:lstStyle/>
                    <a:p>
                      <a:pPr marL="0" lvl="0" algn="ctr" defTabSz="609585">
                        <a:buNone/>
                      </a:pPr>
                      <a:endParaRPr lang="en-US" sz="1600" b="0" i="0" u="none" strike="noStrike" kern="1200" noProof="0">
                        <a:solidFill>
                          <a:srgbClr val="54585A"/>
                        </a:solidFill>
                        <a:effectLst/>
                        <a:latin typeface="Mark OT Heavy"/>
                        <a:ea typeface="+mn-ea"/>
                        <a:cs typeface="+mn-cs"/>
                      </a:endParaRPr>
                    </a:p>
                  </a:txBody>
                  <a:tcPr marL="9524" marR="9524" marT="9524" marB="0" anchor="ctr">
                    <a:lnL w="28575">
                      <a:solidFill>
                        <a:schemeClr val="tx1"/>
                      </a:solidFill>
                    </a:lnL>
                    <a:lnR w="6350">
                      <a:solidFill>
                        <a:srgbClr val="B2B4B2"/>
                      </a:solidFill>
                    </a:lnR>
                    <a:lnT w="6350">
                      <a:solidFill>
                        <a:srgbClr val="B2B4B2"/>
                      </a:solidFill>
                    </a:lnT>
                    <a:lnB w="6350">
                      <a:solidFill>
                        <a:srgbClr val="B2B4B2"/>
                      </a:solidFill>
                    </a:lnB>
                    <a:solidFill>
                      <a:schemeClr val="accent1">
                        <a:lumMod val="60000"/>
                        <a:lumOff val="40000"/>
                      </a:schemeClr>
                    </a:solidFill>
                  </a:tcPr>
                </a:tc>
                <a:tc>
                  <a:txBody>
                    <a:bodyPr/>
                    <a:lstStyle/>
                    <a:p>
                      <a:pPr marL="0" lvl="0" algn="ctr" defTabSz="609585">
                        <a:buNone/>
                      </a:pPr>
                      <a:endParaRPr lang="en-US" sz="1600" b="0" i="0" u="none" strike="noStrike" kern="1200" noProof="0">
                        <a:solidFill>
                          <a:srgbClr val="54585A"/>
                        </a:solidFill>
                        <a:effectLst/>
                        <a:latin typeface="Mark OT"/>
                        <a:ea typeface="+mn-ea"/>
                        <a:cs typeface="+mn-cs"/>
                      </a:endParaRPr>
                    </a:p>
                  </a:txBody>
                  <a:tcPr marL="9524" marR="9524" marT="9524" marB="0" anchor="ctr">
                    <a:lnL w="6350">
                      <a:solidFill>
                        <a:srgbClr val="B2B4B2"/>
                      </a:solidFill>
                    </a:lnL>
                    <a:lnR w="28575">
                      <a:solidFill>
                        <a:schemeClr val="tx1"/>
                      </a:solidFill>
                    </a:lnR>
                    <a:lnT w="6350">
                      <a:solidFill>
                        <a:srgbClr val="B2B4B2"/>
                      </a:solidFill>
                    </a:lnT>
                    <a:lnB w="6350">
                      <a:solidFill>
                        <a:srgbClr val="B2B4B2"/>
                      </a:solidFill>
                    </a:lnB>
                    <a:solidFill>
                      <a:schemeClr val="accent1">
                        <a:lumMod val="60000"/>
                        <a:lumOff val="40000"/>
                      </a:schemeClr>
                    </a:solidFill>
                  </a:tcPr>
                </a:tc>
                <a:extLst>
                  <a:ext uri="{0D108BD9-81ED-4DB2-BD59-A6C34878D82A}">
                    <a16:rowId xmlns:a16="http://schemas.microsoft.com/office/drawing/2014/main" val="1567416503"/>
                  </a:ext>
                </a:extLst>
              </a:tr>
              <a:tr h="341718">
                <a:tc>
                  <a:txBody>
                    <a:bodyPr/>
                    <a:lstStyle/>
                    <a:p>
                      <a:pPr marL="0" algn="ctr" defTabSz="609585" rtl="0" eaLnBrk="1" fontAlgn="ctr" latinLnBrk="0" hangingPunct="1"/>
                      <a:r>
                        <a:rPr lang="en-US" sz="1600" b="0" i="0" u="none" strike="noStrike" kern="1200" noProof="0">
                          <a:solidFill>
                            <a:srgbClr val="54585A"/>
                          </a:solidFill>
                          <a:effectLst/>
                          <a:latin typeface="Mark OT Heavy"/>
                          <a:ea typeface="+mn-ea"/>
                          <a:cs typeface="+mn-cs"/>
                        </a:rPr>
                        <a:t>Digital Showroom Launch</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rgbClr val="B2B4B2"/>
                      </a:solidFill>
                      <a:prstDash val="solid"/>
                      <a:round/>
                      <a:headEnd type="none" w="med" len="med"/>
                      <a:tailEnd type="none" w="med" len="med"/>
                    </a:lnR>
                    <a:lnT w="6350" cap="flat" cmpd="sng" algn="ctr">
                      <a:solidFill>
                        <a:srgbClr val="B2B4B2"/>
                      </a:solidFill>
                      <a:prstDash val="solid"/>
                      <a:round/>
                      <a:headEnd type="none" w="med" len="med"/>
                      <a:tailEnd type="none" w="med" len="med"/>
                    </a:lnT>
                    <a:lnB w="6350" cap="flat" cmpd="sng" algn="ctr">
                      <a:solidFill>
                        <a:srgbClr val="B2B4B2"/>
                      </a:solidFill>
                      <a:prstDash val="solid"/>
                      <a:round/>
                      <a:headEnd type="none" w="med" len="med"/>
                      <a:tailEnd type="none" w="med" len="med"/>
                    </a:lnB>
                    <a:solidFill>
                      <a:srgbClr val="D2D2D4"/>
                    </a:solidFill>
                  </a:tcPr>
                </a:tc>
                <a:tc>
                  <a:txBody>
                    <a:bodyPr/>
                    <a:lstStyle/>
                    <a:p>
                      <a:pPr marL="0" algn="ctr" defTabSz="609585" rtl="0" eaLnBrk="1" fontAlgn="ctr" latinLnBrk="0" hangingPunct="1"/>
                      <a:r>
                        <a:rPr lang="en-US" sz="1600" b="0" i="0" u="none" strike="noStrike" kern="1200" noProof="0">
                          <a:solidFill>
                            <a:srgbClr val="54585A"/>
                          </a:solidFill>
                          <a:effectLst/>
                          <a:latin typeface="Mark OT"/>
                          <a:ea typeface="+mn-ea"/>
                          <a:cs typeface="+mn-cs"/>
                        </a:rPr>
                        <a:t>May 21, 2025</a:t>
                      </a:r>
                    </a:p>
                  </a:txBody>
                  <a:tcPr marL="9525" marR="9525" marT="9525" marB="0" anchor="ctr">
                    <a:lnL w="6350" cap="flat" cmpd="sng" algn="ctr">
                      <a:solidFill>
                        <a:srgbClr val="B2B4B2"/>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B2B4B2"/>
                      </a:solidFill>
                      <a:prstDash val="solid"/>
                      <a:round/>
                      <a:headEnd type="none" w="med" len="med"/>
                      <a:tailEnd type="none" w="med" len="med"/>
                    </a:lnT>
                    <a:lnB w="6350" cap="flat" cmpd="sng" algn="ctr">
                      <a:solidFill>
                        <a:srgbClr val="B2B4B2"/>
                      </a:solidFill>
                      <a:prstDash val="solid"/>
                      <a:round/>
                      <a:headEnd type="none" w="med" len="med"/>
                      <a:tailEnd type="none" w="med" len="med"/>
                    </a:lnB>
                    <a:solidFill>
                      <a:srgbClr val="D2D2D4"/>
                    </a:solidFill>
                  </a:tcPr>
                </a:tc>
                <a:extLst>
                  <a:ext uri="{0D108BD9-81ED-4DB2-BD59-A6C34878D82A}">
                    <a16:rowId xmlns:a16="http://schemas.microsoft.com/office/drawing/2014/main" val="10011"/>
                  </a:ext>
                </a:extLst>
              </a:tr>
              <a:tr h="363079">
                <a:tc>
                  <a:txBody>
                    <a:bodyPr/>
                    <a:lstStyle/>
                    <a:p>
                      <a:pPr marL="0" algn="ctr" defTabSz="609585" rtl="0" eaLnBrk="1" fontAlgn="ctr" latinLnBrk="0" hangingPunct="1"/>
                      <a:r>
                        <a:rPr lang="en-US" sz="1600" b="0" i="0" u="none" strike="noStrike" kern="1200" noProof="0">
                          <a:solidFill>
                            <a:srgbClr val="54585A"/>
                          </a:solidFill>
                          <a:effectLst/>
                          <a:latin typeface="Mark OT Heavy"/>
                          <a:ea typeface="+mn-ea"/>
                          <a:cs typeface="+mn-cs"/>
                        </a:rPr>
                        <a:t>TRADE LAUNCH: Summer Sales Meeting (Teams)</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rgbClr val="B2B4B2"/>
                      </a:solidFill>
                      <a:prstDash val="solid"/>
                      <a:round/>
                      <a:headEnd type="none" w="med" len="med"/>
                      <a:tailEnd type="none" w="med" len="med"/>
                    </a:lnR>
                    <a:lnT w="6350" cap="flat" cmpd="sng" algn="ctr">
                      <a:solidFill>
                        <a:srgbClr val="B2B4B2"/>
                      </a:solidFill>
                      <a:prstDash val="solid"/>
                      <a:round/>
                      <a:headEnd type="none" w="med" len="med"/>
                      <a:tailEnd type="none" w="med" len="med"/>
                    </a:lnT>
                    <a:lnB w="6350" cap="flat" cmpd="sng" algn="ctr">
                      <a:solidFill>
                        <a:srgbClr val="B2B4B2"/>
                      </a:solidFill>
                      <a:prstDash val="solid"/>
                      <a:round/>
                      <a:headEnd type="none" w="med" len="med"/>
                      <a:tailEnd type="none" w="med" len="med"/>
                    </a:lnB>
                    <a:noFill/>
                  </a:tcPr>
                </a:tc>
                <a:tc>
                  <a:txBody>
                    <a:bodyPr/>
                    <a:lstStyle/>
                    <a:p>
                      <a:pPr marL="0" algn="ctr" defTabSz="609585" rtl="0" eaLnBrk="1" fontAlgn="ctr" latinLnBrk="0" hangingPunct="1"/>
                      <a:r>
                        <a:rPr lang="en-US" sz="1600" b="0" i="0" u="none" strike="noStrike" kern="1200" noProof="0">
                          <a:solidFill>
                            <a:srgbClr val="54585A"/>
                          </a:solidFill>
                          <a:effectLst/>
                          <a:latin typeface="Mark OT"/>
                          <a:ea typeface="+mn-ea"/>
                          <a:cs typeface="+mn-cs"/>
                        </a:rPr>
                        <a:t>May 21, 2025</a:t>
                      </a:r>
                    </a:p>
                  </a:txBody>
                  <a:tcPr marL="9525" marR="9525" marT="9525" marB="0" anchor="ctr">
                    <a:lnL w="6350" cap="flat" cmpd="sng" algn="ctr">
                      <a:solidFill>
                        <a:srgbClr val="B2B4B2"/>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B2B4B2"/>
                      </a:solidFill>
                      <a:prstDash val="solid"/>
                      <a:round/>
                      <a:headEnd type="none" w="med" len="med"/>
                      <a:tailEnd type="none" w="med" len="med"/>
                    </a:lnT>
                    <a:lnB w="6350" cap="flat" cmpd="sng" algn="ctr">
                      <a:solidFill>
                        <a:srgbClr val="B2B4B2"/>
                      </a:solidFill>
                      <a:prstDash val="solid"/>
                      <a:round/>
                      <a:headEnd type="none" w="med" len="med"/>
                      <a:tailEnd type="none" w="med" len="med"/>
                    </a:lnB>
                    <a:noFill/>
                  </a:tcPr>
                </a:tc>
                <a:extLst>
                  <a:ext uri="{0D108BD9-81ED-4DB2-BD59-A6C34878D82A}">
                    <a16:rowId xmlns:a16="http://schemas.microsoft.com/office/drawing/2014/main" val="1565447484"/>
                  </a:ext>
                </a:extLst>
              </a:tr>
              <a:tr h="337676">
                <a:tc>
                  <a:txBody>
                    <a:bodyPr/>
                    <a:lstStyle/>
                    <a:p>
                      <a:pPr marL="0" algn="ctr" defTabSz="609585" rtl="0" eaLnBrk="1" fontAlgn="ctr" latinLnBrk="0" hangingPunct="1"/>
                      <a:r>
                        <a:rPr lang="en-US" sz="1600" b="0" i="0" u="none" strike="noStrike" kern="1200" noProof="0">
                          <a:solidFill>
                            <a:srgbClr val="54585A"/>
                          </a:solidFill>
                          <a:effectLst/>
                          <a:latin typeface="Mark OT Heavy"/>
                          <a:ea typeface="+mn-ea"/>
                          <a:cs typeface="+mn-cs"/>
                        </a:rPr>
                        <a:t>Dealer Workbooks &amp; Rep Samples Delivered</a:t>
                      </a:r>
                    </a:p>
                  </a:txBody>
                  <a:tcPr marL="9525" marR="9525" marT="54864" marB="0">
                    <a:lnL w="28575" cap="flat" cmpd="sng" algn="ctr">
                      <a:solidFill>
                        <a:schemeClr val="tx1"/>
                      </a:solidFill>
                      <a:prstDash val="solid"/>
                      <a:round/>
                      <a:headEnd type="none" w="med" len="med"/>
                      <a:tailEnd type="none" w="med" len="med"/>
                    </a:lnL>
                    <a:lnR w="6350" cap="flat" cmpd="sng" algn="ctr">
                      <a:solidFill>
                        <a:srgbClr val="B2B4B2"/>
                      </a:solidFill>
                      <a:prstDash val="solid"/>
                      <a:round/>
                      <a:headEnd type="none" w="med" len="med"/>
                      <a:tailEnd type="none" w="med" len="med"/>
                    </a:lnR>
                    <a:lnT w="6350" cap="flat" cmpd="sng" algn="ctr">
                      <a:solidFill>
                        <a:srgbClr val="B2B4B2"/>
                      </a:solidFill>
                      <a:prstDash val="solid"/>
                      <a:round/>
                      <a:headEnd type="none" w="med" len="med"/>
                      <a:tailEnd type="none" w="med" len="med"/>
                    </a:lnT>
                    <a:lnB w="6350" cap="flat" cmpd="sng" algn="ctr">
                      <a:solidFill>
                        <a:srgbClr val="B2B4B2"/>
                      </a:solidFill>
                      <a:prstDash val="solid"/>
                      <a:round/>
                      <a:headEnd type="none" w="med" len="med"/>
                      <a:tailEnd type="none" w="med" len="med"/>
                    </a:lnB>
                    <a:solidFill>
                      <a:srgbClr val="D2D2D4"/>
                    </a:solidFill>
                  </a:tcPr>
                </a:tc>
                <a:tc>
                  <a:txBody>
                    <a:bodyPr/>
                    <a:lstStyle/>
                    <a:p>
                      <a:pPr marL="0" algn="ctr" defTabSz="609585" rtl="0" eaLnBrk="1" fontAlgn="ctr" latinLnBrk="0" hangingPunct="1"/>
                      <a:r>
                        <a:rPr lang="en-US" sz="1600" b="0" i="0" u="none" strike="noStrike" kern="1200" noProof="0">
                          <a:solidFill>
                            <a:srgbClr val="54585A"/>
                          </a:solidFill>
                          <a:effectLst/>
                          <a:latin typeface="Mark OT"/>
                          <a:ea typeface="+mn-ea"/>
                          <a:cs typeface="+mn-cs"/>
                        </a:rPr>
                        <a:t>June 1*, 2025</a:t>
                      </a:r>
                    </a:p>
                  </a:txBody>
                  <a:tcPr marL="9525" marR="9525" marT="54864" marB="0">
                    <a:lnL w="6350" cap="flat" cmpd="sng" algn="ctr">
                      <a:solidFill>
                        <a:srgbClr val="B2B4B2"/>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B2B4B2"/>
                      </a:solidFill>
                      <a:prstDash val="solid"/>
                      <a:round/>
                      <a:headEnd type="none" w="med" len="med"/>
                      <a:tailEnd type="none" w="med" len="med"/>
                    </a:lnT>
                    <a:lnB w="6350" cap="flat" cmpd="sng" algn="ctr">
                      <a:solidFill>
                        <a:srgbClr val="B2B4B2"/>
                      </a:solidFill>
                      <a:prstDash val="solid"/>
                      <a:round/>
                      <a:headEnd type="none" w="med" len="med"/>
                      <a:tailEnd type="none" w="med" len="med"/>
                    </a:lnB>
                    <a:solidFill>
                      <a:srgbClr val="D2D2D4"/>
                    </a:solidFill>
                  </a:tcPr>
                </a:tc>
                <a:extLst>
                  <a:ext uri="{0D108BD9-81ED-4DB2-BD59-A6C34878D82A}">
                    <a16:rowId xmlns:a16="http://schemas.microsoft.com/office/drawing/2014/main" val="3222059753"/>
                  </a:ext>
                </a:extLst>
              </a:tr>
              <a:tr h="334027">
                <a:tc>
                  <a:txBody>
                    <a:bodyPr/>
                    <a:lstStyle/>
                    <a:p>
                      <a:pPr marL="0" algn="ctr" defTabSz="609585" rtl="0" eaLnBrk="1" fontAlgn="ctr" latinLnBrk="0" hangingPunct="1"/>
                      <a:r>
                        <a:rPr lang="en-US" sz="1600" b="0" i="0" u="none" strike="noStrike" kern="1200" noProof="0">
                          <a:solidFill>
                            <a:srgbClr val="54585A"/>
                          </a:solidFill>
                          <a:effectLst/>
                          <a:latin typeface="Mark OT Heavy"/>
                          <a:ea typeface="+mn-ea"/>
                          <a:cs typeface="+mn-cs"/>
                        </a:rPr>
                        <a:t>Grassroots Connect (GOA) Show (Reno, NV)</a:t>
                      </a:r>
                    </a:p>
                  </a:txBody>
                  <a:tcPr marL="9525" marR="9525" marT="54864" marB="0">
                    <a:lnL w="28575">
                      <a:solidFill>
                        <a:schemeClr val="tx1"/>
                      </a:solidFill>
                    </a:lnL>
                    <a:lnR w="6350" cap="flat" cmpd="sng" algn="ctr">
                      <a:solidFill>
                        <a:srgbClr val="B2B4B2"/>
                      </a:solidFill>
                      <a:prstDash val="solid"/>
                      <a:round/>
                      <a:headEnd type="none" w="med" len="med"/>
                      <a:tailEnd type="none" w="med" len="med"/>
                    </a:lnR>
                    <a:lnT w="6350" cap="flat" cmpd="sng" algn="ctr">
                      <a:solidFill>
                        <a:srgbClr val="B2B4B2"/>
                      </a:solidFill>
                      <a:prstDash val="solid"/>
                      <a:round/>
                      <a:headEnd type="none" w="med" len="med"/>
                      <a:tailEnd type="none" w="med" len="med"/>
                    </a:lnT>
                    <a:lnB w="6350">
                      <a:solidFill>
                        <a:srgbClr val="B2B4B2"/>
                      </a:solidFill>
                    </a:lnB>
                    <a:solidFill>
                      <a:srgbClr val="FFFFFF"/>
                    </a:solidFill>
                  </a:tcPr>
                </a:tc>
                <a:tc>
                  <a:txBody>
                    <a:bodyPr/>
                    <a:lstStyle/>
                    <a:p>
                      <a:pPr marL="0" algn="ctr" defTabSz="609585" rtl="0" eaLnBrk="1" fontAlgn="ctr" latinLnBrk="0" hangingPunct="1"/>
                      <a:r>
                        <a:rPr lang="en-US" sz="1600" b="0" i="0" u="none" strike="noStrike" kern="1200" noProof="0">
                          <a:solidFill>
                            <a:srgbClr val="54585A"/>
                          </a:solidFill>
                          <a:effectLst/>
                          <a:latin typeface="Mark OT"/>
                          <a:ea typeface="+mn-ea"/>
                          <a:cs typeface="+mn-cs"/>
                        </a:rPr>
                        <a:t>June 9-12, 2025</a:t>
                      </a:r>
                    </a:p>
                  </a:txBody>
                  <a:tcPr marL="9525" marR="9525" marT="54864" marB="0">
                    <a:lnL w="6350" cap="flat" cmpd="sng" algn="ctr">
                      <a:solidFill>
                        <a:srgbClr val="B2B4B2"/>
                      </a:solidFill>
                      <a:prstDash val="solid"/>
                      <a:round/>
                      <a:headEnd type="none" w="med" len="med"/>
                      <a:tailEnd type="none" w="med" len="med"/>
                    </a:lnL>
                    <a:lnR w="28575">
                      <a:solidFill>
                        <a:schemeClr val="tx1"/>
                      </a:solidFill>
                    </a:lnR>
                    <a:lnT w="6350" cap="flat" cmpd="sng" algn="ctr">
                      <a:solidFill>
                        <a:srgbClr val="B2B4B2"/>
                      </a:solidFill>
                      <a:prstDash val="solid"/>
                      <a:round/>
                      <a:headEnd type="none" w="med" len="med"/>
                      <a:tailEnd type="none" w="med" len="med"/>
                    </a:lnT>
                    <a:lnB w="6350">
                      <a:solidFill>
                        <a:srgbClr val="B2B4B2"/>
                      </a:solidFill>
                    </a:lnB>
                    <a:solidFill>
                      <a:srgbClr val="FFFFFF"/>
                    </a:solidFill>
                  </a:tcPr>
                </a:tc>
                <a:extLst>
                  <a:ext uri="{0D108BD9-81ED-4DB2-BD59-A6C34878D82A}">
                    <a16:rowId xmlns:a16="http://schemas.microsoft.com/office/drawing/2014/main" val="1705631692"/>
                  </a:ext>
                </a:extLst>
              </a:tr>
              <a:tr h="250520">
                <a:tc>
                  <a:txBody>
                    <a:bodyPr/>
                    <a:lstStyle/>
                    <a:p>
                      <a:pPr marL="0" lvl="0" algn="ctr" defTabSz="609585" rtl="0" eaLnBrk="1" latinLnBrk="0" hangingPunct="1">
                        <a:buNone/>
                      </a:pPr>
                      <a:endParaRPr lang="en-US" sz="1600" b="0" i="0" u="none" strike="noStrike" kern="1200" noProof="0">
                        <a:solidFill>
                          <a:srgbClr val="54585A"/>
                        </a:solidFill>
                        <a:effectLst/>
                        <a:latin typeface="Mark OT Heavy"/>
                        <a:ea typeface="+mn-ea"/>
                        <a:cs typeface="+mn-cs"/>
                      </a:endParaRPr>
                    </a:p>
                  </a:txBody>
                  <a:tcPr marL="9524" marR="9524" marT="9524" marB="0" anchor="ctr">
                    <a:lnL w="28575">
                      <a:solidFill>
                        <a:schemeClr val="tx1"/>
                      </a:solidFill>
                    </a:lnL>
                    <a:lnR w="6350">
                      <a:solidFill>
                        <a:srgbClr val="B2B4B2"/>
                      </a:solidFill>
                    </a:lnR>
                    <a:lnT w="6350">
                      <a:solidFill>
                        <a:srgbClr val="B2B4B2"/>
                      </a:solidFill>
                    </a:lnT>
                    <a:lnB w="6350">
                      <a:solidFill>
                        <a:srgbClr val="B2B4B2"/>
                      </a:solidFill>
                    </a:lnB>
                    <a:solidFill>
                      <a:schemeClr val="accent1">
                        <a:lumMod val="60000"/>
                        <a:lumOff val="40000"/>
                      </a:schemeClr>
                    </a:solidFill>
                  </a:tcPr>
                </a:tc>
                <a:tc>
                  <a:txBody>
                    <a:bodyPr/>
                    <a:lstStyle/>
                    <a:p>
                      <a:pPr marL="0" lvl="0" algn="ctr" defTabSz="609585" rtl="0" eaLnBrk="1" latinLnBrk="0" hangingPunct="1">
                        <a:buNone/>
                      </a:pPr>
                      <a:endParaRPr lang="en-US" sz="1600" b="0" i="0" u="none" strike="noStrike" kern="1200" noProof="0">
                        <a:solidFill>
                          <a:srgbClr val="54585A"/>
                        </a:solidFill>
                        <a:effectLst/>
                        <a:latin typeface="Mark OT Heavy"/>
                        <a:ea typeface="+mn-ea"/>
                        <a:cs typeface="+mn-cs"/>
                      </a:endParaRPr>
                    </a:p>
                  </a:txBody>
                  <a:tcPr marL="9524" marR="9524" marT="9524" marB="0" anchor="ctr">
                    <a:lnL w="6350">
                      <a:solidFill>
                        <a:srgbClr val="B2B4B2"/>
                      </a:solidFill>
                    </a:lnL>
                    <a:lnR w="28575">
                      <a:solidFill>
                        <a:schemeClr val="tx1"/>
                      </a:solidFill>
                    </a:lnR>
                    <a:lnT w="6350">
                      <a:solidFill>
                        <a:srgbClr val="B2B4B2"/>
                      </a:solidFill>
                    </a:lnT>
                    <a:lnB w="6350">
                      <a:solidFill>
                        <a:srgbClr val="B2B4B2"/>
                      </a:solidFill>
                    </a:lnB>
                    <a:solidFill>
                      <a:schemeClr val="accent1">
                        <a:lumMod val="60000"/>
                        <a:lumOff val="40000"/>
                      </a:schemeClr>
                    </a:solidFill>
                  </a:tcPr>
                </a:tc>
                <a:extLst>
                  <a:ext uri="{0D108BD9-81ED-4DB2-BD59-A6C34878D82A}">
                    <a16:rowId xmlns:a16="http://schemas.microsoft.com/office/drawing/2014/main" val="3302663458"/>
                  </a:ext>
                </a:extLst>
              </a:tr>
              <a:tr h="344085">
                <a:tc>
                  <a:txBody>
                    <a:bodyPr/>
                    <a:lstStyle/>
                    <a:p>
                      <a:pPr marL="0" algn="ctr" defTabSz="609585" rtl="0" eaLnBrk="1" fontAlgn="ctr" latinLnBrk="0" hangingPunct="1"/>
                      <a:r>
                        <a:rPr lang="en-US" sz="1600" b="0" i="0" u="none" strike="noStrike" kern="1200" noProof="0">
                          <a:solidFill>
                            <a:srgbClr val="54585A"/>
                          </a:solidFill>
                          <a:effectLst/>
                          <a:latin typeface="Mark OT Heavy"/>
                          <a:ea typeface="+mn-ea"/>
                          <a:cs typeface="+mn-cs"/>
                        </a:rPr>
                        <a:t>SEMA Show (Las Vegas, NV)</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rgbClr val="B2B4B2"/>
                      </a:solidFill>
                      <a:prstDash val="solid"/>
                      <a:round/>
                      <a:headEnd type="none" w="med" len="med"/>
                      <a:tailEnd type="none" w="med" len="med"/>
                    </a:lnR>
                    <a:lnT w="6350" cap="flat" cmpd="sng" algn="ctr">
                      <a:solidFill>
                        <a:srgbClr val="B2B4B2"/>
                      </a:solidFill>
                      <a:prstDash val="solid"/>
                      <a:round/>
                      <a:headEnd type="none" w="med" len="med"/>
                      <a:tailEnd type="none" w="med" len="med"/>
                    </a:lnT>
                    <a:lnB w="6350" cap="flat" cmpd="sng" algn="ctr">
                      <a:solidFill>
                        <a:srgbClr val="B2B4B2"/>
                      </a:solidFill>
                      <a:prstDash val="solid"/>
                      <a:round/>
                      <a:headEnd type="none" w="med" len="med"/>
                      <a:tailEnd type="none" w="med" len="med"/>
                    </a:lnB>
                    <a:noFill/>
                  </a:tcPr>
                </a:tc>
                <a:tc>
                  <a:txBody>
                    <a:bodyPr/>
                    <a:lstStyle/>
                    <a:p>
                      <a:pPr marL="0" algn="ctr" defTabSz="609585" rtl="0" eaLnBrk="1" fontAlgn="ctr" latinLnBrk="0" hangingPunct="1"/>
                      <a:r>
                        <a:rPr lang="en-US" sz="1600" b="0" i="0" u="none" strike="noStrike" kern="1200" noProof="0">
                          <a:solidFill>
                            <a:srgbClr val="54585A"/>
                          </a:solidFill>
                          <a:effectLst/>
                          <a:latin typeface="Mark OT"/>
                          <a:ea typeface="+mn-ea"/>
                          <a:cs typeface="+mn-cs"/>
                        </a:rPr>
                        <a:t>Nov 4-7, 2025</a:t>
                      </a:r>
                    </a:p>
                  </a:txBody>
                  <a:tcPr marL="9525" marR="9525" marT="9525" marB="0" anchor="ctr">
                    <a:lnL w="6350" cap="flat" cmpd="sng" algn="ctr">
                      <a:solidFill>
                        <a:srgbClr val="B2B4B2"/>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B2B4B2"/>
                      </a:solidFill>
                      <a:prstDash val="solid"/>
                      <a:round/>
                      <a:headEnd type="none" w="med" len="med"/>
                      <a:tailEnd type="none" w="med" len="med"/>
                    </a:lnT>
                    <a:lnB w="6350" cap="flat" cmpd="sng" algn="ctr">
                      <a:solidFill>
                        <a:srgbClr val="B2B4B2"/>
                      </a:solidFill>
                      <a:prstDash val="solid"/>
                      <a:round/>
                      <a:headEnd type="none" w="med" len="med"/>
                      <a:tailEnd type="none" w="med" len="med"/>
                    </a:lnB>
                    <a:noFill/>
                  </a:tcPr>
                </a:tc>
                <a:extLst>
                  <a:ext uri="{0D108BD9-81ED-4DB2-BD59-A6C34878D82A}">
                    <a16:rowId xmlns:a16="http://schemas.microsoft.com/office/drawing/2014/main" val="1542107928"/>
                  </a:ext>
                </a:extLst>
              </a:tr>
              <a:tr h="363079">
                <a:tc>
                  <a:txBody>
                    <a:bodyPr/>
                    <a:lstStyle/>
                    <a:p>
                      <a:pPr marL="0" algn="ctr" defTabSz="609585" rtl="0" eaLnBrk="1" fontAlgn="ctr" latinLnBrk="0" hangingPunct="1"/>
                      <a:r>
                        <a:rPr lang="en-US" sz="1600" b="0" i="0" u="none" strike="noStrike" kern="1200" noProof="0">
                          <a:solidFill>
                            <a:srgbClr val="54585A"/>
                          </a:solidFill>
                          <a:effectLst/>
                          <a:latin typeface="Mark OT Heavy"/>
                          <a:ea typeface="+mn-ea"/>
                          <a:cs typeface="+mn-cs"/>
                        </a:rPr>
                        <a:t>ATS</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rgbClr val="B2B4B2"/>
                      </a:solidFill>
                      <a:prstDash val="solid"/>
                      <a:round/>
                      <a:headEnd type="none" w="med" len="med"/>
                      <a:tailEnd type="none" w="med" len="med"/>
                    </a:lnR>
                    <a:lnT w="6350" cap="flat" cmpd="sng" algn="ctr">
                      <a:solidFill>
                        <a:srgbClr val="B2B4B2"/>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D2D4"/>
                    </a:solidFill>
                  </a:tcPr>
                </a:tc>
                <a:tc>
                  <a:txBody>
                    <a:bodyPr/>
                    <a:lstStyle/>
                    <a:p>
                      <a:pPr marL="0" algn="ctr" defTabSz="609585" rtl="0" eaLnBrk="1" fontAlgn="ctr" latinLnBrk="0" hangingPunct="1"/>
                      <a:r>
                        <a:rPr lang="en-US" sz="1600" b="0" i="0" u="none" strike="noStrike" kern="1200" noProof="0">
                          <a:solidFill>
                            <a:srgbClr val="54585A"/>
                          </a:solidFill>
                          <a:effectLst/>
                          <a:latin typeface="Mark OT"/>
                          <a:ea typeface="+mn-ea"/>
                          <a:cs typeface="+mn-cs"/>
                        </a:rPr>
                        <a:t>February 15, 2025</a:t>
                      </a:r>
                    </a:p>
                  </a:txBody>
                  <a:tcPr marL="9525" marR="9525" marT="9525" marB="0" anchor="ctr">
                    <a:lnL w="6350" cap="flat" cmpd="sng" algn="ctr">
                      <a:solidFill>
                        <a:srgbClr val="B2B4B2"/>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B2B4B2"/>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D2D4"/>
                    </a:solidFill>
                  </a:tcPr>
                </a:tc>
                <a:extLst>
                  <a:ext uri="{0D108BD9-81ED-4DB2-BD59-A6C34878D82A}">
                    <a16:rowId xmlns:a16="http://schemas.microsoft.com/office/drawing/2014/main" val="3867091792"/>
                  </a:ext>
                </a:extLst>
              </a:tr>
            </a:tbl>
          </a:graphicData>
        </a:graphic>
      </p:graphicFrame>
      <p:pic>
        <p:nvPicPr>
          <p:cNvPr id="12" name="Picture 11">
            <a:extLst>
              <a:ext uri="{FF2B5EF4-FFF2-40B4-BE49-F238E27FC236}">
                <a16:creationId xmlns:a16="http://schemas.microsoft.com/office/drawing/2014/main" id="{A06FBF4E-365B-4FF4-9163-970D95F13D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7981" y="1729829"/>
            <a:ext cx="2535609" cy="2535609"/>
          </a:xfrm>
          <a:prstGeom prst="rect">
            <a:avLst/>
          </a:prstGeom>
        </p:spPr>
      </p:pic>
      <p:pic>
        <p:nvPicPr>
          <p:cNvPr id="2" name="Picture 1">
            <a:extLst>
              <a:ext uri="{FF2B5EF4-FFF2-40B4-BE49-F238E27FC236}">
                <a16:creationId xmlns:a16="http://schemas.microsoft.com/office/drawing/2014/main" id="{7425F406-E96A-41E0-3DDC-65958D3EEB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035086" y="2267798"/>
            <a:ext cx="231097" cy="242371"/>
          </a:xfrm>
          <a:prstGeom prst="rect">
            <a:avLst/>
          </a:prstGeom>
        </p:spPr>
      </p:pic>
      <p:pic>
        <p:nvPicPr>
          <p:cNvPr id="3" name="Picture 2">
            <a:extLst>
              <a:ext uri="{FF2B5EF4-FFF2-40B4-BE49-F238E27FC236}">
                <a16:creationId xmlns:a16="http://schemas.microsoft.com/office/drawing/2014/main" id="{E269AD07-74E1-DFDD-7431-4DC36B7192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035086" y="2879195"/>
            <a:ext cx="231097" cy="242371"/>
          </a:xfrm>
          <a:prstGeom prst="rect">
            <a:avLst/>
          </a:prstGeom>
        </p:spPr>
      </p:pic>
      <p:pic>
        <p:nvPicPr>
          <p:cNvPr id="6" name="Picture 5">
            <a:extLst>
              <a:ext uri="{FF2B5EF4-FFF2-40B4-BE49-F238E27FC236}">
                <a16:creationId xmlns:a16="http://schemas.microsoft.com/office/drawing/2014/main" id="{A18C2A50-21E5-4572-7BA7-28D5234B9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035086" y="3248862"/>
            <a:ext cx="231097" cy="242371"/>
          </a:xfrm>
          <a:prstGeom prst="rect">
            <a:avLst/>
          </a:prstGeom>
        </p:spPr>
      </p:pic>
    </p:spTree>
    <p:extLst>
      <p:ext uri="{BB962C8B-B14F-4D97-AF65-F5344CB8AC3E}">
        <p14:creationId xmlns:p14="http://schemas.microsoft.com/office/powerpoint/2010/main" val="9246170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082" y="115078"/>
            <a:ext cx="10665087" cy="1040657"/>
          </a:xfrm>
        </p:spPr>
        <p:txBody>
          <a:bodyPr>
            <a:noAutofit/>
          </a:bodyPr>
          <a:lstStyle/>
          <a:p>
            <a:r>
              <a:rPr lang="en-US" sz="5867" noProof="0"/>
              <a:t>Sell-In Tools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10A3F-FD94-6F46-B81C-C62BCA26E41C}" type="slidenum">
              <a:rPr kumimoji="0" lang="en-US" sz="1400" b="0" i="0" u="none" strike="noStrike" kern="1200" cap="none" spc="0" normalizeH="0" baseline="0" noProof="0" smtClean="0">
                <a:ln>
                  <a:noFill/>
                </a:ln>
                <a:solidFill>
                  <a:srgbClr val="AB2328"/>
                </a:solidFill>
                <a:effectLst/>
                <a:uLnTx/>
                <a:uFillTx/>
                <a:latin typeface="Mark OT Heavy"/>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400" b="0" i="0" u="none" strike="noStrike" kern="1200" cap="none" spc="0" normalizeH="0" baseline="0" noProof="0">
              <a:ln>
                <a:noFill/>
              </a:ln>
              <a:solidFill>
                <a:srgbClr val="AB2328"/>
              </a:solidFill>
              <a:effectLst/>
              <a:uLnTx/>
              <a:uFillTx/>
              <a:latin typeface="Mark OT Heavy"/>
              <a:ea typeface="+mn-ea"/>
              <a:cs typeface="+mn-cs"/>
            </a:endParaRPr>
          </a:p>
        </p:txBody>
      </p:sp>
      <p:graphicFrame>
        <p:nvGraphicFramePr>
          <p:cNvPr id="12" name="Table 11">
            <a:extLst>
              <a:ext uri="{FF2B5EF4-FFF2-40B4-BE49-F238E27FC236}">
                <a16:creationId xmlns:a16="http://schemas.microsoft.com/office/drawing/2014/main" id="{8591ECD9-DC17-E64D-888B-6613D149F0B8}"/>
              </a:ext>
            </a:extLst>
          </p:cNvPr>
          <p:cNvGraphicFramePr>
            <a:graphicFrameLocks noGrp="1"/>
          </p:cNvGraphicFramePr>
          <p:nvPr>
            <p:extLst>
              <p:ext uri="{D42A27DB-BD31-4B8C-83A1-F6EECF244321}">
                <p14:modId xmlns:p14="http://schemas.microsoft.com/office/powerpoint/2010/main" val="2379873493"/>
              </p:ext>
            </p:extLst>
          </p:nvPr>
        </p:nvGraphicFramePr>
        <p:xfrm>
          <a:off x="738174" y="1140200"/>
          <a:ext cx="10387612" cy="2789370"/>
        </p:xfrm>
        <a:graphic>
          <a:graphicData uri="http://schemas.openxmlformats.org/drawingml/2006/table">
            <a:tbl>
              <a:tblPr firstRow="1" bandRow="1">
                <a:tableStyleId>{5940675A-B579-460E-94D1-54222C63F5DA}</a:tableStyleId>
              </a:tblPr>
              <a:tblGrid>
                <a:gridCol w="7633361">
                  <a:extLst>
                    <a:ext uri="{9D8B030D-6E8A-4147-A177-3AD203B41FA5}">
                      <a16:colId xmlns:a16="http://schemas.microsoft.com/office/drawing/2014/main" val="1194997440"/>
                    </a:ext>
                  </a:extLst>
                </a:gridCol>
                <a:gridCol w="2754251">
                  <a:extLst>
                    <a:ext uri="{9D8B030D-6E8A-4147-A177-3AD203B41FA5}">
                      <a16:colId xmlns:a16="http://schemas.microsoft.com/office/drawing/2014/main" val="20001"/>
                    </a:ext>
                  </a:extLst>
                </a:gridCol>
              </a:tblGrid>
              <a:tr h="442410">
                <a:tc>
                  <a:txBody>
                    <a:bodyPr/>
                    <a:lstStyle/>
                    <a:p>
                      <a:pPr algn="l"/>
                      <a:endParaRPr lang="en-US" sz="1300" b="0" i="0" noProof="0">
                        <a:solidFill>
                          <a:srgbClr val="54585A"/>
                        </a:solidFill>
                        <a:latin typeface="+mn-lt"/>
                      </a:endParaRPr>
                    </a:p>
                  </a:txBody>
                  <a:tcPr marL="121920" marR="121920" marT="60960" marB="60960" anchor="ctr">
                    <a:lnL w="3175" cap="flat" cmpd="sng" algn="ctr">
                      <a:no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noProof="0">
                          <a:solidFill>
                            <a:schemeClr val="bg2"/>
                          </a:solidFill>
                          <a:latin typeface="+mj-lt"/>
                          <a:cs typeface="Arial" pitchFamily="34" charset="0"/>
                        </a:rPr>
                        <a:t>Delivery Date</a:t>
                      </a:r>
                    </a:p>
                  </a:txBody>
                  <a:tcPr marL="121920" marR="121920" marT="60960" marB="60960"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rgbClr val="4D5A31"/>
                    </a:solidFill>
                  </a:tcPr>
                </a:tc>
                <a:extLst>
                  <a:ext uri="{0D108BD9-81ED-4DB2-BD59-A6C34878D82A}">
                    <a16:rowId xmlns:a16="http://schemas.microsoft.com/office/drawing/2014/main" val="10000"/>
                  </a:ext>
                </a:extLst>
              </a:tr>
              <a:tr h="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lang="en-US" sz="1400" b="1" i="0" kern="1200" noProof="0">
                        <a:solidFill>
                          <a:srgbClr val="54585A"/>
                        </a:solidFill>
                        <a:latin typeface="+mn-lt"/>
                        <a:ea typeface="+mn-ea"/>
                        <a:cs typeface="+mn-cs"/>
                      </a:endParaRPr>
                    </a:p>
                  </a:txBody>
                  <a:tcPr marL="121920" marR="121920" marT="60960" marB="60960"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400" b="0" i="0" noProof="0">
                        <a:solidFill>
                          <a:srgbClr val="54585A"/>
                        </a:solidFill>
                        <a:latin typeface="+mn-lt"/>
                      </a:endParaRPr>
                    </a:p>
                  </a:txBody>
                  <a:tcPr marL="121920" marR="121920" marT="60960" marB="60960"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01550791"/>
                  </a:ext>
                </a:extLst>
              </a:tr>
              <a:tr h="0">
                <a:tc>
                  <a:txBody>
                    <a:bodyPr/>
                    <a:lstStyle/>
                    <a:p>
                      <a:pPr algn="l"/>
                      <a:r>
                        <a:rPr lang="en-US" sz="1400" b="1" i="0" noProof="0">
                          <a:solidFill>
                            <a:srgbClr val="54585A"/>
                          </a:solidFill>
                          <a:latin typeface="+mn-lt"/>
                        </a:rPr>
                        <a:t>Dealer Workbook – </a:t>
                      </a:r>
                      <a:r>
                        <a:rPr lang="en-US" sz="1400" b="1" i="0" baseline="0" noProof="0">
                          <a:solidFill>
                            <a:srgbClr val="54585A"/>
                          </a:solidFill>
                          <a:latin typeface="+mn-lt"/>
                        </a:rPr>
                        <a:t>(Digital)</a:t>
                      </a:r>
                    </a:p>
                  </a:txBody>
                  <a:tcPr marL="121920" marR="121920" marT="60960" marB="60960"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rgbClr val="CACACA"/>
                    </a:solidFill>
                  </a:tcPr>
                </a:tc>
                <a:tc>
                  <a:txBody>
                    <a:bodyPr/>
                    <a:lstStyle/>
                    <a:p>
                      <a:pPr algn="ctr"/>
                      <a:r>
                        <a:rPr lang="en-US" sz="1400" b="0" i="0" noProof="0">
                          <a:solidFill>
                            <a:srgbClr val="54585A"/>
                          </a:solidFill>
                          <a:latin typeface="+mn-lt"/>
                        </a:rPr>
                        <a:t>5/21/2025</a:t>
                      </a:r>
                    </a:p>
                  </a:txBody>
                  <a:tcPr marL="121920" marR="121920" marT="60960" marB="60960"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rgbClr val="CACACA"/>
                    </a:solidFill>
                  </a:tcPr>
                </a:tc>
                <a:extLst>
                  <a:ext uri="{0D108BD9-81ED-4DB2-BD59-A6C34878D82A}">
                    <a16:rowId xmlns:a16="http://schemas.microsoft.com/office/drawing/2014/main" val="4214553928"/>
                  </a:ext>
                </a:extLst>
              </a:tr>
              <a:tr h="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400" b="1" i="0" kern="1200" noProof="0">
                          <a:solidFill>
                            <a:srgbClr val="54585A"/>
                          </a:solidFill>
                          <a:latin typeface="+mn-lt"/>
                          <a:ea typeface="+mn-ea"/>
                          <a:cs typeface="+mn-cs"/>
                        </a:rPr>
                        <a:t>Product Overview Videos (InsideScoop)</a:t>
                      </a:r>
                    </a:p>
                  </a:txBody>
                  <a:tcPr marL="121920" marR="121920" marT="60960" marB="60960"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400" b="0" i="0" noProof="0">
                          <a:solidFill>
                            <a:srgbClr val="54585A"/>
                          </a:solidFill>
                          <a:latin typeface="+mn-lt"/>
                        </a:rPr>
                        <a:t>5/21/2025</a:t>
                      </a:r>
                    </a:p>
                  </a:txBody>
                  <a:tcPr marL="121920" marR="121920" marT="60960" marB="60960"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6035197"/>
                  </a:ext>
                </a:extLst>
              </a:tr>
              <a:tr h="258313">
                <a:tc>
                  <a:txBody>
                    <a:bodyPr/>
                    <a:lstStyle/>
                    <a:p>
                      <a:pPr algn="l"/>
                      <a:r>
                        <a:rPr lang="en-US" sz="1400" b="1" i="0" noProof="0">
                          <a:solidFill>
                            <a:srgbClr val="54585A"/>
                          </a:solidFill>
                          <a:latin typeface="+mn-lt"/>
                        </a:rPr>
                        <a:t>Digital Showroom</a:t>
                      </a:r>
                    </a:p>
                  </a:txBody>
                  <a:tcPr marL="121920" marR="121920" marT="60960" marB="60960"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rgbClr val="CACACA"/>
                    </a:solid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400" b="0" i="0" noProof="0">
                          <a:solidFill>
                            <a:srgbClr val="54585A"/>
                          </a:solidFill>
                          <a:latin typeface="+mn-lt"/>
                        </a:rPr>
                        <a:t>5/21/2025</a:t>
                      </a:r>
                    </a:p>
                  </a:txBody>
                  <a:tcPr marL="121920" marR="121920" marT="60960" marB="60960"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rgbClr val="CACACA"/>
                    </a:solidFill>
                  </a:tcPr>
                </a:tc>
                <a:extLst>
                  <a:ext uri="{0D108BD9-81ED-4DB2-BD59-A6C34878D82A}">
                    <a16:rowId xmlns:a16="http://schemas.microsoft.com/office/drawing/2014/main" val="3065920952"/>
                  </a:ext>
                </a:extLst>
              </a:tr>
              <a:tr h="237149">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400" b="1" i="0" kern="1200" noProof="0">
                          <a:solidFill>
                            <a:srgbClr val="54585A"/>
                          </a:solidFill>
                          <a:latin typeface="+mn-lt"/>
                          <a:ea typeface="+mn-ea"/>
                          <a:cs typeface="+mn-cs"/>
                        </a:rPr>
                        <a:t>Price</a:t>
                      </a:r>
                      <a:r>
                        <a:rPr lang="en-US" sz="1400" b="1" i="0" kern="1200" baseline="0" noProof="0">
                          <a:solidFill>
                            <a:srgbClr val="54585A"/>
                          </a:solidFill>
                          <a:latin typeface="+mn-lt"/>
                          <a:ea typeface="+mn-ea"/>
                          <a:cs typeface="+mn-cs"/>
                        </a:rPr>
                        <a:t> Lists (Digital)</a:t>
                      </a:r>
                      <a:r>
                        <a:rPr lang="en-US" sz="1400" b="1" i="0" kern="1200" noProof="0">
                          <a:solidFill>
                            <a:srgbClr val="54585A"/>
                          </a:solidFill>
                          <a:latin typeface="+mn-lt"/>
                          <a:ea typeface="+mn-ea"/>
                          <a:cs typeface="+mn-cs"/>
                        </a:rPr>
                        <a:t> </a:t>
                      </a:r>
                    </a:p>
                  </a:txBody>
                  <a:tcPr marL="121920" marR="121920" marT="60960" marB="60960"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400" b="0" i="0" noProof="0">
                          <a:solidFill>
                            <a:srgbClr val="54585A"/>
                          </a:solidFill>
                          <a:latin typeface="+mn-lt"/>
                        </a:rPr>
                        <a:t>5/21/2025</a:t>
                      </a:r>
                    </a:p>
                  </a:txBody>
                  <a:tcPr marL="121920" marR="121920" marT="60960" marB="60960"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704319"/>
                  </a:ext>
                </a:extLst>
              </a:tr>
              <a:tr h="237149">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400" b="1" i="0" kern="1200" noProof="0">
                          <a:solidFill>
                            <a:srgbClr val="54585A"/>
                          </a:solidFill>
                          <a:latin typeface="+mn-lt"/>
                          <a:ea typeface="+mn-ea"/>
                          <a:cs typeface="+mn-cs"/>
                        </a:rPr>
                        <a:t>Print Collateral (Dealer Workbook)</a:t>
                      </a:r>
                    </a:p>
                  </a:txBody>
                  <a:tcPr marL="121920" marR="121920" marT="60960" marB="60960"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rgbClr val="CACACA"/>
                    </a:solid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400" b="0" i="0" kern="1200" noProof="0">
                          <a:solidFill>
                            <a:srgbClr val="54585A"/>
                          </a:solidFill>
                          <a:latin typeface="+mn-lt"/>
                          <a:ea typeface="+mn-ea"/>
                          <a:cs typeface="+mn-cs"/>
                        </a:rPr>
                        <a:t>6/1/2025</a:t>
                      </a:r>
                    </a:p>
                  </a:txBody>
                  <a:tcPr marL="121920" marR="121920" marT="60960" marB="60960"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solidFill>
                      <a:srgbClr val="CACACA"/>
                    </a:solidFill>
                  </a:tcPr>
                </a:tc>
                <a:extLst>
                  <a:ext uri="{0D108BD9-81ED-4DB2-BD59-A6C34878D82A}">
                    <a16:rowId xmlns:a16="http://schemas.microsoft.com/office/drawing/2014/main" val="3311852145"/>
                  </a:ext>
                </a:extLst>
              </a:tr>
              <a:tr h="33528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400" b="1" i="0" kern="1200" noProof="0">
                          <a:solidFill>
                            <a:srgbClr val="54585A"/>
                          </a:solidFill>
                          <a:latin typeface="+mn-lt"/>
                          <a:ea typeface="+mn-ea"/>
                          <a:cs typeface="+mn-cs"/>
                        </a:rPr>
                        <a:t>Merchandising/POP/Swag</a:t>
                      </a:r>
                    </a:p>
                  </a:txBody>
                  <a:tcPr marL="121920" marR="121920" marT="60960" marB="60960"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585" rtl="0" eaLnBrk="1" latinLnBrk="0" hangingPunct="1"/>
                      <a:r>
                        <a:rPr lang="en-US" sz="1400" b="0" i="0" kern="1200" noProof="0">
                          <a:solidFill>
                            <a:srgbClr val="54585A"/>
                          </a:solidFill>
                          <a:latin typeface="+mn-lt"/>
                          <a:ea typeface="+mn-ea"/>
                          <a:cs typeface="+mn-cs"/>
                        </a:rPr>
                        <a:t>2/15/2025</a:t>
                      </a:r>
                    </a:p>
                  </a:txBody>
                  <a:tcPr marL="121920" marR="121920" marT="60960" marB="60960" anchor="ctr">
                    <a:lnL w="3175" cap="flat" cmpd="sng" algn="ctr">
                      <a:solidFill>
                        <a:srgbClr val="B2B4B2"/>
                      </a:solidFill>
                      <a:prstDash val="solid"/>
                      <a:round/>
                      <a:headEnd type="none" w="med" len="med"/>
                      <a:tailEnd type="none" w="med" len="med"/>
                    </a:lnL>
                    <a:lnR w="3175" cap="flat" cmpd="sng" algn="ctr">
                      <a:solidFill>
                        <a:srgbClr val="B2B4B2"/>
                      </a:solidFill>
                      <a:prstDash val="solid"/>
                      <a:round/>
                      <a:headEnd type="none" w="med" len="med"/>
                      <a:tailEnd type="none" w="med" len="med"/>
                    </a:lnR>
                    <a:lnT w="3175" cap="flat" cmpd="sng" algn="ctr">
                      <a:solidFill>
                        <a:srgbClr val="B2B4B2"/>
                      </a:solidFill>
                      <a:prstDash val="solid"/>
                      <a:round/>
                      <a:headEnd type="none" w="med" len="med"/>
                      <a:tailEnd type="none" w="med" len="med"/>
                    </a:lnT>
                    <a:lnB w="3175" cap="flat" cmpd="sng" algn="ctr">
                      <a:solidFill>
                        <a:srgbClr val="B2B4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18" name="Text Placeholder 4"/>
          <p:cNvSpPr>
            <a:spLocks noGrp="1"/>
          </p:cNvSpPr>
          <p:nvPr>
            <p:ph type="body" sz="quarter" idx="12"/>
          </p:nvPr>
        </p:nvSpPr>
        <p:spPr>
          <a:xfrm>
            <a:off x="2078444" y="941833"/>
            <a:ext cx="4360984" cy="694357"/>
          </a:xfrm>
        </p:spPr>
        <p:txBody>
          <a:bodyPr anchor="ctr">
            <a:noAutofit/>
          </a:bodyPr>
          <a:lstStyle/>
          <a:p>
            <a:r>
              <a:rPr lang="en-US" sz="2000" b="1" noProof="0">
                <a:solidFill>
                  <a:srgbClr val="5A5A5A"/>
                </a:solidFill>
              </a:rPr>
              <a:t>S26 B2B Asset Deliverables</a:t>
            </a:r>
          </a:p>
        </p:txBody>
      </p:sp>
      <p:pic>
        <p:nvPicPr>
          <p:cNvPr id="7" name="Picture 6">
            <a:extLst>
              <a:ext uri="{FF2B5EF4-FFF2-40B4-BE49-F238E27FC236}">
                <a16:creationId xmlns:a16="http://schemas.microsoft.com/office/drawing/2014/main" id="{A94923D7-D2B6-4792-A1C9-CD0DDA8256D2}"/>
              </a:ext>
            </a:extLst>
          </p:cNvPr>
          <p:cNvPicPr>
            <a:picLocks noChangeAspect="1"/>
          </p:cNvPicPr>
          <p:nvPr/>
        </p:nvPicPr>
        <p:blipFill>
          <a:blip r:embed="rId3"/>
          <a:stretch>
            <a:fillRect/>
          </a:stretch>
        </p:blipFill>
        <p:spPr>
          <a:xfrm>
            <a:off x="6092189" y="3242294"/>
            <a:ext cx="7621" cy="373412"/>
          </a:xfrm>
          <a:prstGeom prst="rect">
            <a:avLst/>
          </a:prstGeom>
        </p:spPr>
      </p:pic>
      <p:pic>
        <p:nvPicPr>
          <p:cNvPr id="5" name="Picture 4">
            <a:extLst>
              <a:ext uri="{FF2B5EF4-FFF2-40B4-BE49-F238E27FC236}">
                <a16:creationId xmlns:a16="http://schemas.microsoft.com/office/drawing/2014/main" id="{BA28E5CE-145D-3C74-1AA6-6A11182361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6444" y="4267236"/>
            <a:ext cx="2860670" cy="2209695"/>
          </a:xfrm>
          <a:prstGeom prst="rect">
            <a:avLst/>
          </a:prstGeom>
          <a:ln>
            <a:solidFill>
              <a:schemeClr val="tx2"/>
            </a:solidFill>
          </a:ln>
        </p:spPr>
      </p:pic>
      <p:pic>
        <p:nvPicPr>
          <p:cNvPr id="6" name="Picture 5">
            <a:extLst>
              <a:ext uri="{FF2B5EF4-FFF2-40B4-BE49-F238E27FC236}">
                <a16:creationId xmlns:a16="http://schemas.microsoft.com/office/drawing/2014/main" id="{975F163B-7D6F-9AC4-FD01-A45958F68D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0548" y="4267235"/>
            <a:ext cx="3925316" cy="2209695"/>
          </a:xfrm>
          <a:prstGeom prst="rect">
            <a:avLst/>
          </a:prstGeom>
          <a:ln>
            <a:solidFill>
              <a:schemeClr val="tx2"/>
            </a:solidFill>
          </a:ln>
        </p:spPr>
      </p:pic>
    </p:spTree>
    <p:extLst>
      <p:ext uri="{BB962C8B-B14F-4D97-AF65-F5344CB8AC3E}">
        <p14:creationId xmlns:p14="http://schemas.microsoft.com/office/powerpoint/2010/main" val="1474690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33524" y="253324"/>
            <a:ext cx="9437512" cy="872572"/>
          </a:xfrm>
        </p:spPr>
        <p:txBody>
          <a:bodyPr/>
          <a:lstStyle/>
          <a:p>
            <a:pPr algn="ctr"/>
            <a:r>
              <a:rPr lang="en-US" sz="4800" noProof="0"/>
              <a:t>2025 GTM/Rep Samples </a:t>
            </a:r>
          </a:p>
        </p:txBody>
      </p:sp>
      <p:sp>
        <p:nvSpPr>
          <p:cNvPr id="10" name="Slide Number Placeholder 3"/>
          <p:cNvSpPr>
            <a:spLocks noGrp="1"/>
          </p:cNvSpPr>
          <p:nvPr>
            <p:ph type="sldNum" sz="quarter" idx="11"/>
          </p:nvPr>
        </p:nvSpPr>
        <p:spPr>
          <a:xfrm>
            <a:off x="11125786" y="6496467"/>
            <a:ext cx="913228" cy="233892"/>
          </a:xfrm>
        </p:spPr>
        <p:txBody>
          <a:bodyPr/>
          <a:lstStyle/>
          <a:p>
            <a:pPr defTabSz="609585"/>
            <a:fld id="{E3C10A3F-FD94-6F46-B81C-C62BCA26E41C}" type="slidenum">
              <a:rPr lang="en-US" noProof="0">
                <a:latin typeface="Mark OT Heavy"/>
              </a:rPr>
              <a:pPr defTabSz="609585"/>
              <a:t>58</a:t>
            </a:fld>
            <a:endParaRPr lang="en-US" noProof="0">
              <a:latin typeface="Mark OT Heavy"/>
            </a:endParaRPr>
          </a:p>
        </p:txBody>
      </p:sp>
      <p:graphicFrame>
        <p:nvGraphicFramePr>
          <p:cNvPr id="4" name="Table 3"/>
          <p:cNvGraphicFramePr>
            <a:graphicFrameLocks noGrp="1"/>
          </p:cNvGraphicFramePr>
          <p:nvPr>
            <p:extLst>
              <p:ext uri="{D42A27DB-BD31-4B8C-83A1-F6EECF244321}">
                <p14:modId xmlns:p14="http://schemas.microsoft.com/office/powerpoint/2010/main" val="1711652465"/>
              </p:ext>
            </p:extLst>
          </p:nvPr>
        </p:nvGraphicFramePr>
        <p:xfrm>
          <a:off x="2214451" y="1793779"/>
          <a:ext cx="8075657" cy="3601429"/>
        </p:xfrm>
        <a:graphic>
          <a:graphicData uri="http://schemas.openxmlformats.org/drawingml/2006/table">
            <a:tbl>
              <a:tblPr firstRow="1" bandRow="1"/>
              <a:tblGrid>
                <a:gridCol w="3184273">
                  <a:extLst>
                    <a:ext uri="{9D8B030D-6E8A-4147-A177-3AD203B41FA5}">
                      <a16:colId xmlns:a16="http://schemas.microsoft.com/office/drawing/2014/main" val="1234771370"/>
                    </a:ext>
                  </a:extLst>
                </a:gridCol>
                <a:gridCol w="124076">
                  <a:extLst>
                    <a:ext uri="{9D8B030D-6E8A-4147-A177-3AD203B41FA5}">
                      <a16:colId xmlns:a16="http://schemas.microsoft.com/office/drawing/2014/main" val="1214724045"/>
                    </a:ext>
                  </a:extLst>
                </a:gridCol>
                <a:gridCol w="2689426">
                  <a:extLst>
                    <a:ext uri="{9D8B030D-6E8A-4147-A177-3AD203B41FA5}">
                      <a16:colId xmlns:a16="http://schemas.microsoft.com/office/drawing/2014/main" val="3068663013"/>
                    </a:ext>
                  </a:extLst>
                </a:gridCol>
                <a:gridCol w="87167">
                  <a:extLst>
                    <a:ext uri="{9D8B030D-6E8A-4147-A177-3AD203B41FA5}">
                      <a16:colId xmlns:a16="http://schemas.microsoft.com/office/drawing/2014/main" val="1151708437"/>
                    </a:ext>
                  </a:extLst>
                </a:gridCol>
                <a:gridCol w="1990715">
                  <a:extLst>
                    <a:ext uri="{9D8B030D-6E8A-4147-A177-3AD203B41FA5}">
                      <a16:colId xmlns:a16="http://schemas.microsoft.com/office/drawing/2014/main" val="2252711958"/>
                    </a:ext>
                  </a:extLst>
                </a:gridCol>
              </a:tblGrid>
              <a:tr h="647573">
                <a:tc>
                  <a:txBody>
                    <a:bodyPr/>
                    <a:lstStyle/>
                    <a:p>
                      <a:pPr algn="ctr" rtl="0" fontAlgn="ctr"/>
                      <a:endParaRPr lang="en-US" sz="2100" b="0" i="0" u="none" strike="noStrike" noProof="0">
                        <a:solidFill>
                          <a:srgbClr val="E1E1E1"/>
                        </a:solidFill>
                        <a:effectLst/>
                        <a:latin typeface="Mark OT Heavy" panose="020B0904020201010104" pitchFamily="34" charset="0"/>
                      </a:endParaRPr>
                    </a:p>
                  </a:txBody>
                  <a:tcPr marL="9525" marR="9525" marT="9525" marB="0" anchor="ctr">
                    <a:lnL w="6350" cap="flat" cmpd="sng" algn="ctr">
                      <a:solidFill>
                        <a:srgbClr val="B2B4B2"/>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B2B4B2"/>
                      </a:solidFill>
                      <a:prstDash val="solid"/>
                      <a:round/>
                      <a:headEnd type="none" w="med" len="med"/>
                      <a:tailEnd type="none" w="med" len="med"/>
                    </a:lnB>
                    <a:solidFill>
                      <a:srgbClr val="AB2328"/>
                    </a:solidFill>
                  </a:tcPr>
                </a:tc>
                <a:tc>
                  <a:txBody>
                    <a:bodyPr/>
                    <a:lstStyle/>
                    <a:p>
                      <a:pPr marL="0" algn="ctr" defTabSz="609585" rtl="0" eaLnBrk="1" fontAlgn="ctr" latinLnBrk="0" hangingPunct="1"/>
                      <a:endParaRPr lang="en-US" sz="2100" b="0" i="0" u="none" strike="noStrike" kern="1200" noProof="0">
                        <a:solidFill>
                          <a:srgbClr val="E1E1E1"/>
                        </a:solidFill>
                        <a:effectLst/>
                        <a:latin typeface="Mark OT Heavy" panose="020B09040202010101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lvl="0" algn="ctr">
                        <a:buNone/>
                      </a:pPr>
                      <a:r>
                        <a:rPr lang="en-US" sz="2100" b="0" i="0" u="none" strike="noStrike" noProof="0">
                          <a:solidFill>
                            <a:srgbClr val="E1E1E1"/>
                          </a:solidFill>
                          <a:effectLst/>
                          <a:latin typeface="Mark OT Heavy"/>
                        </a:rPr>
                        <a:t>Yakima Samples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B2B4B2"/>
                      </a:solidFill>
                      <a:prstDash val="solid"/>
                      <a:round/>
                      <a:headEnd type="none" w="med" len="med"/>
                      <a:tailEnd type="none" w="med" len="med"/>
                    </a:lnB>
                    <a:solidFill>
                      <a:srgbClr val="AB2328"/>
                    </a:solidFill>
                  </a:tcPr>
                </a:tc>
                <a:tc>
                  <a:txBody>
                    <a:bodyPr/>
                    <a:lstStyle/>
                    <a:p>
                      <a:pPr algn="ctr" rtl="0" fontAlgn="ctr"/>
                      <a:endParaRPr lang="en-US" sz="2100" b="0" i="0" u="none" strike="noStrike" noProof="0">
                        <a:solidFill>
                          <a:srgbClr val="E1E1E1"/>
                        </a:solidFill>
                        <a:effectLst/>
                        <a:latin typeface="Mark OT Heavy" panose="020B09040202010101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rtl="0" fontAlgn="ctr"/>
                      <a:r>
                        <a:rPr lang="en-US" sz="2100" b="0" i="0" u="none" strike="noStrike" noProof="0">
                          <a:solidFill>
                            <a:srgbClr val="E1E1E1"/>
                          </a:solidFill>
                          <a:effectLst/>
                          <a:latin typeface="Mark OT Heavy"/>
                        </a:rPr>
                        <a:t>Rep Samples</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B2B4B2"/>
                      </a:solidFill>
                      <a:prstDash val="solid"/>
                      <a:round/>
                      <a:headEnd type="none" w="med" len="med"/>
                      <a:tailEnd type="none" w="med" len="med"/>
                    </a:lnR>
                    <a:lnT>
                      <a:noFill/>
                    </a:lnT>
                    <a:lnB w="6350" cap="flat" cmpd="sng" algn="ctr">
                      <a:solidFill>
                        <a:srgbClr val="B2B4B2"/>
                      </a:solidFill>
                      <a:prstDash val="solid"/>
                      <a:round/>
                      <a:headEnd type="none" w="med" len="med"/>
                      <a:tailEnd type="none" w="med" len="med"/>
                    </a:lnB>
                    <a:solidFill>
                      <a:srgbClr val="AB2328"/>
                    </a:solidFill>
                  </a:tcPr>
                </a:tc>
                <a:extLst>
                  <a:ext uri="{0D108BD9-81ED-4DB2-BD59-A6C34878D82A}">
                    <a16:rowId xmlns:a16="http://schemas.microsoft.com/office/drawing/2014/main" val="195640418"/>
                  </a:ext>
                </a:extLst>
              </a:tr>
              <a:tr h="488852">
                <a:tc>
                  <a:txBody>
                    <a:bodyPr/>
                    <a:lstStyle/>
                    <a:p>
                      <a:pPr algn="ctr" rtl="0" fontAlgn="ctr"/>
                      <a:r>
                        <a:rPr lang="en-US" sz="2100" b="0" i="0" u="none" strike="noStrike" noProof="0">
                          <a:solidFill>
                            <a:srgbClr val="E1E1E1"/>
                          </a:solidFill>
                          <a:effectLst/>
                          <a:latin typeface="Mark OT Heavy"/>
                        </a:rPr>
                        <a:t>Product</a:t>
                      </a:r>
                    </a:p>
                  </a:txBody>
                  <a:tcPr marL="9525" marR="9525" marT="9525" marB="0" anchor="ctr">
                    <a:lnL w="6350" cap="flat" cmpd="sng" algn="ctr">
                      <a:solidFill>
                        <a:srgbClr val="B2B4B2"/>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2B4B2"/>
                      </a:solidFill>
                      <a:prstDash val="solid"/>
                      <a:round/>
                      <a:headEnd type="none" w="med" len="med"/>
                      <a:tailEnd type="none" w="med" len="med"/>
                    </a:lnT>
                    <a:lnB w="6350" cap="flat" cmpd="sng" algn="ctr">
                      <a:solidFill>
                        <a:srgbClr val="B2B4B2"/>
                      </a:solidFill>
                      <a:prstDash val="solid"/>
                      <a:round/>
                      <a:headEnd type="none" w="med" len="med"/>
                      <a:tailEnd type="none" w="med" len="med"/>
                    </a:lnB>
                    <a:solidFill>
                      <a:srgbClr val="AB2328"/>
                    </a:solidFill>
                  </a:tcPr>
                </a:tc>
                <a:tc>
                  <a:txBody>
                    <a:bodyPr/>
                    <a:lstStyle/>
                    <a:p>
                      <a:pPr marL="0" algn="ctr" defTabSz="609585" rtl="0" eaLnBrk="1" fontAlgn="ctr" latinLnBrk="0" hangingPunct="1"/>
                      <a:endParaRPr lang="en-US" sz="2100" b="0" i="0" u="none" strike="noStrike" kern="1200" noProof="0">
                        <a:solidFill>
                          <a:srgbClr val="E1E1E1"/>
                        </a:solidFill>
                        <a:effectLst/>
                        <a:latin typeface="Mark OT Heavy" panose="020B09040202010101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lvl="0" algn="ctr">
                        <a:lnSpc>
                          <a:spcPct val="100000"/>
                        </a:lnSpc>
                        <a:spcBef>
                          <a:spcPts val="0"/>
                        </a:spcBef>
                        <a:spcAft>
                          <a:spcPts val="0"/>
                        </a:spcAft>
                        <a:buNone/>
                      </a:pPr>
                      <a:r>
                        <a:rPr lang="en-US" sz="2100" b="0" i="0" u="none" strike="noStrike" noProof="0">
                          <a:solidFill>
                            <a:srgbClr val="E1E1E1"/>
                          </a:solidFill>
                          <a:effectLst/>
                          <a:latin typeface="Mark OT Heavy"/>
                        </a:rPr>
                        <a:t>1</a:t>
                      </a:r>
                      <a:r>
                        <a:rPr lang="en-US" sz="2100" b="0" i="0" u="none" strike="noStrike" baseline="30000" noProof="0">
                          <a:solidFill>
                            <a:srgbClr val="E1E1E1"/>
                          </a:solidFill>
                          <a:effectLst/>
                          <a:latin typeface="Mark OT Heavy"/>
                        </a:rPr>
                        <a:t>st</a:t>
                      </a:r>
                      <a:r>
                        <a:rPr lang="en-US" sz="2100" b="0" i="0" u="none" strike="noStrike" noProof="0">
                          <a:solidFill>
                            <a:srgbClr val="E1E1E1"/>
                          </a:solidFill>
                          <a:effectLst/>
                          <a:latin typeface="Mark OT Heavy"/>
                        </a:rPr>
                        <a:t> Shown at</a:t>
                      </a:r>
                      <a:endParaRPr lang="en-US" sz="2100" b="0" i="0" u="none" strike="noStrike" noProof="0">
                        <a:solidFill>
                          <a:srgbClr val="393939"/>
                        </a:solidFill>
                        <a:effectLst/>
                        <a:latin typeface="Mark OT Heavy"/>
                      </a:endParaRP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B2B4B2"/>
                      </a:solidFill>
                      <a:prstDash val="solid"/>
                      <a:round/>
                      <a:headEnd type="none" w="med" len="med"/>
                      <a:tailEnd type="none" w="med" len="med"/>
                    </a:lnR>
                    <a:lnT w="6350" cap="flat" cmpd="sng" algn="ctr">
                      <a:solidFill>
                        <a:srgbClr val="B2B4B2"/>
                      </a:solidFill>
                      <a:prstDash val="solid"/>
                      <a:round/>
                      <a:headEnd type="none" w="med" len="med"/>
                      <a:tailEnd type="none" w="med" len="med"/>
                    </a:lnT>
                    <a:lnB w="6350" cap="flat" cmpd="sng" algn="ctr">
                      <a:solidFill>
                        <a:srgbClr val="B2B4B2"/>
                      </a:solidFill>
                      <a:prstDash val="solid"/>
                      <a:round/>
                      <a:headEnd type="none" w="med" len="med"/>
                      <a:tailEnd type="none" w="med" len="med"/>
                    </a:lnB>
                    <a:solidFill>
                      <a:srgbClr val="AB2328"/>
                    </a:solidFill>
                  </a:tcPr>
                </a:tc>
                <a:tc>
                  <a:txBody>
                    <a:bodyPr/>
                    <a:lstStyle/>
                    <a:p>
                      <a:pPr algn="ctr" rtl="0" fontAlgn="ctr"/>
                      <a:endParaRPr lang="en-US" sz="2100" b="0" i="0" u="none" strike="noStrike" noProof="0">
                        <a:solidFill>
                          <a:srgbClr val="E1E1E1"/>
                        </a:solidFill>
                        <a:effectLst/>
                        <a:latin typeface="Mark OT Heavy" panose="020B0904020201010104" pitchFamily="34" charset="0"/>
                      </a:endParaRPr>
                    </a:p>
                  </a:txBody>
                  <a:tcPr marL="9525" marR="9525" marT="9525" marB="0" anchor="ctr">
                    <a:lnL w="6350" cap="flat" cmpd="sng" algn="ctr">
                      <a:solidFill>
                        <a:srgbClr val="B2B4B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609585" rtl="0" eaLnBrk="1" fontAlgn="ctr" latinLnBrk="0" hangingPunct="1">
                        <a:lnSpc>
                          <a:spcPct val="100000"/>
                        </a:lnSpc>
                        <a:spcBef>
                          <a:spcPts val="0"/>
                        </a:spcBef>
                        <a:spcAft>
                          <a:spcPts val="0"/>
                        </a:spcAft>
                        <a:buClrTx/>
                        <a:buSzTx/>
                        <a:buFontTx/>
                        <a:buNone/>
                        <a:tabLst/>
                        <a:defRPr/>
                      </a:pPr>
                      <a:r>
                        <a:rPr lang="en-US" sz="2100" b="0" i="0" u="none" strike="noStrike" noProof="0">
                          <a:solidFill>
                            <a:srgbClr val="E1E1E1"/>
                          </a:solidFill>
                          <a:effectLst/>
                          <a:latin typeface="Mark OT Heavy"/>
                        </a:rPr>
                        <a:t>Timing</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B2B4B2"/>
                      </a:solidFill>
                      <a:prstDash val="solid"/>
                      <a:round/>
                      <a:headEnd type="none" w="med" len="med"/>
                      <a:tailEnd type="none" w="med" len="med"/>
                    </a:lnR>
                    <a:lnT w="6350" cap="flat" cmpd="sng" algn="ctr">
                      <a:solidFill>
                        <a:srgbClr val="B2B4B2"/>
                      </a:solidFill>
                      <a:prstDash val="solid"/>
                      <a:round/>
                      <a:headEnd type="none" w="med" len="med"/>
                      <a:tailEnd type="none" w="med" len="med"/>
                    </a:lnT>
                    <a:lnB w="6350" cap="flat" cmpd="sng" algn="ctr">
                      <a:solidFill>
                        <a:srgbClr val="B2B4B2"/>
                      </a:solidFill>
                      <a:prstDash val="solid"/>
                      <a:round/>
                      <a:headEnd type="none" w="med" len="med"/>
                      <a:tailEnd type="none" w="med" len="med"/>
                    </a:lnB>
                    <a:solidFill>
                      <a:srgbClr val="AB2328"/>
                    </a:solidFill>
                  </a:tcPr>
                </a:tc>
                <a:extLst>
                  <a:ext uri="{0D108BD9-81ED-4DB2-BD59-A6C34878D82A}">
                    <a16:rowId xmlns:a16="http://schemas.microsoft.com/office/drawing/2014/main" val="1424531169"/>
                  </a:ext>
                </a:extLst>
              </a:tr>
              <a:tr h="478662">
                <a:tc>
                  <a:txBody>
                    <a:bodyPr/>
                    <a:lstStyle/>
                    <a:p>
                      <a:pPr marL="0" algn="ctr" defTabSz="609585" rtl="0" eaLnBrk="1" fontAlgn="ctr" latinLnBrk="0" hangingPunct="1"/>
                      <a:r>
                        <a:rPr lang="en-US" sz="1600" b="0" i="0" u="none" strike="noStrike" kern="1200" noProof="0">
                          <a:solidFill>
                            <a:srgbClr val="54585A"/>
                          </a:solidFill>
                          <a:effectLst/>
                          <a:latin typeface="Mark OT Heavy"/>
                          <a:ea typeface="+mn-ea"/>
                          <a:cs typeface="+mn-cs"/>
                        </a:rPr>
                        <a:t>StepUp Swing</a:t>
                      </a:r>
                    </a:p>
                  </a:txBody>
                  <a:tcPr marL="9525" marR="9525" marT="9525" marB="0" anchor="ctr">
                    <a:lnL w="6350" cap="flat" cmpd="sng" algn="ctr">
                      <a:solidFill>
                        <a:srgbClr val="B2B4B2"/>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2B4B2"/>
                      </a:solidFill>
                      <a:prstDash val="solid"/>
                      <a:round/>
                      <a:headEnd type="none" w="med" len="med"/>
                      <a:tailEnd type="none" w="med" len="med"/>
                    </a:lnT>
                    <a:lnB w="6350" cap="flat" cmpd="sng" algn="ctr">
                      <a:solidFill>
                        <a:srgbClr val="B2B4B2"/>
                      </a:solidFill>
                      <a:prstDash val="solid"/>
                      <a:round/>
                      <a:headEnd type="none" w="med" len="med"/>
                      <a:tailEnd type="none" w="med" len="med"/>
                    </a:lnB>
                    <a:solidFill>
                      <a:srgbClr val="D2D2D4"/>
                    </a:solidFill>
                  </a:tcPr>
                </a:tc>
                <a:tc>
                  <a:txBody>
                    <a:bodyPr/>
                    <a:lstStyle/>
                    <a:p>
                      <a:pPr marL="0" algn="ctr" defTabSz="609585" rtl="0" eaLnBrk="1" fontAlgn="ctr" latinLnBrk="0" hangingPunct="1"/>
                      <a:endParaRPr lang="en-US" sz="2100" b="0" i="0" u="none" strike="noStrike" kern="1200" noProof="0">
                        <a:solidFill>
                          <a:srgbClr val="E1E1E1"/>
                        </a:solidFill>
                        <a:effectLst/>
                        <a:latin typeface="Mark OT Heavy" panose="020B09040202010101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lvl="0" algn="ctr" defTabSz="609585">
                        <a:buNone/>
                      </a:pPr>
                      <a:r>
                        <a:rPr lang="en-US" sz="1600" b="0" i="0" u="none" strike="noStrike" kern="1200" noProof="0">
                          <a:solidFill>
                            <a:srgbClr val="54585A"/>
                          </a:solidFill>
                          <a:effectLst/>
                          <a:latin typeface="Mark OT"/>
                          <a:ea typeface="+mn-ea"/>
                          <a:cs typeface="+mn-cs"/>
                        </a:rPr>
                        <a:t>GOA</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B2B4B2"/>
                      </a:solidFill>
                      <a:prstDash val="solid"/>
                      <a:round/>
                      <a:headEnd type="none" w="med" len="med"/>
                      <a:tailEnd type="none" w="med" len="med"/>
                    </a:lnR>
                    <a:lnT w="6350" cap="flat" cmpd="sng" algn="ctr">
                      <a:solidFill>
                        <a:srgbClr val="B2B4B2"/>
                      </a:solidFill>
                      <a:prstDash val="solid"/>
                      <a:round/>
                      <a:headEnd type="none" w="med" len="med"/>
                      <a:tailEnd type="none" w="med" len="med"/>
                    </a:lnT>
                    <a:lnB w="6350" cap="flat" cmpd="sng" algn="ctr">
                      <a:solidFill>
                        <a:srgbClr val="B2B4B2"/>
                      </a:solidFill>
                      <a:prstDash val="solid"/>
                      <a:round/>
                      <a:headEnd type="none" w="med" len="med"/>
                      <a:tailEnd type="none" w="med" len="med"/>
                    </a:lnB>
                    <a:solidFill>
                      <a:srgbClr val="D2D2D4"/>
                    </a:solidFill>
                  </a:tcPr>
                </a:tc>
                <a:tc>
                  <a:txBody>
                    <a:bodyPr/>
                    <a:lstStyle/>
                    <a:p>
                      <a:pPr marL="0" algn="ctr" defTabSz="609585" rtl="0" eaLnBrk="1" fontAlgn="ctr" latinLnBrk="0" hangingPunct="1"/>
                      <a:endParaRPr lang="en-US" sz="1600" b="0" i="0" u="none" strike="noStrike" kern="1200" noProof="0">
                        <a:solidFill>
                          <a:srgbClr val="54585A"/>
                        </a:solidFill>
                        <a:effectLst/>
                        <a:latin typeface="Mark OT" panose="020B0504020201010104" pitchFamily="34" charset="0"/>
                        <a:ea typeface="+mn-ea"/>
                        <a:cs typeface="+mn-cs"/>
                      </a:endParaRPr>
                    </a:p>
                  </a:txBody>
                  <a:tcPr marL="9525" marR="9525" marT="9525" marB="0" anchor="ctr">
                    <a:lnL w="6350" cap="flat" cmpd="sng" algn="ctr">
                      <a:solidFill>
                        <a:srgbClr val="B2B4B2"/>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algn="ctr" defTabSz="609585" rtl="0" eaLnBrk="1" fontAlgn="ctr" latinLnBrk="0" hangingPunct="1"/>
                      <a:r>
                        <a:rPr lang="en-US" sz="1600" b="0" i="0" u="none" strike="noStrike" kern="1200" noProof="0">
                          <a:solidFill>
                            <a:srgbClr val="54585A"/>
                          </a:solidFill>
                          <a:effectLst/>
                          <a:latin typeface="Mark OT"/>
                          <a:ea typeface="+mn-ea"/>
                          <a:cs typeface="+mn-cs"/>
                        </a:rPr>
                        <a:t>Purchase 2026</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B2B4B2"/>
                      </a:solidFill>
                      <a:prstDash val="solid"/>
                      <a:round/>
                      <a:headEnd type="none" w="med" len="med"/>
                      <a:tailEnd type="none" w="med" len="med"/>
                    </a:lnR>
                    <a:lnT w="6350" cap="flat" cmpd="sng" algn="ctr">
                      <a:solidFill>
                        <a:srgbClr val="B2B4B2"/>
                      </a:solidFill>
                      <a:prstDash val="solid"/>
                      <a:round/>
                      <a:headEnd type="none" w="med" len="med"/>
                      <a:tailEnd type="none" w="med" len="med"/>
                    </a:lnT>
                    <a:lnB w="6350" cap="flat" cmpd="sng" algn="ctr">
                      <a:solidFill>
                        <a:srgbClr val="B2B4B2"/>
                      </a:solidFill>
                      <a:prstDash val="solid"/>
                      <a:round/>
                      <a:headEnd type="none" w="med" len="med"/>
                      <a:tailEnd type="none" w="med" len="med"/>
                    </a:lnB>
                    <a:solidFill>
                      <a:srgbClr val="D2D2D4"/>
                    </a:solidFill>
                  </a:tcPr>
                </a:tc>
                <a:extLst>
                  <a:ext uri="{0D108BD9-81ED-4DB2-BD59-A6C34878D82A}">
                    <a16:rowId xmlns:a16="http://schemas.microsoft.com/office/drawing/2014/main" val="3378744558"/>
                  </a:ext>
                </a:extLst>
              </a:tr>
              <a:tr h="486168">
                <a:tc>
                  <a:txBody>
                    <a:bodyPr/>
                    <a:lstStyle/>
                    <a:p>
                      <a:pPr marL="0" algn="ctr" defTabSz="609585" rtl="0" eaLnBrk="1" fontAlgn="ctr" latinLnBrk="0" hangingPunct="1"/>
                      <a:r>
                        <a:rPr lang="en-US" sz="1600" b="0" i="0" u="none" strike="noStrike" kern="1200" noProof="0">
                          <a:solidFill>
                            <a:srgbClr val="54585A"/>
                          </a:solidFill>
                          <a:effectLst/>
                          <a:latin typeface="Mark OT Heavy"/>
                          <a:ea typeface="+mn-ea"/>
                          <a:cs typeface="+mn-cs"/>
                        </a:rPr>
                        <a:t>StepUp 2”</a:t>
                      </a:r>
                    </a:p>
                  </a:txBody>
                  <a:tcPr marL="9525" marR="9525" marT="9525" marB="0" anchor="ctr">
                    <a:lnL w="6350" cap="flat" cmpd="sng" algn="ctr">
                      <a:solidFill>
                        <a:srgbClr val="B2B4B2"/>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2B4B2"/>
                      </a:solidFill>
                      <a:prstDash val="solid"/>
                      <a:round/>
                      <a:headEnd type="none" w="med" len="med"/>
                      <a:tailEnd type="none" w="med" len="med"/>
                    </a:lnT>
                    <a:lnB w="6350" cap="flat" cmpd="sng" algn="ctr">
                      <a:solidFill>
                        <a:srgbClr val="B2B4B2"/>
                      </a:solidFill>
                      <a:prstDash val="solid"/>
                      <a:round/>
                      <a:headEnd type="none" w="med" len="med"/>
                      <a:tailEnd type="none" w="med" len="med"/>
                    </a:lnB>
                    <a:solidFill>
                      <a:srgbClr val="D2D2D4"/>
                    </a:solidFill>
                  </a:tcPr>
                </a:tc>
                <a:tc>
                  <a:txBody>
                    <a:bodyPr/>
                    <a:lstStyle/>
                    <a:p>
                      <a:pPr marL="0" algn="ctr" defTabSz="609585" rtl="0" eaLnBrk="1" fontAlgn="ctr" latinLnBrk="0" hangingPunct="1"/>
                      <a:endParaRPr lang="en-US" sz="2100" b="0" i="0" u="none" strike="noStrike" kern="1200" noProof="0">
                        <a:solidFill>
                          <a:srgbClr val="E1E1E1"/>
                        </a:solidFill>
                        <a:effectLst/>
                        <a:latin typeface="Mark OT Heavy" panose="020B09040202010101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lvl="0" algn="ctr" defTabSz="609585">
                        <a:buNone/>
                      </a:pPr>
                      <a:r>
                        <a:rPr lang="en-US" sz="1600" b="0" i="0" u="none" strike="noStrike" kern="1200" noProof="0">
                          <a:solidFill>
                            <a:srgbClr val="54585A"/>
                          </a:solidFill>
                          <a:effectLst/>
                          <a:latin typeface="Mark OT"/>
                          <a:ea typeface="+mn-ea"/>
                          <a:cs typeface="+mn-cs"/>
                        </a:rPr>
                        <a:t>GOA</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B2B4B2"/>
                      </a:solidFill>
                      <a:prstDash val="solid"/>
                      <a:round/>
                      <a:headEnd type="none" w="med" len="med"/>
                      <a:tailEnd type="none" w="med" len="med"/>
                    </a:lnR>
                    <a:lnT w="6350" cap="flat" cmpd="sng" algn="ctr">
                      <a:solidFill>
                        <a:srgbClr val="B2B4B2"/>
                      </a:solidFill>
                      <a:prstDash val="solid"/>
                      <a:round/>
                      <a:headEnd type="none" w="med" len="med"/>
                      <a:tailEnd type="none" w="med" len="med"/>
                    </a:lnT>
                    <a:lnB w="6350" cap="flat" cmpd="sng" algn="ctr">
                      <a:solidFill>
                        <a:srgbClr val="B2B4B2"/>
                      </a:solidFill>
                      <a:prstDash val="solid"/>
                      <a:round/>
                      <a:headEnd type="none" w="med" len="med"/>
                      <a:tailEnd type="none" w="med" len="med"/>
                    </a:lnB>
                    <a:solidFill>
                      <a:srgbClr val="D2D2D4"/>
                    </a:solidFill>
                  </a:tcPr>
                </a:tc>
                <a:tc>
                  <a:txBody>
                    <a:bodyPr/>
                    <a:lstStyle/>
                    <a:p>
                      <a:pPr marL="0" algn="ctr" defTabSz="609585" rtl="0" eaLnBrk="1" fontAlgn="ctr" latinLnBrk="0" hangingPunct="1"/>
                      <a:endParaRPr lang="en-US" sz="1600" b="0" i="0" u="none" strike="noStrike" kern="1200" noProof="0">
                        <a:solidFill>
                          <a:srgbClr val="54585A"/>
                        </a:solidFill>
                        <a:effectLst/>
                        <a:latin typeface="Mark OT" panose="020B0504020201010104" pitchFamily="34" charset="0"/>
                        <a:ea typeface="+mn-ea"/>
                        <a:cs typeface="+mn-cs"/>
                      </a:endParaRPr>
                    </a:p>
                  </a:txBody>
                  <a:tcPr marL="9525" marR="9525" marT="9525" marB="0" anchor="ctr">
                    <a:lnL w="6350" cap="flat" cmpd="sng" algn="ctr">
                      <a:solidFill>
                        <a:srgbClr val="B2B4B2"/>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algn="ctr" defTabSz="609585" rtl="0" eaLnBrk="1" fontAlgn="ctr" latinLnBrk="0" hangingPunct="1"/>
                      <a:r>
                        <a:rPr lang="en-US" sz="1600" b="1" i="0" u="none" strike="noStrike" kern="1200" noProof="0">
                          <a:solidFill>
                            <a:srgbClr val="54585A"/>
                          </a:solidFill>
                          <a:effectLst/>
                          <a:latin typeface="Mark OT"/>
                          <a:ea typeface="+mn-ea"/>
                          <a:cs typeface="+mn-cs"/>
                        </a:rPr>
                        <a:t>June (1 per agency)</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B2B4B2"/>
                      </a:solidFill>
                      <a:prstDash val="solid"/>
                      <a:round/>
                      <a:headEnd type="none" w="med" len="med"/>
                      <a:tailEnd type="none" w="med" len="med"/>
                    </a:lnR>
                    <a:lnT w="6350" cap="flat" cmpd="sng" algn="ctr">
                      <a:solidFill>
                        <a:srgbClr val="B2B4B2"/>
                      </a:solidFill>
                      <a:prstDash val="solid"/>
                      <a:round/>
                      <a:headEnd type="none" w="med" len="med"/>
                      <a:tailEnd type="none" w="med" len="med"/>
                    </a:lnT>
                    <a:lnB w="6350" cap="flat" cmpd="sng" algn="ctr">
                      <a:solidFill>
                        <a:srgbClr val="B2B4B2"/>
                      </a:solidFill>
                      <a:prstDash val="solid"/>
                      <a:round/>
                      <a:headEnd type="none" w="med" len="med"/>
                      <a:tailEnd type="none" w="med" len="med"/>
                    </a:lnB>
                    <a:solidFill>
                      <a:srgbClr val="D2D2D4"/>
                    </a:solidFill>
                  </a:tcPr>
                </a:tc>
                <a:extLst>
                  <a:ext uri="{0D108BD9-81ED-4DB2-BD59-A6C34878D82A}">
                    <a16:rowId xmlns:a16="http://schemas.microsoft.com/office/drawing/2014/main" val="701278534"/>
                  </a:ext>
                </a:extLst>
              </a:tr>
              <a:tr h="500058">
                <a:tc>
                  <a:txBody>
                    <a:bodyPr/>
                    <a:lstStyle/>
                    <a:p>
                      <a:pPr marL="0" lvl="0" algn="ctr" rtl="0">
                        <a:buNone/>
                      </a:pPr>
                      <a:r>
                        <a:rPr lang="en-US" sz="1600" b="0" i="0" u="none" strike="noStrike" kern="1200" noProof="0">
                          <a:solidFill>
                            <a:srgbClr val="54585A"/>
                          </a:solidFill>
                          <a:effectLst/>
                          <a:latin typeface="Mark OT Heavy"/>
                          <a:ea typeface="+mn-ea"/>
                          <a:cs typeface="+mn-cs"/>
                        </a:rPr>
                        <a:t>HoldUp 2”</a:t>
                      </a:r>
                    </a:p>
                  </a:txBody>
                  <a:tcPr marL="9525" marR="9525" marT="9525" marB="0" anchor="ctr">
                    <a:lnL w="6350" cap="flat" cmpd="sng" algn="ctr">
                      <a:solidFill>
                        <a:srgbClr val="B2B4B2"/>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2B4B2"/>
                      </a:solidFill>
                      <a:prstDash val="solid"/>
                      <a:round/>
                      <a:headEnd type="none" w="med" len="med"/>
                      <a:tailEnd type="none" w="med" len="med"/>
                    </a:lnT>
                    <a:lnB w="6350" cap="flat" cmpd="sng" algn="ctr">
                      <a:solidFill>
                        <a:srgbClr val="B2B4B2"/>
                      </a:solidFill>
                      <a:prstDash val="solid"/>
                      <a:round/>
                      <a:headEnd type="none" w="med" len="med"/>
                      <a:tailEnd type="none" w="med" len="med"/>
                    </a:lnB>
                    <a:solidFill>
                      <a:srgbClr val="D2D2D4"/>
                    </a:solidFill>
                  </a:tcPr>
                </a:tc>
                <a:tc>
                  <a:txBody>
                    <a:bodyPr/>
                    <a:lstStyle/>
                    <a:p>
                      <a:pPr marL="0" lvl="0" algn="ctr" defTabSz="609585" rtl="0">
                        <a:buNone/>
                      </a:pPr>
                      <a:endParaRPr lang="en-US" sz="2100" b="0" i="0" u="none" strike="noStrike" kern="1200" noProof="0">
                        <a:solidFill>
                          <a:srgbClr val="E1E1E1"/>
                        </a:solidFill>
                        <a:effectLst/>
                        <a:latin typeface="Mark OT Heavy"/>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609585">
                        <a:lnSpc>
                          <a:spcPct val="100000"/>
                        </a:lnSpc>
                        <a:spcBef>
                          <a:spcPts val="0"/>
                        </a:spcBef>
                        <a:spcAft>
                          <a:spcPts val="0"/>
                        </a:spcAft>
                        <a:buNone/>
                      </a:pPr>
                      <a:r>
                        <a:rPr lang="en-US" sz="1600" b="0" i="0" u="none" strike="noStrike" kern="1200" noProof="0">
                          <a:solidFill>
                            <a:srgbClr val="54585A"/>
                          </a:solidFill>
                          <a:effectLst/>
                          <a:latin typeface="Mark OT"/>
                          <a:ea typeface="+mn-ea"/>
                          <a:cs typeface="+mn-cs"/>
                        </a:rPr>
                        <a:t>GOA</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B2B4B2"/>
                      </a:solidFill>
                      <a:prstDash val="solid"/>
                      <a:round/>
                      <a:headEnd type="none" w="med" len="med"/>
                      <a:tailEnd type="none" w="med" len="med"/>
                    </a:lnR>
                    <a:lnT w="6350" cap="flat" cmpd="sng" algn="ctr">
                      <a:solidFill>
                        <a:srgbClr val="B2B4B2"/>
                      </a:solidFill>
                      <a:prstDash val="solid"/>
                      <a:round/>
                      <a:headEnd type="none" w="med" len="med"/>
                      <a:tailEnd type="none" w="med" len="med"/>
                    </a:lnT>
                    <a:lnB w="6350" cap="flat" cmpd="sng" algn="ctr">
                      <a:solidFill>
                        <a:srgbClr val="B2B4B2"/>
                      </a:solidFill>
                      <a:prstDash val="solid"/>
                      <a:round/>
                      <a:headEnd type="none" w="med" len="med"/>
                      <a:tailEnd type="none" w="med" len="med"/>
                    </a:lnB>
                    <a:solidFill>
                      <a:srgbClr val="D2D2D4"/>
                    </a:solidFill>
                  </a:tcPr>
                </a:tc>
                <a:tc>
                  <a:txBody>
                    <a:bodyPr/>
                    <a:lstStyle/>
                    <a:p>
                      <a:pPr marL="0" lvl="0" algn="ctr" defTabSz="609585" rtl="0">
                        <a:buNone/>
                      </a:pPr>
                      <a:endParaRPr lang="en-US" sz="1600" b="0" i="0" u="none" strike="noStrike" kern="1200" noProof="0">
                        <a:solidFill>
                          <a:srgbClr val="54585A"/>
                        </a:solidFill>
                        <a:effectLst/>
                        <a:latin typeface="Mark OT"/>
                        <a:ea typeface="+mn-ea"/>
                        <a:cs typeface="+mn-cs"/>
                      </a:endParaRPr>
                    </a:p>
                  </a:txBody>
                  <a:tcPr marL="9525" marR="9525" marT="9525" marB="0" anchor="ctr">
                    <a:lnL w="6350" cap="flat" cmpd="sng" algn="ctr">
                      <a:solidFill>
                        <a:srgbClr val="B2B4B2"/>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algn="ctr" defTabSz="609585" rtl="0" eaLnBrk="1" fontAlgn="ctr" latinLnBrk="0" hangingPunct="1"/>
                      <a:r>
                        <a:rPr lang="en-US" sz="1600" b="0" i="0" u="none" strike="noStrike" kern="1200" noProof="0">
                          <a:solidFill>
                            <a:srgbClr val="54585A"/>
                          </a:solidFill>
                          <a:effectLst/>
                          <a:latin typeface="+mn-lt"/>
                          <a:ea typeface="+mn-ea"/>
                          <a:cs typeface="+mn-cs"/>
                        </a:rPr>
                        <a:t>Purchase 2026</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B2B4B2"/>
                      </a:solidFill>
                      <a:prstDash val="solid"/>
                      <a:round/>
                      <a:headEnd type="none" w="med" len="med"/>
                      <a:tailEnd type="none" w="med" len="med"/>
                    </a:lnR>
                    <a:lnT w="6350" cap="flat" cmpd="sng" algn="ctr">
                      <a:solidFill>
                        <a:srgbClr val="B2B4B2"/>
                      </a:solidFill>
                      <a:prstDash val="solid"/>
                      <a:round/>
                      <a:headEnd type="none" w="med" len="med"/>
                      <a:tailEnd type="none" w="med" len="med"/>
                    </a:lnT>
                    <a:lnB w="6350" cap="flat" cmpd="sng" algn="ctr">
                      <a:solidFill>
                        <a:srgbClr val="B2B4B2"/>
                      </a:solidFill>
                      <a:prstDash val="solid"/>
                      <a:round/>
                      <a:headEnd type="none" w="med" len="med"/>
                      <a:tailEnd type="none" w="med" len="med"/>
                    </a:lnB>
                    <a:solidFill>
                      <a:srgbClr val="D2D2D4"/>
                    </a:solidFill>
                  </a:tcPr>
                </a:tc>
                <a:extLst>
                  <a:ext uri="{0D108BD9-81ED-4DB2-BD59-A6C34878D82A}">
                    <a16:rowId xmlns:a16="http://schemas.microsoft.com/office/drawing/2014/main" val="996918022"/>
                  </a:ext>
                </a:extLst>
              </a:tr>
              <a:tr h="500058">
                <a:tc>
                  <a:txBody>
                    <a:bodyPr/>
                    <a:lstStyle/>
                    <a:p>
                      <a:pPr lvl="0" algn="ctr" rtl="0">
                        <a:buNone/>
                      </a:pPr>
                      <a:r>
                        <a:rPr lang="en-US" sz="1600" b="0" i="0" u="none" strike="noStrike" noProof="0">
                          <a:solidFill>
                            <a:srgbClr val="54585A"/>
                          </a:solidFill>
                          <a:effectLst/>
                          <a:latin typeface="Mark OT Heavy"/>
                        </a:rPr>
                        <a:t>Overhaul Shadow Edition</a:t>
                      </a:r>
                      <a:endParaRPr lang="en-US" noProof="0"/>
                    </a:p>
                  </a:txBody>
                  <a:tcPr marL="9525" marR="9525" marT="9525" marB="0" anchor="ctr">
                    <a:lnL w="6350" cap="flat" cmpd="sng" algn="ctr">
                      <a:solidFill>
                        <a:srgbClr val="B2B4B2"/>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2B4B2"/>
                      </a:solidFill>
                      <a:prstDash val="solid"/>
                      <a:round/>
                      <a:headEnd type="none" w="med" len="med"/>
                      <a:tailEnd type="none" w="med" len="med"/>
                    </a:lnT>
                    <a:lnB w="6350" cap="flat" cmpd="sng" algn="ctr">
                      <a:solidFill>
                        <a:srgbClr val="B2B4B2"/>
                      </a:solidFill>
                      <a:prstDash val="solid"/>
                      <a:round/>
                      <a:headEnd type="none" w="med" len="med"/>
                      <a:tailEnd type="none" w="med" len="med"/>
                    </a:lnB>
                    <a:solidFill>
                      <a:srgbClr val="D2D2D4"/>
                    </a:solidFill>
                  </a:tcPr>
                </a:tc>
                <a:tc>
                  <a:txBody>
                    <a:bodyPr/>
                    <a:lstStyle/>
                    <a:p>
                      <a:pPr marL="0" lvl="0" algn="ctr" defTabSz="609585" rtl="0">
                        <a:buNone/>
                      </a:pPr>
                      <a:endParaRPr lang="en-US" sz="2100" b="0" i="0" u="none" strike="noStrike" kern="1200" noProof="0">
                        <a:solidFill>
                          <a:srgbClr val="E1E1E1"/>
                        </a:solidFill>
                        <a:effectLst/>
                        <a:latin typeface="Mark OT Heavy"/>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lvl="0" algn="ctr">
                        <a:buNone/>
                      </a:pPr>
                      <a:r>
                        <a:rPr lang="en-US" sz="1600" b="0" i="0" u="none" strike="noStrike" noProof="0">
                          <a:solidFill>
                            <a:srgbClr val="54585A"/>
                          </a:solidFill>
                          <a:effectLst/>
                          <a:latin typeface="Mark OT"/>
                        </a:rPr>
                        <a:t>GOA</a:t>
                      </a:r>
                      <a:endParaRPr lang="en-US" noProof="0"/>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B2B4B2"/>
                      </a:solidFill>
                      <a:prstDash val="solid"/>
                      <a:round/>
                      <a:headEnd type="none" w="med" len="med"/>
                      <a:tailEnd type="none" w="med" len="med"/>
                    </a:lnR>
                    <a:lnT w="6350" cap="flat" cmpd="sng" algn="ctr">
                      <a:solidFill>
                        <a:srgbClr val="B2B4B2"/>
                      </a:solidFill>
                      <a:prstDash val="solid"/>
                      <a:round/>
                      <a:headEnd type="none" w="med" len="med"/>
                      <a:tailEnd type="none" w="med" len="med"/>
                    </a:lnT>
                    <a:lnB w="6350" cap="flat" cmpd="sng" algn="ctr">
                      <a:solidFill>
                        <a:srgbClr val="B2B4B2"/>
                      </a:solidFill>
                      <a:prstDash val="solid"/>
                      <a:round/>
                      <a:headEnd type="none" w="med" len="med"/>
                      <a:tailEnd type="none" w="med" len="med"/>
                    </a:lnB>
                    <a:solidFill>
                      <a:srgbClr val="D2D2D4"/>
                    </a:solidFill>
                  </a:tcPr>
                </a:tc>
                <a:tc>
                  <a:txBody>
                    <a:bodyPr/>
                    <a:lstStyle/>
                    <a:p>
                      <a:pPr marL="0" lvl="0" algn="ctr" defTabSz="609585" rtl="0">
                        <a:buNone/>
                      </a:pPr>
                      <a:endParaRPr lang="en-US" sz="1600" b="0" i="0" u="none" strike="noStrike" kern="1200" noProof="0">
                        <a:solidFill>
                          <a:srgbClr val="54585A"/>
                        </a:solidFill>
                        <a:effectLst/>
                        <a:latin typeface="Mark OT"/>
                        <a:ea typeface="+mn-ea"/>
                        <a:cs typeface="+mn-cs"/>
                      </a:endParaRPr>
                    </a:p>
                  </a:txBody>
                  <a:tcPr marL="9525" marR="9525" marT="9525" marB="0" anchor="ctr">
                    <a:lnL w="6350" cap="flat" cmpd="sng" algn="ctr">
                      <a:solidFill>
                        <a:srgbClr val="B2B4B2"/>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b="0" i="0" u="none" strike="noStrike" kern="1200" noProof="0">
                          <a:solidFill>
                            <a:srgbClr val="54585A"/>
                          </a:solidFill>
                          <a:effectLst/>
                          <a:latin typeface="+mn-lt"/>
                          <a:ea typeface="+mn-ea"/>
                          <a:cs typeface="+mn-cs"/>
                        </a:rPr>
                        <a:t>Purchase 2026</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B2B4B2"/>
                      </a:solidFill>
                      <a:prstDash val="solid"/>
                      <a:round/>
                      <a:headEnd type="none" w="med" len="med"/>
                      <a:tailEnd type="none" w="med" len="med"/>
                    </a:lnR>
                    <a:lnT w="6350" cap="flat" cmpd="sng" algn="ctr">
                      <a:solidFill>
                        <a:srgbClr val="B2B4B2"/>
                      </a:solidFill>
                      <a:prstDash val="solid"/>
                      <a:round/>
                      <a:headEnd type="none" w="med" len="med"/>
                      <a:tailEnd type="none" w="med" len="med"/>
                    </a:lnT>
                    <a:lnB w="6350" cap="flat" cmpd="sng" algn="ctr">
                      <a:solidFill>
                        <a:srgbClr val="B2B4B2"/>
                      </a:solidFill>
                      <a:prstDash val="solid"/>
                      <a:round/>
                      <a:headEnd type="none" w="med" len="med"/>
                      <a:tailEnd type="none" w="med" len="med"/>
                    </a:lnB>
                    <a:solidFill>
                      <a:srgbClr val="D2D2D4"/>
                    </a:solidFill>
                  </a:tcPr>
                </a:tc>
                <a:extLst>
                  <a:ext uri="{0D108BD9-81ED-4DB2-BD59-A6C34878D82A}">
                    <a16:rowId xmlns:a16="http://schemas.microsoft.com/office/drawing/2014/main" val="475395258"/>
                  </a:ext>
                </a:extLst>
              </a:tr>
              <a:tr h="500058">
                <a:tc>
                  <a:txBody>
                    <a:bodyPr/>
                    <a:lstStyle/>
                    <a:p>
                      <a:pPr marL="0" lvl="0" algn="ctr" defTabSz="609585" rtl="0" eaLnBrk="1" latinLnBrk="0" hangingPunct="1">
                        <a:buNone/>
                      </a:pPr>
                      <a:r>
                        <a:rPr lang="en-US" sz="1600" b="0" i="0" u="none" strike="noStrike" kern="1200" noProof="0">
                          <a:solidFill>
                            <a:srgbClr val="54585A"/>
                          </a:solidFill>
                          <a:effectLst/>
                          <a:latin typeface="Mark OT Heavy"/>
                          <a:ea typeface="+mn-ea"/>
                          <a:cs typeface="+mn-cs"/>
                        </a:rPr>
                        <a:t>Hitch Accessories</a:t>
                      </a:r>
                    </a:p>
                  </a:txBody>
                  <a:tcPr marL="9525" marR="9525" marT="9525" marB="0" anchor="ctr">
                    <a:lnL w="6350" cap="flat" cmpd="sng" algn="ctr">
                      <a:solidFill>
                        <a:srgbClr val="B2B4B2"/>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2B4B2"/>
                      </a:solidFill>
                      <a:prstDash val="solid"/>
                      <a:round/>
                      <a:headEnd type="none" w="med" len="med"/>
                      <a:tailEnd type="none" w="med" len="med"/>
                    </a:lnT>
                    <a:lnB w="6350" cap="flat" cmpd="sng" algn="ctr">
                      <a:solidFill>
                        <a:srgbClr val="B2B4B2"/>
                      </a:solidFill>
                      <a:prstDash val="solid"/>
                      <a:round/>
                      <a:headEnd type="none" w="med" len="med"/>
                      <a:tailEnd type="none" w="med" len="med"/>
                    </a:lnB>
                    <a:solidFill>
                      <a:srgbClr val="D2D2D4"/>
                    </a:solidFill>
                  </a:tcPr>
                </a:tc>
                <a:tc>
                  <a:txBody>
                    <a:bodyPr/>
                    <a:lstStyle/>
                    <a:p>
                      <a:pPr marL="0" lvl="0" algn="ctr" defTabSz="609585" rtl="0" eaLnBrk="1" latinLnBrk="0" hangingPunct="1">
                        <a:buNone/>
                      </a:pPr>
                      <a:endParaRPr lang="en-US" sz="1600" b="0" i="0" u="none" strike="noStrike" kern="1200" noProof="0">
                        <a:solidFill>
                          <a:srgbClr val="54585A"/>
                        </a:solidFill>
                        <a:effectLst/>
                        <a:latin typeface="Mark OT Heavy"/>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lvl="0" algn="ctr" defTabSz="609585" rtl="0" eaLnBrk="1" latinLnBrk="0" hangingPunct="1">
                        <a:buNone/>
                      </a:pPr>
                      <a:r>
                        <a:rPr lang="en-US" sz="1600" b="0" i="0" u="none" strike="noStrike" kern="1200" noProof="0">
                          <a:solidFill>
                            <a:srgbClr val="54585A"/>
                          </a:solidFill>
                          <a:effectLst/>
                          <a:latin typeface="Mark OT"/>
                          <a:ea typeface="+mn-ea"/>
                          <a:cs typeface="+mn-cs"/>
                        </a:rPr>
                        <a:t>GOA</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B2B4B2"/>
                      </a:solidFill>
                      <a:prstDash val="solid"/>
                      <a:round/>
                      <a:headEnd type="none" w="med" len="med"/>
                      <a:tailEnd type="none" w="med" len="med"/>
                    </a:lnR>
                    <a:lnT w="6350" cap="flat" cmpd="sng" algn="ctr">
                      <a:solidFill>
                        <a:srgbClr val="B2B4B2"/>
                      </a:solidFill>
                      <a:prstDash val="solid"/>
                      <a:round/>
                      <a:headEnd type="none" w="med" len="med"/>
                      <a:tailEnd type="none" w="med" len="med"/>
                    </a:lnT>
                    <a:lnB w="6350" cap="flat" cmpd="sng" algn="ctr">
                      <a:solidFill>
                        <a:srgbClr val="B2B4B2"/>
                      </a:solidFill>
                      <a:prstDash val="solid"/>
                      <a:round/>
                      <a:headEnd type="none" w="med" len="med"/>
                      <a:tailEnd type="none" w="med" len="med"/>
                    </a:lnB>
                    <a:solidFill>
                      <a:srgbClr val="D2D2D4"/>
                    </a:solidFill>
                  </a:tcPr>
                </a:tc>
                <a:tc>
                  <a:txBody>
                    <a:bodyPr/>
                    <a:lstStyle/>
                    <a:p>
                      <a:pPr marL="0" lvl="0" algn="ctr" defTabSz="609585" rtl="0" eaLnBrk="1" latinLnBrk="0" hangingPunct="1">
                        <a:buNone/>
                      </a:pPr>
                      <a:endParaRPr lang="en-US" sz="1600" b="0" i="0" u="none" strike="noStrike" kern="1200" noProof="0">
                        <a:solidFill>
                          <a:srgbClr val="54585A"/>
                        </a:solidFill>
                        <a:effectLst/>
                        <a:latin typeface="Mark OT Heavy"/>
                        <a:ea typeface="+mn-ea"/>
                        <a:cs typeface="+mn-cs"/>
                      </a:endParaRPr>
                    </a:p>
                  </a:txBody>
                  <a:tcPr marL="9525" marR="9525" marT="9525" marB="0" anchor="ctr">
                    <a:lnL w="6350" cap="flat" cmpd="sng" algn="ctr">
                      <a:solidFill>
                        <a:srgbClr val="B2B4B2"/>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b="0" i="0" u="none" strike="noStrike" kern="1200" noProof="0">
                          <a:solidFill>
                            <a:srgbClr val="54585A"/>
                          </a:solidFill>
                          <a:effectLst/>
                          <a:latin typeface="+mn-lt"/>
                          <a:ea typeface="+mn-ea"/>
                          <a:cs typeface="+mn-cs"/>
                        </a:rPr>
                        <a:t>Purchase 2026</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B2B4B2"/>
                      </a:solidFill>
                      <a:prstDash val="solid"/>
                      <a:round/>
                      <a:headEnd type="none" w="med" len="med"/>
                      <a:tailEnd type="none" w="med" len="med"/>
                    </a:lnR>
                    <a:lnT w="6350" cap="flat" cmpd="sng" algn="ctr">
                      <a:solidFill>
                        <a:srgbClr val="B2B4B2"/>
                      </a:solidFill>
                      <a:prstDash val="solid"/>
                      <a:round/>
                      <a:headEnd type="none" w="med" len="med"/>
                      <a:tailEnd type="none" w="med" len="med"/>
                    </a:lnT>
                    <a:lnB w="6350" cap="flat" cmpd="sng" algn="ctr">
                      <a:solidFill>
                        <a:srgbClr val="B2B4B2"/>
                      </a:solidFill>
                      <a:prstDash val="solid"/>
                      <a:round/>
                      <a:headEnd type="none" w="med" len="med"/>
                      <a:tailEnd type="none" w="med" len="med"/>
                    </a:lnB>
                    <a:solidFill>
                      <a:srgbClr val="D2D2D4"/>
                    </a:solidFill>
                  </a:tcPr>
                </a:tc>
                <a:extLst>
                  <a:ext uri="{0D108BD9-81ED-4DB2-BD59-A6C34878D82A}">
                    <a16:rowId xmlns:a16="http://schemas.microsoft.com/office/drawing/2014/main" val="496461747"/>
                  </a:ext>
                </a:extLst>
              </a:tr>
            </a:tbl>
          </a:graphicData>
        </a:graphic>
      </p:graphicFrame>
      <p:sp>
        <p:nvSpPr>
          <p:cNvPr id="3" name="Rectangle 2"/>
          <p:cNvSpPr/>
          <p:nvPr/>
        </p:nvSpPr>
        <p:spPr>
          <a:xfrm>
            <a:off x="4614533" y="6526647"/>
            <a:ext cx="1909497" cy="215444"/>
          </a:xfrm>
          <a:prstGeom prst="rect">
            <a:avLst/>
          </a:prstGeom>
        </p:spPr>
        <p:txBody>
          <a:bodyPr wrap="none">
            <a:spAutoFit/>
          </a:bodyPr>
          <a:lstStyle/>
          <a:p>
            <a:pPr lvl="0" algn="ctr" defTabSz="609585">
              <a:defRPr/>
            </a:pPr>
            <a:r>
              <a:rPr lang="en-US" sz="800" noProof="0">
                <a:solidFill>
                  <a:srgbClr val="AB2328"/>
                </a:solidFill>
                <a:latin typeface="Mark OT Medium" panose="020B0604020201010104" pitchFamily="34" charset="0"/>
              </a:rPr>
              <a:t>YAKIMA PRODUCTS, INC. - CONFIDENTIAL</a:t>
            </a:r>
          </a:p>
        </p:txBody>
      </p:sp>
      <p:sp>
        <p:nvSpPr>
          <p:cNvPr id="7" name="Footer Placeholder 6"/>
          <p:cNvSpPr>
            <a:spLocks noGrp="1"/>
          </p:cNvSpPr>
          <p:nvPr>
            <p:ph type="ftr" sz="quarter" idx="10"/>
          </p:nvPr>
        </p:nvSpPr>
        <p:spPr/>
        <p:txBody>
          <a:bodyPr/>
          <a:lstStyle/>
          <a:p>
            <a:endParaRPr lang="en-US" noProof="0"/>
          </a:p>
        </p:txBody>
      </p:sp>
      <p:pic>
        <p:nvPicPr>
          <p:cNvPr id="2052" name="Picture 4" descr="OX-MOUNTAIN-WEST-2021-Date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64457" y="11985209"/>
            <a:ext cx="1003901" cy="303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7574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F6967-1895-4497-8912-99AD6970DA4F}"/>
              </a:ext>
            </a:extLst>
          </p:cNvPr>
          <p:cNvSpPr>
            <a:spLocks noGrp="1"/>
          </p:cNvSpPr>
          <p:nvPr>
            <p:ph type="title"/>
          </p:nvPr>
        </p:nvSpPr>
        <p:spPr>
          <a:xfrm>
            <a:off x="129984" y="123251"/>
            <a:ext cx="7664056" cy="1075349"/>
          </a:xfrm>
        </p:spPr>
        <p:txBody>
          <a:bodyPr/>
          <a:lstStyle/>
          <a:p>
            <a:r>
              <a:rPr lang="en-US" noProof="0"/>
              <a:t>showroom.yakima.com</a:t>
            </a:r>
          </a:p>
        </p:txBody>
      </p:sp>
      <p:sp>
        <p:nvSpPr>
          <p:cNvPr id="9" name="Content Placeholder 8">
            <a:extLst>
              <a:ext uri="{FF2B5EF4-FFF2-40B4-BE49-F238E27FC236}">
                <a16:creationId xmlns:a16="http://schemas.microsoft.com/office/drawing/2014/main" id="{54AA5D03-AEF2-4385-83EC-F4DACC0523D3}"/>
              </a:ext>
            </a:extLst>
          </p:cNvPr>
          <p:cNvSpPr>
            <a:spLocks noGrp="1"/>
          </p:cNvSpPr>
          <p:nvPr>
            <p:ph sz="half" idx="2"/>
          </p:nvPr>
        </p:nvSpPr>
        <p:spPr>
          <a:xfrm>
            <a:off x="530211" y="1668247"/>
            <a:ext cx="6863602" cy="4431901"/>
          </a:xfrm>
        </p:spPr>
        <p:txBody>
          <a:bodyPr vert="horz" lIns="91440" tIns="45720" rIns="91440" bIns="45720" rtlCol="0">
            <a:normAutofit/>
          </a:bodyPr>
          <a:lstStyle/>
          <a:p>
            <a:r>
              <a:rPr lang="en-US" sz="2400" noProof="0">
                <a:solidFill>
                  <a:srgbClr val="55585A"/>
                </a:solidFill>
                <a:latin typeface="Mark OT" panose="020B0504020201010104" pitchFamily="34" charset="0"/>
              </a:rPr>
              <a:t>Note The Web Address</a:t>
            </a:r>
          </a:p>
          <a:p>
            <a:r>
              <a:rPr lang="en-US" sz="2400" noProof="0">
                <a:solidFill>
                  <a:srgbClr val="55585A"/>
                </a:solidFill>
                <a:latin typeface="Mark OT" panose="020B0504020201010104" pitchFamily="34" charset="0"/>
              </a:rPr>
              <a:t>Content Available On-Demand</a:t>
            </a:r>
          </a:p>
          <a:p>
            <a:pPr lvl="1"/>
            <a:r>
              <a:rPr lang="en-US" sz="2000" noProof="0">
                <a:solidFill>
                  <a:srgbClr val="55585A"/>
                </a:solidFill>
                <a:latin typeface="Mark OT" panose="020B0504020201010104" pitchFamily="34" charset="0"/>
              </a:rPr>
              <a:t>Interactive Product Launch Catalog</a:t>
            </a:r>
          </a:p>
          <a:p>
            <a:pPr lvl="1"/>
            <a:r>
              <a:rPr lang="en-US" sz="2000" noProof="0">
                <a:solidFill>
                  <a:srgbClr val="55585A"/>
                </a:solidFill>
                <a:latin typeface="Mark OT" panose="020B0504020201010104" pitchFamily="34" charset="0"/>
              </a:rPr>
              <a:t>Video Library</a:t>
            </a:r>
          </a:p>
          <a:p>
            <a:pPr lvl="1"/>
            <a:r>
              <a:rPr lang="en-US" sz="2000" noProof="0">
                <a:solidFill>
                  <a:srgbClr val="55585A"/>
                </a:solidFill>
                <a:latin typeface="Mark OT" panose="020B0504020201010104" pitchFamily="34" charset="0"/>
              </a:rPr>
              <a:t>Digital Resource Download</a:t>
            </a:r>
          </a:p>
          <a:p>
            <a:pPr lvl="1"/>
            <a:r>
              <a:rPr lang="en-US" sz="2000" noProof="0">
                <a:solidFill>
                  <a:srgbClr val="55585A"/>
                </a:solidFill>
                <a:latin typeface="Mark OT" panose="020B0504020201010104" pitchFamily="34" charset="0"/>
              </a:rPr>
              <a:t>Password Protected</a:t>
            </a:r>
          </a:p>
          <a:p>
            <a:r>
              <a:rPr lang="en-US" sz="2400" noProof="0">
                <a:solidFill>
                  <a:srgbClr val="55585A"/>
                </a:solidFill>
                <a:latin typeface="Mark OT" panose="020B0504020201010104" pitchFamily="34" charset="0"/>
              </a:rPr>
              <a:t>Dealer/Rep Access Continued</a:t>
            </a:r>
          </a:p>
          <a:p>
            <a:r>
              <a:rPr lang="en-US" sz="2400" noProof="0">
                <a:solidFill>
                  <a:srgbClr val="55585A"/>
                </a:solidFill>
                <a:latin typeface="Mark OT" panose="020B0504020201010104" pitchFamily="34" charset="0"/>
              </a:rPr>
              <a:t>Reset My Password Option </a:t>
            </a:r>
          </a:p>
          <a:p>
            <a:r>
              <a:rPr lang="en-US" sz="2400" noProof="0">
                <a:solidFill>
                  <a:srgbClr val="55585A"/>
                </a:solidFill>
                <a:latin typeface="Mark OT" panose="020B0504020201010104" pitchFamily="34" charset="0"/>
              </a:rPr>
              <a:t>Requesting Access: email me, use the request link on home page to self-register</a:t>
            </a:r>
          </a:p>
          <a:p>
            <a:pPr marL="0" indent="0">
              <a:buNone/>
            </a:pPr>
            <a:endParaRPr lang="en-US" sz="2400" noProof="0">
              <a:solidFill>
                <a:srgbClr val="55585A"/>
              </a:solidFill>
              <a:latin typeface="Mark OT" panose="020B0504020201010104" pitchFamily="34" charset="0"/>
            </a:endParaRPr>
          </a:p>
        </p:txBody>
      </p:sp>
      <p:sp>
        <p:nvSpPr>
          <p:cNvPr id="4" name="Footer Placeholder 3">
            <a:extLst>
              <a:ext uri="{FF2B5EF4-FFF2-40B4-BE49-F238E27FC236}">
                <a16:creationId xmlns:a16="http://schemas.microsoft.com/office/drawing/2014/main" id="{E2D97376-C03B-47DE-BA45-19ECC2EE49C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noFill/>
              <a:effectLst/>
              <a:uLnTx/>
              <a:uFillTx/>
              <a:latin typeface="Mark OT"/>
              <a:ea typeface="+mn-ea"/>
              <a:cs typeface="+mn-cs"/>
            </a:endParaRPr>
          </a:p>
        </p:txBody>
      </p:sp>
      <p:sp>
        <p:nvSpPr>
          <p:cNvPr id="5" name="Slide Number Placeholder 4">
            <a:extLst>
              <a:ext uri="{FF2B5EF4-FFF2-40B4-BE49-F238E27FC236}">
                <a16:creationId xmlns:a16="http://schemas.microsoft.com/office/drawing/2014/main" id="{85597EEA-0FE3-4CAA-B19B-084D6E91766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10A3F-FD94-6F46-B81C-C62BCA26E41C}" type="slidenum">
              <a:rPr kumimoji="0" lang="en-US" sz="1400" b="0" i="0" u="none" strike="noStrike" kern="1200" cap="none" spc="0" normalizeH="0" baseline="0" noProof="0" smtClean="0">
                <a:ln>
                  <a:noFill/>
                </a:ln>
                <a:solidFill>
                  <a:srgbClr val="AB2328"/>
                </a:solidFill>
                <a:effectLst/>
                <a:uLnTx/>
                <a:uFillTx/>
                <a:latin typeface="Mark OT Heavy"/>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400" b="0" i="0" u="none" strike="noStrike" kern="1200" cap="none" spc="0" normalizeH="0" baseline="0" noProof="0">
              <a:ln>
                <a:noFill/>
              </a:ln>
              <a:solidFill>
                <a:srgbClr val="AB2328"/>
              </a:solidFill>
              <a:effectLst/>
              <a:uLnTx/>
              <a:uFillTx/>
              <a:latin typeface="Mark OT Heavy"/>
              <a:ea typeface="+mn-ea"/>
              <a:cs typeface="+mn-cs"/>
            </a:endParaRPr>
          </a:p>
        </p:txBody>
      </p:sp>
      <p:pic>
        <p:nvPicPr>
          <p:cNvPr id="7" name="Picture 6">
            <a:extLst>
              <a:ext uri="{FF2B5EF4-FFF2-40B4-BE49-F238E27FC236}">
                <a16:creationId xmlns:a16="http://schemas.microsoft.com/office/drawing/2014/main" id="{92AF0D07-52C4-4B9C-9597-DC6FDD241C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0582" y="0"/>
            <a:ext cx="4321418" cy="6858000"/>
          </a:xfrm>
          <a:prstGeom prst="rect">
            <a:avLst/>
          </a:prstGeom>
        </p:spPr>
      </p:pic>
      <p:pic>
        <p:nvPicPr>
          <p:cNvPr id="3" name="Picture 2" descr="A screenshot of a web page&#10;&#10;AI-generated content may be incorrect.">
            <a:extLst>
              <a:ext uri="{FF2B5EF4-FFF2-40B4-BE49-F238E27FC236}">
                <a16:creationId xmlns:a16="http://schemas.microsoft.com/office/drawing/2014/main" id="{19C71009-BABA-7BE2-E00A-2D1C1E68C5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15713" y="1"/>
            <a:ext cx="4376287" cy="6863968"/>
          </a:xfrm>
          <a:prstGeom prst="rect">
            <a:avLst/>
          </a:prstGeom>
        </p:spPr>
      </p:pic>
    </p:spTree>
    <p:extLst>
      <p:ext uri="{BB962C8B-B14F-4D97-AF65-F5344CB8AC3E}">
        <p14:creationId xmlns:p14="http://schemas.microsoft.com/office/powerpoint/2010/main" val="2935396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defTabSz="609585">
              <a:defRPr/>
            </a:pPr>
            <a:fld id="{E3C10A3F-FD94-6F46-B81C-C62BCA26E41C}" type="slidenum">
              <a:rPr lang="en-US" noProof="0">
                <a:latin typeface="Mark OT"/>
              </a:rPr>
              <a:pPr defTabSz="609585">
                <a:defRPr/>
              </a:pPr>
              <a:t>6</a:t>
            </a:fld>
            <a:endParaRPr lang="en-US" noProof="0">
              <a:latin typeface="Mark OT"/>
            </a:endParaRPr>
          </a:p>
        </p:txBody>
      </p:sp>
      <p:sp>
        <p:nvSpPr>
          <p:cNvPr id="6" name="Text Placeholder 5"/>
          <p:cNvSpPr>
            <a:spLocks noGrp="1"/>
          </p:cNvSpPr>
          <p:nvPr>
            <p:ph type="body" sz="quarter" idx="14"/>
          </p:nvPr>
        </p:nvSpPr>
        <p:spPr>
          <a:xfrm>
            <a:off x="772587" y="3294183"/>
            <a:ext cx="4709087" cy="2971040"/>
          </a:xfrm>
        </p:spPr>
        <p:txBody>
          <a:bodyPr>
            <a:noAutofit/>
          </a:bodyPr>
          <a:lstStyle/>
          <a:p>
            <a:pPr marL="0" indent="0">
              <a:buNone/>
            </a:pPr>
            <a:r>
              <a:rPr lang="en-US" sz="1600" noProof="0"/>
              <a:t>The world changes, and we must be agile.</a:t>
            </a:r>
          </a:p>
          <a:p>
            <a:r>
              <a:rPr lang="en-US" sz="1600" noProof="0"/>
              <a:t>Fast and frequent news</a:t>
            </a:r>
          </a:p>
          <a:p>
            <a:r>
              <a:rPr lang="en-US" sz="1600" noProof="0"/>
              <a:t>We are, and will be nimble</a:t>
            </a:r>
          </a:p>
          <a:p>
            <a:endParaRPr lang="en-US" sz="1600" noProof="0"/>
          </a:p>
          <a:p>
            <a:r>
              <a:rPr lang="en-US" sz="1600" noProof="0"/>
              <a:t>Market Pricing has shifted (by all)</a:t>
            </a:r>
          </a:p>
          <a:p>
            <a:r>
              <a:rPr lang="en-US" sz="1600" noProof="0"/>
              <a:t>We are still set up to win</a:t>
            </a:r>
          </a:p>
        </p:txBody>
      </p:sp>
      <p:sp>
        <p:nvSpPr>
          <p:cNvPr id="5" name="Footer Placeholder 4"/>
          <p:cNvSpPr>
            <a:spLocks noGrp="1"/>
          </p:cNvSpPr>
          <p:nvPr>
            <p:ph type="ftr" sz="quarter" idx="10"/>
          </p:nvPr>
        </p:nvSpPr>
        <p:spPr/>
        <p:txBody>
          <a:bodyPr/>
          <a:lstStyle/>
          <a:p>
            <a:pPr defTabSz="609585">
              <a:defRPr/>
            </a:pPr>
            <a:endParaRPr lang="en-US" noProof="0">
              <a:latin typeface="Mark OT"/>
            </a:endParaRPr>
          </a:p>
        </p:txBody>
      </p:sp>
      <p:sp>
        <p:nvSpPr>
          <p:cNvPr id="8" name="Text Placeholder 6">
            <a:extLst>
              <a:ext uri="{FF2B5EF4-FFF2-40B4-BE49-F238E27FC236}">
                <a16:creationId xmlns:a16="http://schemas.microsoft.com/office/drawing/2014/main" id="{EBB55553-E692-2F46-B197-9D58994850C3}"/>
              </a:ext>
            </a:extLst>
          </p:cNvPr>
          <p:cNvSpPr txBox="1">
            <a:spLocks/>
          </p:cNvSpPr>
          <p:nvPr/>
        </p:nvSpPr>
        <p:spPr>
          <a:xfrm>
            <a:off x="759887" y="2439023"/>
            <a:ext cx="4794248" cy="508984"/>
          </a:xfrm>
          <a:prstGeom prst="rect">
            <a:avLst/>
          </a:prstGeom>
        </p:spPr>
        <p:txBody>
          <a:bodyPr vert="horz" lIns="121920" tIns="60960" rIns="121920" bIns="60960" rtlCol="0" anchor="b">
            <a:normAutofit/>
          </a:bodyPr>
          <a:lstStyle>
            <a:lvl1pPr marL="0" indent="0" algn="l" defTabSz="457200" rtl="0" eaLnBrk="1" latinLnBrk="0" hangingPunct="1">
              <a:spcBef>
                <a:spcPct val="20000"/>
              </a:spcBef>
              <a:buFont typeface="Arial"/>
              <a:buNone/>
              <a:defRPr sz="1600" kern="1200" baseline="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09585">
              <a:defRPr/>
            </a:pPr>
            <a:r>
              <a:rPr lang="en-US" sz="1867" noProof="0">
                <a:solidFill>
                  <a:srgbClr val="64686B"/>
                </a:solidFill>
                <a:latin typeface="Mark OT Heavy"/>
              </a:rPr>
              <a:t>…AT LEAST FOR THIS WEEK</a:t>
            </a:r>
          </a:p>
        </p:txBody>
      </p:sp>
      <p:sp>
        <p:nvSpPr>
          <p:cNvPr id="9" name="Title 8">
            <a:extLst>
              <a:ext uri="{FF2B5EF4-FFF2-40B4-BE49-F238E27FC236}">
                <a16:creationId xmlns:a16="http://schemas.microsoft.com/office/drawing/2014/main" id="{DA6878C9-6591-F54E-90DF-4FC15F246566}"/>
              </a:ext>
            </a:extLst>
          </p:cNvPr>
          <p:cNvSpPr txBox="1">
            <a:spLocks/>
          </p:cNvSpPr>
          <p:nvPr/>
        </p:nvSpPr>
        <p:spPr>
          <a:xfrm>
            <a:off x="772588" y="1718283"/>
            <a:ext cx="4782387" cy="975232"/>
          </a:xfrm>
          <a:prstGeom prst="rect">
            <a:avLst/>
          </a:prstGeom>
        </p:spPr>
        <p:txBody>
          <a:bodyPr vert="horz" lIns="121920" tIns="60960" rIns="121920" bIns="60960" rtlCol="0" anchor="b">
            <a:noAutofit/>
          </a:bodyPr>
          <a:lstStyle>
            <a:lvl1pPr algn="l" defTabSz="457200" rtl="0" eaLnBrk="1" latinLnBrk="0" hangingPunct="1">
              <a:spcBef>
                <a:spcPct val="0"/>
              </a:spcBef>
              <a:buNone/>
              <a:defRPr sz="4400" b="0" i="0" kern="1200">
                <a:solidFill>
                  <a:schemeClr val="tx1"/>
                </a:solidFill>
                <a:latin typeface="+mj-lt"/>
                <a:ea typeface="+mj-ea"/>
                <a:cs typeface="Mark OT Black"/>
              </a:defRPr>
            </a:lvl1pPr>
          </a:lstStyle>
          <a:p>
            <a:pPr defTabSz="609585">
              <a:defRPr/>
            </a:pPr>
            <a:r>
              <a:rPr lang="en-US" sz="3733" noProof="0">
                <a:solidFill>
                  <a:srgbClr val="64686B"/>
                </a:solidFill>
                <a:latin typeface="Mark OT Heavy"/>
              </a:rPr>
              <a:t>Market Update</a:t>
            </a:r>
          </a:p>
        </p:txBody>
      </p:sp>
      <p:pic>
        <p:nvPicPr>
          <p:cNvPr id="7" name="Picture Placeholder 6">
            <a:extLst>
              <a:ext uri="{FF2B5EF4-FFF2-40B4-BE49-F238E27FC236}">
                <a16:creationId xmlns:a16="http://schemas.microsoft.com/office/drawing/2014/main" id="{DF9A5AC0-E065-BB72-3356-49CA731F5A4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xfrm>
            <a:off x="6176434" y="0"/>
            <a:ext cx="6015567" cy="6858000"/>
          </a:xfrm>
          <a:prstGeom prst="rect">
            <a:avLst/>
          </a:prstGeom>
        </p:spPr>
      </p:pic>
    </p:spTree>
    <p:extLst>
      <p:ext uri="{BB962C8B-B14F-4D97-AF65-F5344CB8AC3E}">
        <p14:creationId xmlns:p14="http://schemas.microsoft.com/office/powerpoint/2010/main" val="22212015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683" y="201053"/>
            <a:ext cx="10684933" cy="1325563"/>
          </a:xfrm>
        </p:spPr>
        <p:txBody>
          <a:bodyPr/>
          <a:lstStyle/>
          <a:p>
            <a:r>
              <a:rPr lang="en-US" sz="4800" noProof="0">
                <a:latin typeface="Mark OT Heavy" panose="020B0904020201010104" pitchFamily="34" charset="0"/>
              </a:rPr>
              <a:t>Print Collateral</a:t>
            </a:r>
          </a:p>
        </p:txBody>
      </p:sp>
      <p:pic>
        <p:nvPicPr>
          <p:cNvPr id="13" name="Picture Placeholder 12" descr="LargeBasecamp_Yakima_Icon.png"/>
          <p:cNvPicPr>
            <a:picLocks noGrp="1" noChangeAspect="1"/>
          </p:cNvPicPr>
          <p:nvPr>
            <p:ph idx="1"/>
          </p:nvPr>
        </p:nvPicPr>
        <p:blipFill rotWithShape="1">
          <a:blip r:embed="rId3" cstate="print">
            <a:alphaModFix amt="20000"/>
            <a:extLst>
              <a:ext uri="{28A0092B-C50C-407E-A947-70E740481C1C}">
                <a14:useLocalDpi xmlns:a14="http://schemas.microsoft.com/office/drawing/2010/main" val="0"/>
              </a:ext>
            </a:extLst>
          </a:blip>
          <a:srcRect t="-5801"/>
          <a:stretch/>
        </p:blipFill>
        <p:spPr>
          <a:xfrm>
            <a:off x="-15766" y="1600201"/>
            <a:ext cx="3020584" cy="4313238"/>
          </a:xfrm>
        </p:spPr>
      </p:pic>
      <p:sp>
        <p:nvSpPr>
          <p:cNvPr id="4" name="Slide Number Placeholder 3"/>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E3C10A3F-FD94-6F46-B81C-C62BCA26E41C}" type="slidenum">
              <a:rPr kumimoji="0" lang="en-US" sz="1400" b="0" i="0" u="none" strike="noStrike" kern="1200" cap="none" spc="0" normalizeH="0" baseline="0" noProof="0">
                <a:ln>
                  <a:noFill/>
                </a:ln>
                <a:solidFill>
                  <a:srgbClr val="AB2328"/>
                </a:solidFill>
                <a:effectLst/>
                <a:uLnTx/>
                <a:uFillTx/>
                <a:latin typeface="Mark OT Heavy"/>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60</a:t>
            </a:fld>
            <a:endParaRPr kumimoji="0" lang="en-US" sz="1400" b="0" i="0" u="none" strike="noStrike" kern="1200" cap="none" spc="0" normalizeH="0" baseline="0" noProof="0">
              <a:ln>
                <a:noFill/>
              </a:ln>
              <a:solidFill>
                <a:srgbClr val="AB2328"/>
              </a:solidFill>
              <a:effectLst/>
              <a:uLnTx/>
              <a:uFillTx/>
              <a:latin typeface="Mark OT Heavy"/>
              <a:ea typeface="+mn-ea"/>
              <a:cs typeface="+mn-cs"/>
            </a:endParaRPr>
          </a:p>
        </p:txBody>
      </p:sp>
      <p:sp>
        <p:nvSpPr>
          <p:cNvPr id="7" name="Text Placeholder 6"/>
          <p:cNvSpPr>
            <a:spLocks noGrp="1"/>
          </p:cNvSpPr>
          <p:nvPr>
            <p:ph type="body" sz="quarter" idx="4294967295"/>
          </p:nvPr>
        </p:nvSpPr>
        <p:spPr>
          <a:xfrm>
            <a:off x="232683" y="2009553"/>
            <a:ext cx="6559729" cy="4089287"/>
          </a:xfrm>
        </p:spPr>
        <p:txBody>
          <a:bodyPr>
            <a:normAutofit/>
          </a:bodyPr>
          <a:lstStyle/>
          <a:p>
            <a:r>
              <a:rPr lang="en-US" sz="2800" noProof="0">
                <a:solidFill>
                  <a:srgbClr val="55585A"/>
                </a:solidFill>
                <a:latin typeface="Mark OT" panose="020B0504020201010104" pitchFamily="34" charset="0"/>
              </a:rPr>
              <a:t>Pre-Order Form: Thank you!</a:t>
            </a:r>
          </a:p>
          <a:p>
            <a:pPr lvl="1"/>
            <a:r>
              <a:rPr lang="en-US" sz="2267" noProof="0">
                <a:solidFill>
                  <a:srgbClr val="55585A"/>
                </a:solidFill>
                <a:latin typeface="Mark OT" panose="020B0504020201010104" pitchFamily="34" charset="0"/>
              </a:rPr>
              <a:t>Efficient, Saves Paper, Saves Money, Easier!</a:t>
            </a:r>
          </a:p>
          <a:p>
            <a:pPr lvl="1"/>
            <a:r>
              <a:rPr lang="en-US" sz="2267" noProof="0">
                <a:solidFill>
                  <a:srgbClr val="55585A"/>
                </a:solidFill>
                <a:latin typeface="Mark OT" panose="020B0504020201010104" pitchFamily="34" charset="0"/>
              </a:rPr>
              <a:t>Orders Shipped!</a:t>
            </a:r>
          </a:p>
          <a:p>
            <a:r>
              <a:rPr lang="en-US" sz="2800" noProof="0">
                <a:solidFill>
                  <a:srgbClr val="55585A"/>
                </a:solidFill>
                <a:latin typeface="Mark OT" panose="020B0504020201010104" pitchFamily="34" charset="0"/>
              </a:rPr>
              <a:t>Collateral Review:</a:t>
            </a:r>
          </a:p>
          <a:p>
            <a:pPr lvl="1"/>
            <a:r>
              <a:rPr lang="en-US" sz="2267" noProof="0">
                <a:solidFill>
                  <a:srgbClr val="55585A"/>
                </a:solidFill>
                <a:latin typeface="Mark OT" panose="020B0504020201010104" pitchFamily="34" charset="0"/>
              </a:rPr>
              <a:t>Dealer Workbook S26</a:t>
            </a:r>
          </a:p>
          <a:p>
            <a:pPr lvl="1"/>
            <a:r>
              <a:rPr lang="en-US" sz="2267" noProof="0">
                <a:solidFill>
                  <a:srgbClr val="55585A"/>
                </a:solidFill>
                <a:latin typeface="Mark OT" panose="020B0504020201010104" pitchFamily="34" charset="0"/>
              </a:rPr>
              <a:t>Training Support Docs</a:t>
            </a:r>
          </a:p>
          <a:p>
            <a:pPr lvl="1"/>
            <a:r>
              <a:rPr lang="en-US" sz="2267" noProof="0">
                <a:solidFill>
                  <a:srgbClr val="55585A"/>
                </a:solidFill>
                <a:latin typeface="Mark OT" panose="020B0504020201010104" pitchFamily="34" charset="0"/>
              </a:rPr>
              <a:t>Note: Digital Dealer Workbook (full) via QR code &amp; Showrooms</a:t>
            </a:r>
          </a:p>
        </p:txBody>
      </p:sp>
      <p:sp>
        <p:nvSpPr>
          <p:cNvPr id="3" name="Rectangle 2"/>
          <p:cNvSpPr/>
          <p:nvPr/>
        </p:nvSpPr>
        <p:spPr>
          <a:xfrm>
            <a:off x="5088808" y="6642556"/>
            <a:ext cx="2127505" cy="200055"/>
          </a:xfrm>
          <a:prstGeom prst="rect">
            <a:avLst/>
          </a:prstGeom>
        </p:spPr>
        <p:txBody>
          <a:bodyPr wrap="non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AB2328"/>
                </a:solidFill>
                <a:effectLst/>
                <a:uLnTx/>
                <a:uFillTx/>
                <a:latin typeface="Mark OT Medium" panose="020B0604020201010104" pitchFamily="34" charset="0"/>
                <a:ea typeface="+mn-ea"/>
                <a:cs typeface="+mn-cs"/>
              </a:rPr>
              <a:t>YAKIMA PRODUCTS, INC. - CONFIDENTIAL</a:t>
            </a:r>
          </a:p>
        </p:txBody>
      </p:sp>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32683" y="6515926"/>
            <a:ext cx="944962" cy="146317"/>
          </a:xfrm>
          <a:prstGeom prst="rect">
            <a:avLst/>
          </a:prstGeom>
        </p:spPr>
      </p:pic>
      <p:grpSp>
        <p:nvGrpSpPr>
          <p:cNvPr id="19" name="Group 18">
            <a:extLst>
              <a:ext uri="{FF2B5EF4-FFF2-40B4-BE49-F238E27FC236}">
                <a16:creationId xmlns:a16="http://schemas.microsoft.com/office/drawing/2014/main" id="{28D6BBCA-321B-4FFC-BACC-602C4862AB83}"/>
              </a:ext>
            </a:extLst>
          </p:cNvPr>
          <p:cNvGrpSpPr/>
          <p:nvPr/>
        </p:nvGrpSpPr>
        <p:grpSpPr>
          <a:xfrm>
            <a:off x="7363632" y="4878340"/>
            <a:ext cx="3841133" cy="1637586"/>
            <a:chOff x="5812426" y="3864299"/>
            <a:chExt cx="6169097" cy="2523707"/>
          </a:xfrm>
        </p:grpSpPr>
        <p:pic>
          <p:nvPicPr>
            <p:cNvPr id="9" name="Picture 8" descr="Screen Clipping"/>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812426" y="3890184"/>
              <a:ext cx="1396961" cy="1796133"/>
            </a:xfrm>
            <a:prstGeom prst="rect">
              <a:avLst/>
            </a:prstGeom>
            <a:ln>
              <a:solidFill>
                <a:schemeClr val="tx2"/>
              </a:solidFill>
            </a:ln>
          </p:spPr>
        </p:pic>
        <p:pic>
          <p:nvPicPr>
            <p:cNvPr id="8" name="Picture 7" descr="Screen Clipp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7490" y="4562437"/>
              <a:ext cx="1394679" cy="1796133"/>
            </a:xfrm>
            <a:prstGeom prst="rect">
              <a:avLst/>
            </a:prstGeom>
            <a:ln>
              <a:solidFill>
                <a:schemeClr val="tx2"/>
              </a:solidFill>
            </a:ln>
          </p:spPr>
        </p:pic>
        <p:pic>
          <p:nvPicPr>
            <p:cNvPr id="10" name="Picture 9" descr="Screen Clippi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26802" y="3869937"/>
              <a:ext cx="1405623" cy="1816381"/>
            </a:xfrm>
            <a:prstGeom prst="rect">
              <a:avLst/>
            </a:prstGeom>
            <a:ln w="9525">
              <a:solidFill>
                <a:schemeClr val="tx1"/>
              </a:solidFill>
            </a:ln>
          </p:spPr>
        </p:pic>
        <p:pic>
          <p:nvPicPr>
            <p:cNvPr id="6" name="Picture 5" descr="Screen Clippi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19037" y="4568134"/>
              <a:ext cx="1406265" cy="1819872"/>
            </a:xfrm>
            <a:prstGeom prst="rect">
              <a:avLst/>
            </a:prstGeom>
            <a:ln>
              <a:solidFill>
                <a:schemeClr val="tx2"/>
              </a:solidFill>
            </a:ln>
          </p:spPr>
        </p:pic>
        <p:pic>
          <p:nvPicPr>
            <p:cNvPr id="11" name="Picture 10" descr="Screen Clippi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75900" y="3864299"/>
              <a:ext cx="1405623" cy="1822019"/>
            </a:xfrm>
            <a:prstGeom prst="rect">
              <a:avLst/>
            </a:prstGeom>
            <a:ln>
              <a:solidFill>
                <a:schemeClr val="tx2"/>
              </a:solidFill>
            </a:ln>
          </p:spPr>
        </p:pic>
      </p:grpSp>
      <p:pic>
        <p:nvPicPr>
          <p:cNvPr id="15" name="Picture 14">
            <a:extLst>
              <a:ext uri="{FF2B5EF4-FFF2-40B4-BE49-F238E27FC236}">
                <a16:creationId xmlns:a16="http://schemas.microsoft.com/office/drawing/2014/main" id="{D606F1B3-E2C4-95B4-9D82-F7A0488FA76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22338" y="746407"/>
            <a:ext cx="4239835" cy="3652135"/>
          </a:xfrm>
          <a:prstGeom prst="rect">
            <a:avLst/>
          </a:prstGeom>
        </p:spPr>
      </p:pic>
    </p:spTree>
    <p:extLst>
      <p:ext uri="{BB962C8B-B14F-4D97-AF65-F5344CB8AC3E}">
        <p14:creationId xmlns:p14="http://schemas.microsoft.com/office/powerpoint/2010/main" val="4612741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70B6FCD-8D8E-43EC-AC8F-D9F61E9BAC1E}"/>
              </a:ext>
            </a:extLst>
          </p:cNvPr>
          <p:cNvSpPr>
            <a:spLocks noGrp="1"/>
          </p:cNvSpPr>
          <p:nvPr>
            <p:ph type="title"/>
          </p:nvPr>
        </p:nvSpPr>
        <p:spPr>
          <a:xfrm>
            <a:off x="654253" y="-299860"/>
            <a:ext cx="6129187" cy="1411905"/>
          </a:xfrm>
        </p:spPr>
        <p:txBody>
          <a:bodyPr>
            <a:normAutofit/>
          </a:bodyPr>
          <a:lstStyle/>
          <a:p>
            <a:r>
              <a:rPr lang="en-US" sz="4000" b="0" noProof="0"/>
              <a:t>Regional Show Support</a:t>
            </a:r>
          </a:p>
        </p:txBody>
      </p:sp>
      <p:sp>
        <p:nvSpPr>
          <p:cNvPr id="9" name="Text Placeholder 8">
            <a:extLst>
              <a:ext uri="{FF2B5EF4-FFF2-40B4-BE49-F238E27FC236}">
                <a16:creationId xmlns:a16="http://schemas.microsoft.com/office/drawing/2014/main" id="{52338B0A-2C84-4A0F-B780-B1FB3063E8CA}"/>
              </a:ext>
            </a:extLst>
          </p:cNvPr>
          <p:cNvSpPr>
            <a:spLocks noGrp="1"/>
          </p:cNvSpPr>
          <p:nvPr>
            <p:ph type="body" sz="half" idx="2"/>
          </p:nvPr>
        </p:nvSpPr>
        <p:spPr>
          <a:xfrm>
            <a:off x="870980" y="1286515"/>
            <a:ext cx="4882120" cy="4691063"/>
          </a:xfrm>
        </p:spPr>
        <p:txBody>
          <a:bodyPr/>
          <a:lstStyle/>
          <a:p>
            <a:r>
              <a:rPr lang="en-US" sz="2000" noProof="0">
                <a:latin typeface="+mj-lt"/>
              </a:rPr>
              <a:t>What's Available:</a:t>
            </a:r>
          </a:p>
          <a:p>
            <a:pPr marL="342900" indent="-342900">
              <a:buFont typeface="Arial" panose="020B0604020202020204" pitchFamily="34" charset="0"/>
              <a:buChar char="•"/>
            </a:pPr>
            <a:r>
              <a:rPr lang="en-US" noProof="0"/>
              <a:t>Library of Tension-Walls, Drapes, and More Available For Check-Out</a:t>
            </a:r>
          </a:p>
          <a:p>
            <a:pPr marL="342900" indent="-342900">
              <a:buFont typeface="Arial" panose="020B0604020202020204" pitchFamily="34" charset="0"/>
              <a:buChar char="•"/>
            </a:pPr>
            <a:r>
              <a:rPr lang="en-US" noProof="0"/>
              <a:t>Field Assets (Tents, Wing Banners, </a:t>
            </a:r>
            <a:r>
              <a:rPr lang="en-US" noProof="0" err="1"/>
              <a:t>etc</a:t>
            </a:r>
            <a:r>
              <a:rPr lang="en-US" noProof="0"/>
              <a:t>) Via Order ~2 Weeks Production</a:t>
            </a:r>
          </a:p>
          <a:p>
            <a:pPr marL="342900" indent="-342900">
              <a:buFont typeface="Arial" panose="020B0604020202020204" pitchFamily="34" charset="0"/>
              <a:buChar char="•"/>
            </a:pPr>
            <a:r>
              <a:rPr lang="en-US" noProof="0"/>
              <a:t>Planning Is Key!</a:t>
            </a:r>
          </a:p>
          <a:p>
            <a:endParaRPr lang="en-US" noProof="0"/>
          </a:p>
        </p:txBody>
      </p:sp>
      <p:sp>
        <p:nvSpPr>
          <p:cNvPr id="5" name="Footer Placeholder 4">
            <a:extLst>
              <a:ext uri="{FF2B5EF4-FFF2-40B4-BE49-F238E27FC236}">
                <a16:creationId xmlns:a16="http://schemas.microsoft.com/office/drawing/2014/main" id="{BA28C479-7492-4C70-831E-DABFCF3CA45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noFill/>
              <a:effectLst/>
              <a:uLnTx/>
              <a:uFillTx/>
              <a:latin typeface="Mark OT"/>
              <a:ea typeface="+mn-ea"/>
              <a:cs typeface="+mn-cs"/>
            </a:endParaRPr>
          </a:p>
        </p:txBody>
      </p:sp>
      <p:sp>
        <p:nvSpPr>
          <p:cNvPr id="6" name="Slide Number Placeholder 5">
            <a:extLst>
              <a:ext uri="{FF2B5EF4-FFF2-40B4-BE49-F238E27FC236}">
                <a16:creationId xmlns:a16="http://schemas.microsoft.com/office/drawing/2014/main" id="{6A9BA988-BE97-43C5-8A9A-7A3BF5652E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10A3F-FD94-6F46-B81C-C62BCA26E41C}" type="slidenum">
              <a:rPr kumimoji="0" lang="en-US" sz="1400" b="0" i="0" u="none" strike="noStrike" kern="1200" cap="none" spc="0" normalizeH="0" baseline="0" noProof="0" smtClean="0">
                <a:ln>
                  <a:noFill/>
                </a:ln>
                <a:solidFill>
                  <a:srgbClr val="AB2328"/>
                </a:solidFill>
                <a:effectLst/>
                <a:uLnTx/>
                <a:uFillTx/>
                <a:latin typeface="Mark OT Heavy"/>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400" b="0" i="0" u="none" strike="noStrike" kern="1200" cap="none" spc="0" normalizeH="0" baseline="0" noProof="0">
              <a:ln>
                <a:noFill/>
              </a:ln>
              <a:solidFill>
                <a:srgbClr val="AB2328"/>
              </a:solidFill>
              <a:effectLst/>
              <a:uLnTx/>
              <a:uFillTx/>
              <a:latin typeface="Mark OT Heavy"/>
              <a:ea typeface="+mn-ea"/>
              <a:cs typeface="+mn-cs"/>
            </a:endParaRPr>
          </a:p>
        </p:txBody>
      </p:sp>
      <p:grpSp>
        <p:nvGrpSpPr>
          <p:cNvPr id="16" name="Group 15">
            <a:extLst>
              <a:ext uri="{FF2B5EF4-FFF2-40B4-BE49-F238E27FC236}">
                <a16:creationId xmlns:a16="http://schemas.microsoft.com/office/drawing/2014/main" id="{89CA2988-3C1E-4769-A7EF-8F9FA6D915A9}"/>
              </a:ext>
            </a:extLst>
          </p:cNvPr>
          <p:cNvGrpSpPr/>
          <p:nvPr/>
        </p:nvGrpSpPr>
        <p:grpSpPr>
          <a:xfrm>
            <a:off x="7613448" y="168676"/>
            <a:ext cx="4004201" cy="6619119"/>
            <a:chOff x="7036394" y="168676"/>
            <a:chExt cx="4004201" cy="6619119"/>
          </a:xfrm>
        </p:grpSpPr>
        <p:pic>
          <p:nvPicPr>
            <p:cNvPr id="11" name="Picture 10">
              <a:extLst>
                <a:ext uri="{FF2B5EF4-FFF2-40B4-BE49-F238E27FC236}">
                  <a16:creationId xmlns:a16="http://schemas.microsoft.com/office/drawing/2014/main" id="{8264B0E2-2867-4D7D-A621-0457699EC1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6394" y="168676"/>
              <a:ext cx="4004201" cy="2235679"/>
            </a:xfrm>
            <a:prstGeom prst="rect">
              <a:avLst/>
            </a:prstGeom>
            <a:ln>
              <a:solidFill>
                <a:schemeClr val="tx2"/>
              </a:solidFill>
            </a:ln>
          </p:spPr>
        </p:pic>
        <p:pic>
          <p:nvPicPr>
            <p:cNvPr id="13" name="Picture 12">
              <a:extLst>
                <a:ext uri="{FF2B5EF4-FFF2-40B4-BE49-F238E27FC236}">
                  <a16:creationId xmlns:a16="http://schemas.microsoft.com/office/drawing/2014/main" id="{2BE5C0E3-6A56-45C4-ABE3-36F76BE08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6394" y="2312914"/>
              <a:ext cx="4004201" cy="2250019"/>
            </a:xfrm>
            <a:prstGeom prst="rect">
              <a:avLst/>
            </a:prstGeom>
            <a:ln>
              <a:solidFill>
                <a:schemeClr val="tx2"/>
              </a:solidFill>
            </a:ln>
          </p:spPr>
        </p:pic>
        <p:pic>
          <p:nvPicPr>
            <p:cNvPr id="15" name="Picture 14">
              <a:extLst>
                <a:ext uri="{FF2B5EF4-FFF2-40B4-BE49-F238E27FC236}">
                  <a16:creationId xmlns:a16="http://schemas.microsoft.com/office/drawing/2014/main" id="{97C5964A-DAF8-4770-9F2E-8152D5A246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6394" y="4535952"/>
              <a:ext cx="4004201" cy="2251843"/>
            </a:xfrm>
            <a:prstGeom prst="rect">
              <a:avLst/>
            </a:prstGeom>
            <a:ln>
              <a:solidFill>
                <a:schemeClr val="tx2"/>
              </a:solidFill>
            </a:ln>
          </p:spPr>
        </p:pic>
      </p:grpSp>
    </p:spTree>
    <p:extLst>
      <p:ext uri="{BB962C8B-B14F-4D97-AF65-F5344CB8AC3E}">
        <p14:creationId xmlns:p14="http://schemas.microsoft.com/office/powerpoint/2010/main" val="13242549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C8E71F-FFF3-0141-A2D8-A7BAB0AB37DC}"/>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Effect>
                      <a14:brightnessContrast bright="-71000"/>
                    </a14:imgEffect>
                  </a14:imgLayer>
                </a14:imgProps>
              </a:ext>
              <a:ext uri="{28A0092B-C50C-407E-A947-70E740481C1C}">
                <a14:useLocalDpi xmlns:a14="http://schemas.microsoft.com/office/drawing/2010/main" val="0"/>
              </a:ext>
            </a:extLst>
          </a:blip>
          <a:srcRect/>
          <a:stretch/>
        </p:blipFill>
        <p:spPr>
          <a:xfrm>
            <a:off x="1490" y="837"/>
            <a:ext cx="12189020" cy="6856324"/>
          </a:xfrm>
          <a:prstGeom prst="rect">
            <a:avLst/>
          </a:prstGeom>
        </p:spPr>
      </p:pic>
      <p:sp>
        <p:nvSpPr>
          <p:cNvPr id="14" name="Rectangle 13">
            <a:extLst>
              <a:ext uri="{FF2B5EF4-FFF2-40B4-BE49-F238E27FC236}">
                <a16:creationId xmlns:a16="http://schemas.microsoft.com/office/drawing/2014/main" id="{6C54626B-1869-F245-83A6-EF14B45DB012}"/>
              </a:ext>
            </a:extLst>
          </p:cNvPr>
          <p:cNvSpPr/>
          <p:nvPr/>
        </p:nvSpPr>
        <p:spPr>
          <a:xfrm rot="16200000">
            <a:off x="-2493380" y="2428731"/>
            <a:ext cx="6858000" cy="2000544"/>
          </a:xfrm>
          <a:prstGeom prst="rect">
            <a:avLst/>
          </a:prstGeom>
          <a:gradFill flip="none" rotWithShape="1">
            <a:gsLst>
              <a:gs pos="1000">
                <a:schemeClr val="bg1">
                  <a:lumMod val="10000"/>
                </a:schemeClr>
              </a:gs>
              <a:gs pos="100000">
                <a:schemeClr val="tx1">
                  <a:alpha val="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1E1E1"/>
              </a:solidFill>
              <a:effectLst/>
              <a:uLnTx/>
              <a:uFillTx/>
              <a:latin typeface="Mark OT"/>
              <a:ea typeface="+mn-ea"/>
              <a:cs typeface="+mn-cs"/>
            </a:endParaRPr>
          </a:p>
        </p:txBody>
      </p:sp>
      <p:sp>
        <p:nvSpPr>
          <p:cNvPr id="18" name="Title 1">
            <a:extLst>
              <a:ext uri="{FF2B5EF4-FFF2-40B4-BE49-F238E27FC236}">
                <a16:creationId xmlns:a16="http://schemas.microsoft.com/office/drawing/2014/main" id="{0CE47BFB-CA2E-80DD-BFFB-1BD1290A9C7E}"/>
              </a:ext>
            </a:extLst>
          </p:cNvPr>
          <p:cNvSpPr>
            <a:spLocks noGrp="1"/>
          </p:cNvSpPr>
          <p:nvPr>
            <p:ph type="ctrTitle"/>
          </p:nvPr>
        </p:nvSpPr>
        <p:spPr>
          <a:xfrm>
            <a:off x="3525329" y="2831820"/>
            <a:ext cx="5141343" cy="685248"/>
          </a:xfrm>
        </p:spPr>
        <p:txBody>
          <a:bodyPr>
            <a:noAutofit/>
          </a:bodyPr>
          <a:lstStyle/>
          <a:p>
            <a:r>
              <a:rPr lang="en-US" sz="3733" noProof="0">
                <a:solidFill>
                  <a:schemeClr val="bg2"/>
                </a:solidFill>
              </a:rPr>
              <a:t>MERCHANDISING</a:t>
            </a:r>
          </a:p>
        </p:txBody>
      </p:sp>
      <p:cxnSp>
        <p:nvCxnSpPr>
          <p:cNvPr id="19" name="Straight Connector 18">
            <a:extLst>
              <a:ext uri="{FF2B5EF4-FFF2-40B4-BE49-F238E27FC236}">
                <a16:creationId xmlns:a16="http://schemas.microsoft.com/office/drawing/2014/main" id="{F8ED4ED5-7FF2-72F9-88A1-1852023B9278}"/>
              </a:ext>
            </a:extLst>
          </p:cNvPr>
          <p:cNvCxnSpPr>
            <a:cxnSpLocks/>
          </p:cNvCxnSpPr>
          <p:nvPr/>
        </p:nvCxnSpPr>
        <p:spPr>
          <a:xfrm>
            <a:off x="3523107" y="3517068"/>
            <a:ext cx="5145784" cy="0"/>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20" name="Title 1">
            <a:extLst>
              <a:ext uri="{FF2B5EF4-FFF2-40B4-BE49-F238E27FC236}">
                <a16:creationId xmlns:a16="http://schemas.microsoft.com/office/drawing/2014/main" id="{95EAE8C2-3E5A-6BAB-F798-A8F14E6E2FA6}"/>
              </a:ext>
            </a:extLst>
          </p:cNvPr>
          <p:cNvSpPr txBox="1">
            <a:spLocks/>
          </p:cNvSpPr>
          <p:nvPr/>
        </p:nvSpPr>
        <p:spPr>
          <a:xfrm>
            <a:off x="3707254" y="3571084"/>
            <a:ext cx="4777492" cy="440481"/>
          </a:xfrm>
          <a:prstGeom prst="rect">
            <a:avLst/>
          </a:prstGeom>
        </p:spPr>
        <p:txBody>
          <a:bodyPr vert="horz" lIns="121920" tIns="60960" rIns="121920" bIns="60960" rtlCol="0" anchor="b">
            <a:normAutofit fontScale="92500" lnSpcReduction="10000"/>
          </a:bodyPr>
          <a:lstStyle>
            <a:lvl1pPr algn="ctr" defTabSz="457200" rtl="0" eaLnBrk="1" latinLnBrk="0" hangingPunct="1">
              <a:spcBef>
                <a:spcPct val="0"/>
              </a:spcBef>
              <a:buNone/>
              <a:defRPr sz="4000" b="0" i="0" kern="1200">
                <a:solidFill>
                  <a:schemeClr val="tx1"/>
                </a:solidFill>
                <a:latin typeface="+mj-lt"/>
                <a:ea typeface="+mj-ea"/>
                <a:cs typeface="Mark OT Black"/>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a:ln>
                <a:noFill/>
              </a:ln>
              <a:solidFill>
                <a:srgbClr val="AB2328"/>
              </a:solidFill>
              <a:effectLst/>
              <a:uLnTx/>
              <a:uFillTx/>
              <a:latin typeface="Mark OT Heavy"/>
              <a:ea typeface="+mj-ea"/>
            </a:endParaRPr>
          </a:p>
        </p:txBody>
      </p:sp>
      <p:sp>
        <p:nvSpPr>
          <p:cNvPr id="2" name="Title 1">
            <a:extLst>
              <a:ext uri="{FF2B5EF4-FFF2-40B4-BE49-F238E27FC236}">
                <a16:creationId xmlns:a16="http://schemas.microsoft.com/office/drawing/2014/main" id="{FD2BD821-025F-BAB8-686E-8DF45A369F7E}"/>
              </a:ext>
            </a:extLst>
          </p:cNvPr>
          <p:cNvSpPr txBox="1">
            <a:spLocks/>
          </p:cNvSpPr>
          <p:nvPr/>
        </p:nvSpPr>
        <p:spPr>
          <a:xfrm>
            <a:off x="3707254" y="3625099"/>
            <a:ext cx="4777492" cy="440481"/>
          </a:xfrm>
          <a:prstGeom prst="rect">
            <a:avLst/>
          </a:prstGeom>
        </p:spPr>
        <p:txBody>
          <a:bodyPr vert="horz" lIns="121920" tIns="60960" rIns="121920" bIns="60960" rtlCol="0" anchor="b">
            <a:normAutofit fontScale="92500" lnSpcReduction="10000"/>
          </a:bodyPr>
          <a:lstStyle>
            <a:lvl1pPr algn="ctr" defTabSz="457200" rtl="0" eaLnBrk="1" latinLnBrk="0" hangingPunct="1">
              <a:spcBef>
                <a:spcPct val="0"/>
              </a:spcBef>
              <a:buNone/>
              <a:defRPr sz="4000" b="0" i="0" kern="1200">
                <a:solidFill>
                  <a:schemeClr val="tx1"/>
                </a:solidFill>
                <a:latin typeface="+mj-lt"/>
                <a:ea typeface="+mj-ea"/>
                <a:cs typeface="Mark OT Black"/>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srgbClr val="AB2328"/>
                </a:solidFill>
                <a:effectLst/>
                <a:uLnTx/>
                <a:uFillTx/>
                <a:latin typeface="Mark OT Heavy"/>
                <a:ea typeface="+mj-ea"/>
              </a:rPr>
              <a:t>MAKING IT LOOK GOOD</a:t>
            </a:r>
          </a:p>
        </p:txBody>
      </p:sp>
    </p:spTree>
    <p:extLst>
      <p:ext uri="{BB962C8B-B14F-4D97-AF65-F5344CB8AC3E}">
        <p14:creationId xmlns:p14="http://schemas.microsoft.com/office/powerpoint/2010/main" val="11831113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05C9460-8837-4098-9025-B42BA2F8B9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1600" y="2411709"/>
            <a:ext cx="4470400" cy="2545698"/>
          </a:xfrm>
          <a:prstGeom prst="rect">
            <a:avLst/>
          </a:prstGeom>
        </p:spPr>
      </p:pic>
      <p:sp>
        <p:nvSpPr>
          <p:cNvPr id="2" name="Title 1">
            <a:extLst>
              <a:ext uri="{FF2B5EF4-FFF2-40B4-BE49-F238E27FC236}">
                <a16:creationId xmlns:a16="http://schemas.microsoft.com/office/drawing/2014/main" id="{AB2F6967-1895-4497-8912-99AD6970DA4F}"/>
              </a:ext>
            </a:extLst>
          </p:cNvPr>
          <p:cNvSpPr>
            <a:spLocks noGrp="1"/>
          </p:cNvSpPr>
          <p:nvPr>
            <p:ph type="title"/>
          </p:nvPr>
        </p:nvSpPr>
        <p:spPr/>
        <p:txBody>
          <a:bodyPr/>
          <a:lstStyle/>
          <a:p>
            <a:r>
              <a:rPr lang="en-US" noProof="0"/>
              <a:t>Tool Kit Review</a:t>
            </a:r>
          </a:p>
        </p:txBody>
      </p:sp>
      <p:sp>
        <p:nvSpPr>
          <p:cNvPr id="3" name="Content Placeholder 2">
            <a:extLst>
              <a:ext uri="{FF2B5EF4-FFF2-40B4-BE49-F238E27FC236}">
                <a16:creationId xmlns:a16="http://schemas.microsoft.com/office/drawing/2014/main" id="{9FC7DED7-9E68-488B-9B33-8795D6B3D367}"/>
              </a:ext>
            </a:extLst>
          </p:cNvPr>
          <p:cNvSpPr>
            <a:spLocks noGrp="1"/>
          </p:cNvSpPr>
          <p:nvPr>
            <p:ph idx="1"/>
          </p:nvPr>
        </p:nvSpPr>
        <p:spPr/>
        <p:txBody>
          <a:bodyPr>
            <a:normAutofit lnSpcReduction="10000"/>
          </a:bodyPr>
          <a:lstStyle/>
          <a:p>
            <a:r>
              <a:rPr lang="en-US" noProof="0"/>
              <a:t>Tool Kit is live on B2B</a:t>
            </a:r>
          </a:p>
          <a:p>
            <a:pPr lvl="1"/>
            <a:r>
              <a:rPr lang="en-US" noProof="0"/>
              <a:t>Documents&gt;Merchandising Information</a:t>
            </a:r>
          </a:p>
          <a:p>
            <a:r>
              <a:rPr lang="en-US" noProof="0"/>
              <a:t>Kit Components:</a:t>
            </a:r>
          </a:p>
          <a:p>
            <a:pPr lvl="1"/>
            <a:r>
              <a:rPr lang="en-US" noProof="0"/>
              <a:t>Order Form</a:t>
            </a:r>
          </a:p>
          <a:p>
            <a:pPr lvl="1"/>
            <a:r>
              <a:rPr lang="en-US" noProof="0"/>
              <a:t>Merch, POP, Field Assets Catalog</a:t>
            </a:r>
          </a:p>
          <a:p>
            <a:pPr lvl="1"/>
            <a:r>
              <a:rPr lang="en-US" noProof="0"/>
              <a:t>Freestanding Display Build Simulators</a:t>
            </a:r>
          </a:p>
          <a:p>
            <a:pPr lvl="1"/>
            <a:r>
              <a:rPr lang="en-US" noProof="0"/>
              <a:t>Ordering Process Maps</a:t>
            </a:r>
          </a:p>
          <a:p>
            <a:pPr lvl="1"/>
            <a:r>
              <a:rPr lang="en-US" noProof="0"/>
              <a:t>Dealer Service Team Members</a:t>
            </a:r>
          </a:p>
          <a:p>
            <a:pPr lvl="1"/>
            <a:r>
              <a:rPr lang="en-US" noProof="0"/>
              <a:t>Inventory Report -&gt; B2B Reports</a:t>
            </a:r>
          </a:p>
          <a:p>
            <a:pPr marL="0" indent="0">
              <a:buNone/>
            </a:pPr>
            <a:endParaRPr lang="en-US" noProof="0"/>
          </a:p>
          <a:p>
            <a:endParaRPr lang="en-US" noProof="0"/>
          </a:p>
        </p:txBody>
      </p:sp>
      <p:sp>
        <p:nvSpPr>
          <p:cNvPr id="4" name="Footer Placeholder 3">
            <a:extLst>
              <a:ext uri="{FF2B5EF4-FFF2-40B4-BE49-F238E27FC236}">
                <a16:creationId xmlns:a16="http://schemas.microsoft.com/office/drawing/2014/main" id="{E2D97376-C03B-47DE-BA45-19ECC2EE49C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noFill/>
              <a:effectLst/>
              <a:uLnTx/>
              <a:uFillTx/>
              <a:latin typeface="Mark OT"/>
              <a:ea typeface="+mn-ea"/>
              <a:cs typeface="+mn-cs"/>
            </a:endParaRPr>
          </a:p>
        </p:txBody>
      </p:sp>
      <p:sp>
        <p:nvSpPr>
          <p:cNvPr id="5" name="Slide Number Placeholder 4">
            <a:extLst>
              <a:ext uri="{FF2B5EF4-FFF2-40B4-BE49-F238E27FC236}">
                <a16:creationId xmlns:a16="http://schemas.microsoft.com/office/drawing/2014/main" id="{85597EEA-0FE3-4CAA-B19B-084D6E91766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10A3F-FD94-6F46-B81C-C62BCA26E41C}" type="slidenum">
              <a:rPr kumimoji="0" lang="en-US" sz="1400" b="0" i="0" u="none" strike="noStrike" kern="1200" cap="none" spc="0" normalizeH="0" baseline="0" noProof="0" smtClean="0">
                <a:ln>
                  <a:noFill/>
                </a:ln>
                <a:solidFill>
                  <a:srgbClr val="AB2328"/>
                </a:solidFill>
                <a:effectLst/>
                <a:uLnTx/>
                <a:uFillTx/>
                <a:latin typeface="Mark OT Heavy"/>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400" b="0" i="0" u="none" strike="noStrike" kern="1200" cap="none" spc="0" normalizeH="0" baseline="0" noProof="0">
              <a:ln>
                <a:noFill/>
              </a:ln>
              <a:solidFill>
                <a:srgbClr val="AB2328"/>
              </a:solidFill>
              <a:effectLst/>
              <a:uLnTx/>
              <a:uFillTx/>
              <a:latin typeface="Mark OT Heavy"/>
              <a:ea typeface="+mn-ea"/>
              <a:cs typeface="+mn-cs"/>
            </a:endParaRPr>
          </a:p>
        </p:txBody>
      </p:sp>
    </p:spTree>
    <p:extLst>
      <p:ext uri="{BB962C8B-B14F-4D97-AF65-F5344CB8AC3E}">
        <p14:creationId xmlns:p14="http://schemas.microsoft.com/office/powerpoint/2010/main" val="2388598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D7B1F3A-9964-4608-9B23-F5B60B8697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noFill/>
              <a:effectLst/>
              <a:uLnTx/>
              <a:uFillTx/>
              <a:latin typeface="Mark OT"/>
              <a:ea typeface="+mn-ea"/>
              <a:cs typeface="+mn-cs"/>
            </a:endParaRPr>
          </a:p>
        </p:txBody>
      </p:sp>
      <p:sp>
        <p:nvSpPr>
          <p:cNvPr id="3" name="Slide Number Placeholder 2">
            <a:extLst>
              <a:ext uri="{FF2B5EF4-FFF2-40B4-BE49-F238E27FC236}">
                <a16:creationId xmlns:a16="http://schemas.microsoft.com/office/drawing/2014/main" id="{805DDB5E-3916-4BA9-8221-E425C195CE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10A3F-FD94-6F46-B81C-C62BCA26E41C}" type="slidenum">
              <a:rPr kumimoji="0" lang="en-US" sz="1400" b="0" i="0" u="none" strike="noStrike" kern="1200" cap="none" spc="0" normalizeH="0" baseline="0" noProof="0" smtClean="0">
                <a:ln>
                  <a:noFill/>
                </a:ln>
                <a:solidFill>
                  <a:srgbClr val="AB2328"/>
                </a:solidFill>
                <a:effectLst/>
                <a:uLnTx/>
                <a:uFillTx/>
                <a:latin typeface="Mark OT Heavy"/>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400" b="0" i="0" u="none" strike="noStrike" kern="1200" cap="none" spc="0" normalizeH="0" baseline="0" noProof="0">
              <a:ln>
                <a:noFill/>
              </a:ln>
              <a:solidFill>
                <a:srgbClr val="AB2328"/>
              </a:solidFill>
              <a:effectLst/>
              <a:uLnTx/>
              <a:uFillTx/>
              <a:latin typeface="Mark OT Heavy"/>
              <a:ea typeface="+mn-ea"/>
              <a:cs typeface="+mn-cs"/>
            </a:endParaRPr>
          </a:p>
        </p:txBody>
      </p:sp>
      <p:sp>
        <p:nvSpPr>
          <p:cNvPr id="8" name="Content Placeholder 2">
            <a:extLst>
              <a:ext uri="{FF2B5EF4-FFF2-40B4-BE49-F238E27FC236}">
                <a16:creationId xmlns:a16="http://schemas.microsoft.com/office/drawing/2014/main" id="{C48189EC-1A52-475F-B577-B817DDA2BDB9}"/>
              </a:ext>
            </a:extLst>
          </p:cNvPr>
          <p:cNvSpPr txBox="1">
            <a:spLocks/>
          </p:cNvSpPr>
          <p:nvPr/>
        </p:nvSpPr>
        <p:spPr>
          <a:xfrm>
            <a:off x="218392" y="1522745"/>
            <a:ext cx="4641205" cy="5359623"/>
          </a:xfrm>
          <a:prstGeom prst="rect">
            <a:avLst/>
          </a:prstGeom>
        </p:spPr>
        <p:txBody>
          <a:bodyPr>
            <a:normAutofit/>
          </a:bodyPr>
          <a:lstStyle>
            <a:lvl1pPr marL="457189" indent="-457189" algn="l" defTabSz="609585" rtl="0" eaLnBrk="1" latinLnBrk="0" hangingPunct="1">
              <a:spcBef>
                <a:spcPct val="20000"/>
              </a:spcBef>
              <a:buFont typeface="Arial"/>
              <a:buChar char="•"/>
              <a:defRPr sz="3200" kern="1200">
                <a:solidFill>
                  <a:srgbClr val="54585A"/>
                </a:solidFill>
                <a:latin typeface="+mn-lt"/>
                <a:ea typeface="+mn-ea"/>
                <a:cs typeface="+mn-cs"/>
              </a:defRPr>
            </a:lvl1pPr>
            <a:lvl2pPr marL="990575" indent="-380990" algn="l" defTabSz="609585" rtl="0" eaLnBrk="1" latinLnBrk="0" hangingPunct="1">
              <a:spcBef>
                <a:spcPct val="20000"/>
              </a:spcBef>
              <a:buFont typeface="Arial"/>
              <a:buChar char="–"/>
              <a:defRPr sz="2667" kern="1200">
                <a:solidFill>
                  <a:srgbClr val="54585A"/>
                </a:solidFill>
                <a:latin typeface="+mn-lt"/>
                <a:ea typeface="+mn-ea"/>
                <a:cs typeface="+mn-cs"/>
              </a:defRPr>
            </a:lvl2pPr>
            <a:lvl3pPr marL="1523962" indent="-304792" algn="l" defTabSz="609585" rtl="0" eaLnBrk="1" latinLnBrk="0" hangingPunct="1">
              <a:spcBef>
                <a:spcPct val="20000"/>
              </a:spcBef>
              <a:buFont typeface="Arial"/>
              <a:buChar char="•"/>
              <a:defRPr sz="2400" kern="1200">
                <a:solidFill>
                  <a:srgbClr val="54585A"/>
                </a:solidFill>
                <a:latin typeface="+mn-lt"/>
                <a:ea typeface="+mn-ea"/>
                <a:cs typeface="+mn-cs"/>
              </a:defRPr>
            </a:lvl3pPr>
            <a:lvl4pPr marL="2133547" indent="-304792" algn="l" defTabSz="609585" rtl="0" eaLnBrk="1" latinLnBrk="0" hangingPunct="1">
              <a:spcBef>
                <a:spcPct val="20000"/>
              </a:spcBef>
              <a:buFont typeface="Arial"/>
              <a:buChar char="–"/>
              <a:defRPr sz="2133" kern="1200">
                <a:solidFill>
                  <a:srgbClr val="54585A"/>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54585A"/>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457189" marR="0" lvl="0" indent="-457189" algn="l" defTabSz="609585"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a:ln>
                  <a:noFill/>
                </a:ln>
                <a:solidFill>
                  <a:srgbClr val="54585A"/>
                </a:solidFill>
                <a:effectLst/>
                <a:uLnTx/>
                <a:uFillTx/>
                <a:latin typeface="Mark OT"/>
                <a:ea typeface="+mn-ea"/>
                <a:cs typeface="+mn-cs"/>
              </a:rPr>
              <a:t>Tool Kit is live on B2B</a:t>
            </a:r>
          </a:p>
          <a:p>
            <a:pPr marL="990575" marR="0" lvl="1" indent="-380990" algn="l" defTabSz="609585" rtl="0" eaLnBrk="1" fontAlgn="auto" latinLnBrk="0" hangingPunct="1">
              <a:lnSpc>
                <a:spcPct val="100000"/>
              </a:lnSpc>
              <a:spcBef>
                <a:spcPct val="20000"/>
              </a:spcBef>
              <a:spcAft>
                <a:spcPts val="0"/>
              </a:spcAft>
              <a:buClrTx/>
              <a:buSzTx/>
              <a:buFont typeface="Arial"/>
              <a:buChar char="–"/>
              <a:tabLst/>
              <a:defRPr/>
            </a:pPr>
            <a:r>
              <a:rPr kumimoji="0" lang="en-US" sz="2667" b="0" i="0" u="none" strike="noStrike" kern="1200" cap="none" spc="0" normalizeH="0" baseline="0" noProof="0">
                <a:ln>
                  <a:noFill/>
                </a:ln>
                <a:solidFill>
                  <a:srgbClr val="54585A"/>
                </a:solidFill>
                <a:effectLst/>
                <a:uLnTx/>
                <a:uFillTx/>
                <a:latin typeface="Mark OT"/>
                <a:ea typeface="+mn-ea"/>
                <a:cs typeface="+mn-cs"/>
              </a:rPr>
              <a:t>Merchandising Documents Folder</a:t>
            </a:r>
          </a:p>
          <a:p>
            <a:pPr marL="990575" marR="0" lvl="1" indent="-380990" algn="l" defTabSz="609585" rtl="0" eaLnBrk="1" fontAlgn="auto" latinLnBrk="0" hangingPunct="1">
              <a:lnSpc>
                <a:spcPct val="100000"/>
              </a:lnSpc>
              <a:spcBef>
                <a:spcPct val="20000"/>
              </a:spcBef>
              <a:spcAft>
                <a:spcPts val="0"/>
              </a:spcAft>
              <a:buClrTx/>
              <a:buSzTx/>
              <a:buFont typeface="Arial"/>
              <a:buChar char="–"/>
              <a:tabLst/>
              <a:defRPr/>
            </a:pPr>
            <a:r>
              <a:rPr kumimoji="0" lang="en-US" sz="2667" b="0" i="0" u="sng" strike="noStrike" kern="1200" cap="none" spc="0" normalizeH="0" baseline="0" noProof="0">
                <a:ln>
                  <a:noFill/>
                </a:ln>
                <a:solidFill>
                  <a:srgbClr val="54585A"/>
                </a:solidFill>
                <a:effectLst/>
                <a:uLnTx/>
                <a:uFillTx/>
                <a:latin typeface="Mark OT"/>
                <a:ea typeface="+mn-ea"/>
                <a:cs typeface="+mn-cs"/>
                <a:hlinkClick r:id="rId3"/>
              </a:rPr>
              <a:t>https://yakima.hubsoft.com/documents/</a:t>
            </a:r>
            <a:endParaRPr kumimoji="0" lang="en-US" sz="2667" b="0" i="0" u="sng" strike="noStrike" kern="1200" cap="none" spc="0" normalizeH="0" baseline="0" noProof="0">
              <a:ln>
                <a:noFill/>
              </a:ln>
              <a:solidFill>
                <a:srgbClr val="54585A"/>
              </a:solidFill>
              <a:effectLst/>
              <a:uLnTx/>
              <a:uFillTx/>
              <a:latin typeface="Mark OT"/>
              <a:ea typeface="+mn-ea"/>
              <a:cs typeface="+mn-cs"/>
            </a:endParaRPr>
          </a:p>
          <a:p>
            <a:pPr marL="0" marR="0" lvl="0" indent="0" algn="l" defTabSz="609585"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a:ln>
                <a:noFill/>
              </a:ln>
              <a:solidFill>
                <a:srgbClr val="54585A"/>
              </a:solidFill>
              <a:effectLst/>
              <a:uLnTx/>
              <a:uFillTx/>
              <a:latin typeface="Mark OT"/>
              <a:ea typeface="+mn-ea"/>
              <a:cs typeface="+mn-cs"/>
            </a:endParaRPr>
          </a:p>
          <a:p>
            <a:pPr marL="457189" marR="0" lvl="0" indent="-457189" algn="l" defTabSz="609585"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a:ln>
                <a:noFill/>
              </a:ln>
              <a:solidFill>
                <a:srgbClr val="54585A"/>
              </a:solidFill>
              <a:effectLst/>
              <a:uLnTx/>
              <a:uFillTx/>
              <a:latin typeface="Mark OT"/>
              <a:ea typeface="+mn-ea"/>
              <a:cs typeface="+mn-cs"/>
            </a:endParaRPr>
          </a:p>
        </p:txBody>
      </p:sp>
      <p:sp>
        <p:nvSpPr>
          <p:cNvPr id="9" name="Title 5">
            <a:extLst>
              <a:ext uri="{FF2B5EF4-FFF2-40B4-BE49-F238E27FC236}">
                <a16:creationId xmlns:a16="http://schemas.microsoft.com/office/drawing/2014/main" id="{9B499860-7E11-4C26-BD0B-F26FE1B60E19}"/>
              </a:ext>
            </a:extLst>
          </p:cNvPr>
          <p:cNvSpPr txBox="1">
            <a:spLocks/>
          </p:cNvSpPr>
          <p:nvPr/>
        </p:nvSpPr>
        <p:spPr>
          <a:xfrm>
            <a:off x="278160" y="233530"/>
            <a:ext cx="6602142" cy="1127077"/>
          </a:xfrm>
          <a:prstGeom prst="rect">
            <a:avLst/>
          </a:prstGeom>
        </p:spPr>
        <p:txBody>
          <a:bodyPr/>
          <a:lstStyle>
            <a:lvl1pPr algn="l" defTabSz="609585" rtl="0" eaLnBrk="1" latinLnBrk="0" hangingPunct="1">
              <a:spcBef>
                <a:spcPct val="0"/>
              </a:spcBef>
              <a:buNone/>
              <a:defRPr sz="5333" kern="1200">
                <a:solidFill>
                  <a:srgbClr val="5A5A5A"/>
                </a:solidFill>
                <a:latin typeface="+mj-lt"/>
                <a:ea typeface="+mj-ea"/>
                <a:cs typeface="+mj-cs"/>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a:ln>
                  <a:noFill/>
                </a:ln>
                <a:solidFill>
                  <a:srgbClr val="5A5A5A"/>
                </a:solidFill>
                <a:effectLst/>
                <a:uLnTx/>
                <a:uFillTx/>
                <a:latin typeface="Mark OT Heavy"/>
                <a:ea typeface="+mj-ea"/>
                <a:cs typeface="+mj-cs"/>
              </a:rPr>
              <a:t>Where to find toolkit?</a:t>
            </a:r>
          </a:p>
        </p:txBody>
      </p:sp>
      <p:pic>
        <p:nvPicPr>
          <p:cNvPr id="5" name="Picture 4">
            <a:extLst>
              <a:ext uri="{FF2B5EF4-FFF2-40B4-BE49-F238E27FC236}">
                <a16:creationId xmlns:a16="http://schemas.microsoft.com/office/drawing/2014/main" id="{7BDA9879-9F3C-234B-BE40-ECC147E2CA9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48589" y="1298741"/>
            <a:ext cx="6843411" cy="4260518"/>
          </a:xfrm>
          <a:prstGeom prst="rect">
            <a:avLst/>
          </a:prstGeom>
        </p:spPr>
      </p:pic>
      <p:sp>
        <p:nvSpPr>
          <p:cNvPr id="6" name="Rectangle 5">
            <a:extLst>
              <a:ext uri="{FF2B5EF4-FFF2-40B4-BE49-F238E27FC236}">
                <a16:creationId xmlns:a16="http://schemas.microsoft.com/office/drawing/2014/main" id="{2F62177E-22AD-E144-972D-0925948FDF96}"/>
              </a:ext>
            </a:extLst>
          </p:cNvPr>
          <p:cNvSpPr/>
          <p:nvPr/>
        </p:nvSpPr>
        <p:spPr>
          <a:xfrm>
            <a:off x="6880302" y="3730028"/>
            <a:ext cx="1856292" cy="588475"/>
          </a:xfrm>
          <a:prstGeom prst="rect">
            <a:avLst/>
          </a:prstGeom>
          <a:solidFill>
            <a:srgbClr val="FFFF00">
              <a:alpha val="30000"/>
            </a:srgbClr>
          </a:solid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432864D-8E50-4012-FD2C-A3290D759CF1}"/>
              </a:ext>
            </a:extLst>
          </p:cNvPr>
          <p:cNvSpPr/>
          <p:nvPr/>
        </p:nvSpPr>
        <p:spPr>
          <a:xfrm>
            <a:off x="5434314" y="4505325"/>
            <a:ext cx="1128412" cy="323850"/>
          </a:xfrm>
          <a:prstGeom prst="rect">
            <a:avLst/>
          </a:prstGeom>
          <a:solidFill>
            <a:srgbClr val="FFFF00">
              <a:alpha val="30000"/>
            </a:srgbClr>
          </a:solid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344061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F0807B-D127-435F-B6A8-800B91027E7B}"/>
              </a:ext>
            </a:extLst>
          </p:cNvPr>
          <p:cNvSpPr>
            <a:spLocks noGrp="1"/>
          </p:cNvSpPr>
          <p:nvPr>
            <p:ph type="title"/>
          </p:nvPr>
        </p:nvSpPr>
        <p:spPr>
          <a:xfrm>
            <a:off x="4358396" y="-233606"/>
            <a:ext cx="6396378" cy="1127077"/>
          </a:xfrm>
        </p:spPr>
        <p:txBody>
          <a:bodyPr/>
          <a:lstStyle/>
          <a:p>
            <a:r>
              <a:rPr lang="en-US" sz="4800" noProof="0"/>
              <a:t>2025 Merchandising</a:t>
            </a:r>
          </a:p>
        </p:txBody>
      </p:sp>
      <p:sp>
        <p:nvSpPr>
          <p:cNvPr id="4" name="Footer Placeholder 3">
            <a:extLst>
              <a:ext uri="{FF2B5EF4-FFF2-40B4-BE49-F238E27FC236}">
                <a16:creationId xmlns:a16="http://schemas.microsoft.com/office/drawing/2014/main" id="{35C8F30C-266D-4F73-B1D1-01F13F5092C1}"/>
              </a:ext>
            </a:extLst>
          </p:cNvPr>
          <p:cNvSpPr>
            <a:spLocks noGrp="1"/>
          </p:cNvSpPr>
          <p:nvPr>
            <p:ph type="ftr" sz="quarter" idx="10"/>
          </p:nvPr>
        </p:nvSpPr>
        <p:spPr/>
        <p:txBody>
          <a:bodyPr/>
          <a:lstStyle/>
          <a:p>
            <a:endParaRPr lang="en-US" noProof="0"/>
          </a:p>
        </p:txBody>
      </p:sp>
      <p:sp>
        <p:nvSpPr>
          <p:cNvPr id="5" name="Slide Number Placeholder 4">
            <a:extLst>
              <a:ext uri="{FF2B5EF4-FFF2-40B4-BE49-F238E27FC236}">
                <a16:creationId xmlns:a16="http://schemas.microsoft.com/office/drawing/2014/main" id="{72D10ECE-7BF8-4C0C-9EC5-7B1B28D887E1}"/>
              </a:ext>
            </a:extLst>
          </p:cNvPr>
          <p:cNvSpPr>
            <a:spLocks noGrp="1"/>
          </p:cNvSpPr>
          <p:nvPr>
            <p:ph type="sldNum" sz="quarter" idx="11"/>
          </p:nvPr>
        </p:nvSpPr>
        <p:spPr/>
        <p:txBody>
          <a:bodyPr/>
          <a:lstStyle/>
          <a:p>
            <a:fld id="{E3C10A3F-FD94-6F46-B81C-C62BCA26E41C}" type="slidenum">
              <a:rPr lang="en-US" noProof="0" smtClean="0"/>
              <a:pPr/>
              <a:t>65</a:t>
            </a:fld>
            <a:endParaRPr lang="en-US" noProof="0"/>
          </a:p>
        </p:txBody>
      </p:sp>
      <p:sp>
        <p:nvSpPr>
          <p:cNvPr id="8" name="Text Placeholder 7">
            <a:extLst>
              <a:ext uri="{FF2B5EF4-FFF2-40B4-BE49-F238E27FC236}">
                <a16:creationId xmlns:a16="http://schemas.microsoft.com/office/drawing/2014/main" id="{E19F95BF-8929-4F28-9898-C0206A5EA694}"/>
              </a:ext>
            </a:extLst>
          </p:cNvPr>
          <p:cNvSpPr>
            <a:spLocks noGrp="1"/>
          </p:cNvSpPr>
          <p:nvPr>
            <p:ph type="body" sz="quarter" idx="13"/>
          </p:nvPr>
        </p:nvSpPr>
        <p:spPr>
          <a:xfrm>
            <a:off x="4504267" y="840304"/>
            <a:ext cx="5595153" cy="365459"/>
          </a:xfrm>
        </p:spPr>
        <p:txBody>
          <a:bodyPr vert="horz" lIns="91440" tIns="45720" rIns="91440" bIns="45720" rtlCol="0" anchor="b">
            <a:noAutofit/>
          </a:bodyPr>
          <a:lstStyle/>
          <a:p>
            <a:r>
              <a:rPr lang="en-US" sz="1850" noProof="0"/>
              <a:t>REI Experience Table Upgrade Kits</a:t>
            </a:r>
            <a:endParaRPr lang="en-US" noProof="0"/>
          </a:p>
        </p:txBody>
      </p:sp>
      <p:sp>
        <p:nvSpPr>
          <p:cNvPr id="9" name="Text Placeholder 8">
            <a:extLst>
              <a:ext uri="{FF2B5EF4-FFF2-40B4-BE49-F238E27FC236}">
                <a16:creationId xmlns:a16="http://schemas.microsoft.com/office/drawing/2014/main" id="{9791A39C-7776-40C8-BA81-6248AC852E21}"/>
              </a:ext>
            </a:extLst>
          </p:cNvPr>
          <p:cNvSpPr>
            <a:spLocks noGrp="1"/>
          </p:cNvSpPr>
          <p:nvPr>
            <p:ph type="body" sz="quarter" idx="14"/>
          </p:nvPr>
        </p:nvSpPr>
        <p:spPr>
          <a:xfrm>
            <a:off x="4504266" y="1205763"/>
            <a:ext cx="6104639" cy="878117"/>
          </a:xfrm>
        </p:spPr>
        <p:txBody>
          <a:bodyPr>
            <a:normAutofit/>
          </a:bodyPr>
          <a:lstStyle/>
          <a:p>
            <a:pPr marL="342900" indent="-342900">
              <a:buFontTx/>
              <a:buChar char="-"/>
            </a:pPr>
            <a:r>
              <a:rPr lang="en-US" noProof="0"/>
              <a:t>Can still be ordered and shipped as needed</a:t>
            </a:r>
          </a:p>
          <a:p>
            <a:pPr marL="342900" indent="-342900">
              <a:buFontTx/>
              <a:buChar char="-"/>
            </a:pPr>
            <a:r>
              <a:rPr lang="en-US" noProof="0"/>
              <a:t>Lots of positive feedback from the sales floor!</a:t>
            </a:r>
          </a:p>
        </p:txBody>
      </p:sp>
      <p:sp>
        <p:nvSpPr>
          <p:cNvPr id="10" name="Text Placeholder 9">
            <a:extLst>
              <a:ext uri="{FF2B5EF4-FFF2-40B4-BE49-F238E27FC236}">
                <a16:creationId xmlns:a16="http://schemas.microsoft.com/office/drawing/2014/main" id="{5AFB2B7E-AC82-47D4-B350-579970936D5B}"/>
              </a:ext>
            </a:extLst>
          </p:cNvPr>
          <p:cNvSpPr>
            <a:spLocks noGrp="1"/>
          </p:cNvSpPr>
          <p:nvPr>
            <p:ph type="body" sz="quarter" idx="15"/>
          </p:nvPr>
        </p:nvSpPr>
        <p:spPr>
          <a:xfrm>
            <a:off x="4505301" y="1966191"/>
            <a:ext cx="5276851" cy="365459"/>
          </a:xfrm>
        </p:spPr>
        <p:txBody>
          <a:bodyPr>
            <a:normAutofit lnSpcReduction="10000"/>
          </a:bodyPr>
          <a:lstStyle/>
          <a:p>
            <a:r>
              <a:rPr lang="en-US" noProof="0"/>
              <a:t>New Fixtures</a:t>
            </a:r>
          </a:p>
        </p:txBody>
      </p:sp>
      <p:sp>
        <p:nvSpPr>
          <p:cNvPr id="11" name="Text Placeholder 10">
            <a:extLst>
              <a:ext uri="{FF2B5EF4-FFF2-40B4-BE49-F238E27FC236}">
                <a16:creationId xmlns:a16="http://schemas.microsoft.com/office/drawing/2014/main" id="{FEC67A1D-82C1-4D78-A8EE-66159FC16DD7}"/>
              </a:ext>
            </a:extLst>
          </p:cNvPr>
          <p:cNvSpPr>
            <a:spLocks noGrp="1"/>
          </p:cNvSpPr>
          <p:nvPr>
            <p:ph type="body" sz="quarter" idx="16"/>
          </p:nvPr>
        </p:nvSpPr>
        <p:spPr>
          <a:xfrm>
            <a:off x="4505301" y="2331650"/>
            <a:ext cx="5276851" cy="868363"/>
          </a:xfrm>
        </p:spPr>
        <p:txBody>
          <a:bodyPr>
            <a:normAutofit/>
          </a:bodyPr>
          <a:lstStyle/>
          <a:p>
            <a:pPr marL="342900" indent="-342900">
              <a:buFontTx/>
              <a:buChar char="-"/>
            </a:pPr>
            <a:r>
              <a:rPr lang="en-US" noProof="0" err="1"/>
              <a:t>RibCage</a:t>
            </a:r>
            <a:r>
              <a:rPr lang="en-US" noProof="0"/>
              <a:t> Display</a:t>
            </a:r>
          </a:p>
          <a:p>
            <a:pPr marL="342900" indent="-342900">
              <a:buFontTx/>
              <a:buChar char="-"/>
            </a:pPr>
            <a:r>
              <a:rPr lang="en-US" noProof="0" err="1"/>
              <a:t>RuggedLine</a:t>
            </a:r>
            <a:r>
              <a:rPr lang="en-US" noProof="0"/>
              <a:t> HD &amp; </a:t>
            </a:r>
            <a:r>
              <a:rPr lang="en-US" noProof="0" err="1"/>
              <a:t>LockNLoad</a:t>
            </a:r>
            <a:r>
              <a:rPr lang="en-US" noProof="0"/>
              <a:t> Display</a:t>
            </a:r>
          </a:p>
        </p:txBody>
      </p:sp>
      <p:sp>
        <p:nvSpPr>
          <p:cNvPr id="12" name="Text Placeholder 11">
            <a:extLst>
              <a:ext uri="{FF2B5EF4-FFF2-40B4-BE49-F238E27FC236}">
                <a16:creationId xmlns:a16="http://schemas.microsoft.com/office/drawing/2014/main" id="{0B1266C1-2CD1-4B1B-9765-AA11F0164727}"/>
              </a:ext>
            </a:extLst>
          </p:cNvPr>
          <p:cNvSpPr>
            <a:spLocks noGrp="1"/>
          </p:cNvSpPr>
          <p:nvPr>
            <p:ph type="body" sz="quarter" idx="17"/>
          </p:nvPr>
        </p:nvSpPr>
        <p:spPr>
          <a:xfrm>
            <a:off x="4504267" y="3109482"/>
            <a:ext cx="5276851" cy="365459"/>
          </a:xfrm>
        </p:spPr>
        <p:txBody>
          <a:bodyPr>
            <a:normAutofit lnSpcReduction="10000"/>
          </a:bodyPr>
          <a:lstStyle/>
          <a:p>
            <a:r>
              <a:rPr lang="en-US" noProof="0"/>
              <a:t>Updated Graphics</a:t>
            </a:r>
          </a:p>
        </p:txBody>
      </p:sp>
      <p:sp>
        <p:nvSpPr>
          <p:cNvPr id="13" name="Text Placeholder 12">
            <a:extLst>
              <a:ext uri="{FF2B5EF4-FFF2-40B4-BE49-F238E27FC236}">
                <a16:creationId xmlns:a16="http://schemas.microsoft.com/office/drawing/2014/main" id="{AD99F4B4-FEB1-4B98-9AF7-1433B46E99FF}"/>
              </a:ext>
            </a:extLst>
          </p:cNvPr>
          <p:cNvSpPr>
            <a:spLocks noGrp="1"/>
          </p:cNvSpPr>
          <p:nvPr>
            <p:ph type="body" sz="quarter" idx="18"/>
          </p:nvPr>
        </p:nvSpPr>
        <p:spPr>
          <a:xfrm>
            <a:off x="4505301" y="3483128"/>
            <a:ext cx="5276851" cy="918353"/>
          </a:xfrm>
        </p:spPr>
        <p:txBody>
          <a:bodyPr vert="horz" lIns="91440" tIns="45720" rIns="91440" bIns="45720" rtlCol="0" anchor="t">
            <a:noAutofit/>
          </a:bodyPr>
          <a:lstStyle/>
          <a:p>
            <a:pPr marL="342900" indent="-342900">
              <a:buFontTx/>
              <a:buChar char="-"/>
            </a:pPr>
            <a:r>
              <a:rPr lang="en-US" sz="1850" noProof="0"/>
              <a:t>Cargo Display Slats</a:t>
            </a:r>
          </a:p>
          <a:p>
            <a:pPr marL="342900" indent="-342900">
              <a:buFontTx/>
              <a:buChar char="-"/>
            </a:pPr>
            <a:r>
              <a:rPr lang="en-US" sz="1850" noProof="0"/>
              <a:t>Info Panel Signs: new for Awning &amp; Tent, updated for Cargo, Trailer</a:t>
            </a:r>
          </a:p>
          <a:p>
            <a:pPr marL="342900" indent="-342900">
              <a:buFontTx/>
              <a:buChar char="-"/>
            </a:pPr>
            <a:r>
              <a:rPr lang="en-US" sz="1850" noProof="0"/>
              <a:t>Updated Small and Large Lifestyle Panels</a:t>
            </a:r>
          </a:p>
        </p:txBody>
      </p:sp>
      <p:sp>
        <p:nvSpPr>
          <p:cNvPr id="17" name="Text Placeholder 11">
            <a:extLst>
              <a:ext uri="{FF2B5EF4-FFF2-40B4-BE49-F238E27FC236}">
                <a16:creationId xmlns:a16="http://schemas.microsoft.com/office/drawing/2014/main" id="{6042DF42-B969-4131-A6BB-443B9A5CED96}"/>
              </a:ext>
            </a:extLst>
          </p:cNvPr>
          <p:cNvSpPr txBox="1">
            <a:spLocks/>
          </p:cNvSpPr>
          <p:nvPr/>
        </p:nvSpPr>
        <p:spPr>
          <a:xfrm>
            <a:off x="4504266" y="5136365"/>
            <a:ext cx="5276851" cy="365459"/>
          </a:xfrm>
          <a:prstGeom prst="rect">
            <a:avLst/>
          </a:prstGeom>
        </p:spPr>
        <p:txBody>
          <a:bodyPr vert="horz" lIns="91440" tIns="45720" rIns="91440" bIns="45720" rtlCol="0" anchor="b">
            <a:normAutofit lnSpcReduction="10000"/>
          </a:bodyPr>
          <a:lstStyle>
            <a:lvl1pPr marL="0" indent="0" algn="l" defTabSz="609585" rtl="0" eaLnBrk="1" latinLnBrk="0" hangingPunct="1">
              <a:spcBef>
                <a:spcPct val="20000"/>
              </a:spcBef>
              <a:buFont typeface="Arial"/>
              <a:buNone/>
              <a:defRPr sz="1867" kern="1200">
                <a:solidFill>
                  <a:srgbClr val="AB2328"/>
                </a:solidFill>
                <a:latin typeface="+mj-lt"/>
                <a:ea typeface="+mn-ea"/>
                <a:cs typeface="+mn-cs"/>
              </a:defRPr>
            </a:lvl1pPr>
            <a:lvl2pPr marL="990575" indent="-380990" algn="l" defTabSz="609585" rtl="0" eaLnBrk="1" latinLnBrk="0" hangingPunct="1">
              <a:spcBef>
                <a:spcPct val="20000"/>
              </a:spcBef>
              <a:buFont typeface="Arial"/>
              <a:buChar char="–"/>
              <a:defRPr sz="2667" kern="1200">
                <a:solidFill>
                  <a:srgbClr val="54585A"/>
                </a:solidFill>
                <a:latin typeface="+mn-lt"/>
                <a:ea typeface="+mn-ea"/>
                <a:cs typeface="+mn-cs"/>
              </a:defRPr>
            </a:lvl2pPr>
            <a:lvl3pPr marL="1523962" indent="-304792" algn="l" defTabSz="609585" rtl="0" eaLnBrk="1" latinLnBrk="0" hangingPunct="1">
              <a:spcBef>
                <a:spcPct val="20000"/>
              </a:spcBef>
              <a:buFont typeface="Arial"/>
              <a:buChar char="•"/>
              <a:defRPr sz="2400" kern="1200">
                <a:solidFill>
                  <a:srgbClr val="54585A"/>
                </a:solidFill>
                <a:latin typeface="+mn-lt"/>
                <a:ea typeface="+mn-ea"/>
                <a:cs typeface="+mn-cs"/>
              </a:defRPr>
            </a:lvl3pPr>
            <a:lvl4pPr marL="2133547" indent="-304792" algn="l" defTabSz="609585" rtl="0" eaLnBrk="1" latinLnBrk="0" hangingPunct="1">
              <a:spcBef>
                <a:spcPct val="20000"/>
              </a:spcBef>
              <a:buFont typeface="Arial"/>
              <a:buChar char="–"/>
              <a:defRPr sz="2133" kern="1200">
                <a:solidFill>
                  <a:srgbClr val="54585A"/>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54585A"/>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noProof="0"/>
              <a:t>Updating the Field/Using Current</a:t>
            </a:r>
          </a:p>
        </p:txBody>
      </p:sp>
      <p:sp>
        <p:nvSpPr>
          <p:cNvPr id="18" name="Text Placeholder 12">
            <a:extLst>
              <a:ext uri="{FF2B5EF4-FFF2-40B4-BE49-F238E27FC236}">
                <a16:creationId xmlns:a16="http://schemas.microsoft.com/office/drawing/2014/main" id="{D4DF3308-C95C-48AA-8094-26D64EE56511}"/>
              </a:ext>
            </a:extLst>
          </p:cNvPr>
          <p:cNvSpPr txBox="1">
            <a:spLocks/>
          </p:cNvSpPr>
          <p:nvPr/>
        </p:nvSpPr>
        <p:spPr>
          <a:xfrm>
            <a:off x="4504266" y="5517248"/>
            <a:ext cx="6985769" cy="1178023"/>
          </a:xfrm>
          <a:prstGeom prst="rect">
            <a:avLst/>
          </a:prstGeom>
        </p:spPr>
        <p:txBody>
          <a:bodyPr vert="horz" lIns="91440" tIns="45720" rIns="91440" bIns="45720" rtlCol="0">
            <a:normAutofit/>
          </a:bodyPr>
          <a:lstStyle>
            <a:lvl1pPr marL="0" indent="0" algn="l" defTabSz="609585" rtl="0" eaLnBrk="1" latinLnBrk="0" hangingPunct="1">
              <a:spcBef>
                <a:spcPct val="20000"/>
              </a:spcBef>
              <a:buFont typeface="Arial"/>
              <a:buNone/>
              <a:defRPr sz="1867" kern="1200">
                <a:solidFill>
                  <a:srgbClr val="54585A"/>
                </a:solidFill>
                <a:latin typeface="+mn-lt"/>
                <a:ea typeface="+mn-ea"/>
                <a:cs typeface="+mn-cs"/>
              </a:defRPr>
            </a:lvl1pPr>
            <a:lvl2pPr marL="990575" indent="-380990" algn="l" defTabSz="609585" rtl="0" eaLnBrk="1" latinLnBrk="0" hangingPunct="1">
              <a:spcBef>
                <a:spcPct val="20000"/>
              </a:spcBef>
              <a:buFont typeface="Arial"/>
              <a:buChar char="–"/>
              <a:defRPr sz="2667" kern="1200">
                <a:solidFill>
                  <a:srgbClr val="54585A"/>
                </a:solidFill>
                <a:latin typeface="+mn-lt"/>
                <a:ea typeface="+mn-ea"/>
                <a:cs typeface="+mn-cs"/>
              </a:defRPr>
            </a:lvl2pPr>
            <a:lvl3pPr marL="1523962" indent="-304792" algn="l" defTabSz="609585" rtl="0" eaLnBrk="1" latinLnBrk="0" hangingPunct="1">
              <a:spcBef>
                <a:spcPct val="20000"/>
              </a:spcBef>
              <a:buFont typeface="Arial"/>
              <a:buChar char="•"/>
              <a:defRPr sz="2400" kern="1200">
                <a:solidFill>
                  <a:srgbClr val="54585A"/>
                </a:solidFill>
                <a:latin typeface="+mn-lt"/>
                <a:ea typeface="+mn-ea"/>
                <a:cs typeface="+mn-cs"/>
              </a:defRPr>
            </a:lvl3pPr>
            <a:lvl4pPr marL="2133547" indent="-304792" algn="l" defTabSz="609585" rtl="0" eaLnBrk="1" latinLnBrk="0" hangingPunct="1">
              <a:spcBef>
                <a:spcPct val="20000"/>
              </a:spcBef>
              <a:buFont typeface="Arial"/>
              <a:buChar char="–"/>
              <a:defRPr sz="2133" kern="1200">
                <a:solidFill>
                  <a:srgbClr val="54585A"/>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54585A"/>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342900" indent="-342900">
              <a:buFontTx/>
              <a:buChar char="-"/>
            </a:pPr>
            <a:r>
              <a:rPr lang="en-US" sz="1850" noProof="0"/>
              <a:t>StreamLine Update Kits</a:t>
            </a:r>
          </a:p>
          <a:p>
            <a:pPr marL="342900" indent="-342900">
              <a:buFontTx/>
              <a:buChar char="-"/>
            </a:pPr>
            <a:r>
              <a:rPr lang="en-US" sz="1850" noProof="0"/>
              <a:t>EVA Update Kits</a:t>
            </a:r>
          </a:p>
          <a:p>
            <a:pPr marL="342900" indent="-342900">
              <a:buFontTx/>
              <a:buChar char="-"/>
            </a:pPr>
            <a:r>
              <a:rPr lang="en-US" sz="1850" noProof="0"/>
              <a:t>Freebies</a:t>
            </a:r>
          </a:p>
          <a:p>
            <a:pPr marL="342900" indent="-342900">
              <a:buFontTx/>
              <a:buChar char="-"/>
            </a:pPr>
            <a:endParaRPr lang="en-US" noProof="0"/>
          </a:p>
        </p:txBody>
      </p:sp>
      <p:pic>
        <p:nvPicPr>
          <p:cNvPr id="7" name="Picture 6">
            <a:extLst>
              <a:ext uri="{FF2B5EF4-FFF2-40B4-BE49-F238E27FC236}">
                <a16:creationId xmlns:a16="http://schemas.microsoft.com/office/drawing/2014/main" id="{BE48A789-28A0-1506-8893-6E7B8E418D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930" y="1262740"/>
            <a:ext cx="3540800" cy="4229947"/>
          </a:xfrm>
          <a:prstGeom prst="rect">
            <a:avLst/>
          </a:prstGeom>
        </p:spPr>
      </p:pic>
    </p:spTree>
    <p:extLst>
      <p:ext uri="{BB962C8B-B14F-4D97-AF65-F5344CB8AC3E}">
        <p14:creationId xmlns:p14="http://schemas.microsoft.com/office/powerpoint/2010/main" val="41407039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67238F0-3FF5-4036-AE81-DB9A99563D5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noFill/>
              <a:effectLst/>
              <a:uLnTx/>
              <a:uFillTx/>
              <a:latin typeface="Mark OT"/>
              <a:ea typeface="+mn-ea"/>
              <a:cs typeface="+mn-cs"/>
            </a:endParaRPr>
          </a:p>
        </p:txBody>
      </p:sp>
      <p:sp>
        <p:nvSpPr>
          <p:cNvPr id="4" name="Slide Number Placeholder 3">
            <a:extLst>
              <a:ext uri="{FF2B5EF4-FFF2-40B4-BE49-F238E27FC236}">
                <a16:creationId xmlns:a16="http://schemas.microsoft.com/office/drawing/2014/main" id="{57F11FFF-FDF5-41B2-9E72-3159F2D185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10A3F-FD94-6F46-B81C-C62BCA26E41C}" type="slidenum">
              <a:rPr kumimoji="0" lang="en-US" sz="1400" b="0" i="0" u="none" strike="noStrike" kern="1200" cap="none" spc="0" normalizeH="0" baseline="0" noProof="0" smtClean="0">
                <a:ln>
                  <a:noFill/>
                </a:ln>
                <a:solidFill>
                  <a:srgbClr val="AB2328"/>
                </a:solidFill>
                <a:effectLst/>
                <a:uLnTx/>
                <a:uFillTx/>
                <a:latin typeface="Mark OT Heavy"/>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400" b="0" i="0" u="none" strike="noStrike" kern="1200" cap="none" spc="0" normalizeH="0" baseline="0" noProof="0">
              <a:ln>
                <a:noFill/>
              </a:ln>
              <a:solidFill>
                <a:srgbClr val="AB2328"/>
              </a:solidFill>
              <a:effectLst/>
              <a:uLnTx/>
              <a:uFillTx/>
              <a:latin typeface="Mark OT Heavy"/>
              <a:ea typeface="+mn-ea"/>
              <a:cs typeface="+mn-cs"/>
            </a:endParaRPr>
          </a:p>
        </p:txBody>
      </p:sp>
      <p:graphicFrame>
        <p:nvGraphicFramePr>
          <p:cNvPr id="21" name="Table 20">
            <a:extLst>
              <a:ext uri="{FF2B5EF4-FFF2-40B4-BE49-F238E27FC236}">
                <a16:creationId xmlns:a16="http://schemas.microsoft.com/office/drawing/2014/main" id="{481B54A7-EFC3-4D72-AEBE-C8CA15CE884D}"/>
              </a:ext>
            </a:extLst>
          </p:cNvPr>
          <p:cNvGraphicFramePr>
            <a:graphicFrameLocks noGrp="1"/>
          </p:cNvGraphicFramePr>
          <p:nvPr>
            <p:extLst>
              <p:ext uri="{D42A27DB-BD31-4B8C-83A1-F6EECF244321}">
                <p14:modId xmlns:p14="http://schemas.microsoft.com/office/powerpoint/2010/main" val="2217148619"/>
              </p:ext>
            </p:extLst>
          </p:nvPr>
        </p:nvGraphicFramePr>
        <p:xfrm>
          <a:off x="501803" y="525024"/>
          <a:ext cx="11459152" cy="3861715"/>
        </p:xfrm>
        <a:graphic>
          <a:graphicData uri="http://schemas.openxmlformats.org/drawingml/2006/table">
            <a:tbl>
              <a:tblPr firstRow="1" bandRow="1">
                <a:tableStyleId>{5C22544A-7EE6-4342-B048-85BDC9FD1C3A}</a:tableStyleId>
              </a:tblPr>
              <a:tblGrid>
                <a:gridCol w="2412847">
                  <a:extLst>
                    <a:ext uri="{9D8B030D-6E8A-4147-A177-3AD203B41FA5}">
                      <a16:colId xmlns:a16="http://schemas.microsoft.com/office/drawing/2014/main" val="1191128518"/>
                    </a:ext>
                  </a:extLst>
                </a:gridCol>
                <a:gridCol w="3107008">
                  <a:extLst>
                    <a:ext uri="{9D8B030D-6E8A-4147-A177-3AD203B41FA5}">
                      <a16:colId xmlns:a16="http://schemas.microsoft.com/office/drawing/2014/main" val="1456906975"/>
                    </a:ext>
                  </a:extLst>
                </a:gridCol>
                <a:gridCol w="4538546">
                  <a:extLst>
                    <a:ext uri="{9D8B030D-6E8A-4147-A177-3AD203B41FA5}">
                      <a16:colId xmlns:a16="http://schemas.microsoft.com/office/drawing/2014/main" val="3858404235"/>
                    </a:ext>
                  </a:extLst>
                </a:gridCol>
                <a:gridCol w="1400751">
                  <a:extLst>
                    <a:ext uri="{9D8B030D-6E8A-4147-A177-3AD203B41FA5}">
                      <a16:colId xmlns:a16="http://schemas.microsoft.com/office/drawing/2014/main" val="867527351"/>
                    </a:ext>
                  </a:extLst>
                </a:gridCol>
              </a:tblGrid>
              <a:tr h="508915">
                <a:tc>
                  <a:txBody>
                    <a:bodyPr/>
                    <a:lstStyle/>
                    <a:p>
                      <a:r>
                        <a:rPr lang="en-US" noProof="0"/>
                        <a:t>Image</a:t>
                      </a:r>
                    </a:p>
                  </a:txBody>
                  <a:tcPr/>
                </a:tc>
                <a:tc>
                  <a:txBody>
                    <a:bodyPr/>
                    <a:lstStyle/>
                    <a:p>
                      <a:r>
                        <a:rPr lang="en-US" noProof="0"/>
                        <a:t>Name</a:t>
                      </a:r>
                    </a:p>
                  </a:txBody>
                  <a:tcPr/>
                </a:tc>
                <a:tc>
                  <a:txBody>
                    <a:bodyPr/>
                    <a:lstStyle/>
                    <a:p>
                      <a:r>
                        <a:rPr lang="en-US" noProof="0"/>
                        <a:t>Description</a:t>
                      </a:r>
                    </a:p>
                  </a:txBody>
                  <a:tcPr/>
                </a:tc>
                <a:tc>
                  <a:txBody>
                    <a:bodyPr/>
                    <a:lstStyle/>
                    <a:p>
                      <a:r>
                        <a:rPr lang="en-US" noProof="0"/>
                        <a:t>Part #</a:t>
                      </a:r>
                    </a:p>
                  </a:txBody>
                  <a:tcPr/>
                </a:tc>
                <a:extLst>
                  <a:ext uri="{0D108BD9-81ED-4DB2-BD59-A6C34878D82A}">
                    <a16:rowId xmlns:a16="http://schemas.microsoft.com/office/drawing/2014/main" val="547202785"/>
                  </a:ext>
                </a:extLst>
              </a:tr>
              <a:tr h="715825">
                <a:tc>
                  <a:txBody>
                    <a:bodyPr/>
                    <a:lstStyle/>
                    <a:p>
                      <a:endParaRPr lang="en-US" noProof="0"/>
                    </a:p>
                  </a:txBody>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600" kern="1200" noProof="0">
                          <a:solidFill>
                            <a:schemeClr val="dk1"/>
                          </a:solidFill>
                          <a:effectLst/>
                          <a:latin typeface="+mj-lt"/>
                          <a:ea typeface="+mn-ea"/>
                          <a:cs typeface="+mn-cs"/>
                        </a:rPr>
                        <a:t>RibCage Display </a:t>
                      </a:r>
                      <a:r>
                        <a:rPr lang="en-US" sz="1600" b="1" kern="1200" noProof="0">
                          <a:solidFill>
                            <a:schemeClr val="dk1"/>
                          </a:solidFill>
                          <a:effectLst/>
                          <a:latin typeface="+mj-lt"/>
                          <a:ea typeface="+mn-ea"/>
                          <a:cs typeface="+mn-cs"/>
                        </a:rPr>
                        <a:t>$175</a:t>
                      </a:r>
                    </a:p>
                    <a:p>
                      <a:endParaRPr lang="en-US" sz="1600" kern="1200" noProof="0">
                        <a:solidFill>
                          <a:schemeClr val="dk1"/>
                        </a:solidFill>
                        <a:effectLst/>
                        <a:latin typeface="+mj-lt"/>
                        <a:ea typeface="+mn-ea"/>
                        <a:cs typeface="+mn-cs"/>
                      </a:endParaRPr>
                    </a:p>
                    <a:p>
                      <a:endParaRPr lang="en-US" sz="1600" kern="1200" noProof="0">
                        <a:solidFill>
                          <a:schemeClr val="dk1"/>
                        </a:solidFill>
                        <a:effectLst/>
                        <a:latin typeface="+mj-lt"/>
                        <a:ea typeface="+mn-ea"/>
                        <a:cs typeface="+mn-cs"/>
                      </a:endParaRPr>
                    </a:p>
                    <a:p>
                      <a:endParaRPr lang="en-US" sz="1600" kern="1200" noProof="0">
                        <a:solidFill>
                          <a:schemeClr val="dk1"/>
                        </a:solidFill>
                        <a:effectLst/>
                        <a:latin typeface="+mj-lt"/>
                        <a:ea typeface="+mn-ea"/>
                        <a:cs typeface="+mn-cs"/>
                      </a:endParaRPr>
                    </a:p>
                    <a:p>
                      <a:endParaRPr lang="en-US" sz="1600" kern="1200" noProof="0">
                        <a:solidFill>
                          <a:schemeClr val="dk1"/>
                        </a:solidFill>
                        <a:effectLst/>
                        <a:latin typeface="+mj-lt"/>
                        <a:ea typeface="+mn-ea"/>
                        <a:cs typeface="+mn-cs"/>
                      </a:endParaRPr>
                    </a:p>
                    <a:p>
                      <a:endParaRPr lang="en-US" sz="1600" kern="1200" noProof="0">
                        <a:solidFill>
                          <a:schemeClr val="dk1"/>
                        </a:solidFill>
                        <a:effectLst/>
                        <a:latin typeface="+mj-lt"/>
                        <a:ea typeface="+mn-ea"/>
                        <a:cs typeface="+mn-cs"/>
                      </a:endParaRPr>
                    </a:p>
                  </a:txBody>
                  <a:tcPr/>
                </a:tc>
                <a:tc>
                  <a:txBody>
                    <a:bodyPr/>
                    <a:lstStyle/>
                    <a:p>
                      <a:pPr marL="0" marR="0">
                        <a:spcBef>
                          <a:spcPts val="0"/>
                        </a:spcBef>
                        <a:spcAft>
                          <a:spcPts val="0"/>
                        </a:spcAft>
                      </a:pPr>
                      <a:r>
                        <a:rPr lang="en-US" sz="1200" kern="1200" noProof="0">
                          <a:solidFill>
                            <a:schemeClr val="dk1"/>
                          </a:solidFill>
                          <a:effectLst/>
                          <a:latin typeface="+mn-lt"/>
                          <a:ea typeface="+mn-ea"/>
                          <a:cs typeface="+mn-cs"/>
                        </a:rPr>
                        <a:t>Slatwall, Modular Display, or Drywall install capable. Actual factory components from RibCage.</a:t>
                      </a:r>
                    </a:p>
                    <a:p>
                      <a:pPr marL="0" marR="0">
                        <a:spcBef>
                          <a:spcPts val="0"/>
                        </a:spcBef>
                        <a:spcAft>
                          <a:spcPts val="0"/>
                        </a:spcAft>
                      </a:pPr>
                      <a:endParaRPr lang="en-US" sz="1200" kern="1200" noProof="0">
                        <a:solidFill>
                          <a:schemeClr val="dk1"/>
                        </a:solidFill>
                        <a:effectLst/>
                        <a:latin typeface="+mn-lt"/>
                        <a:ea typeface="+mn-ea"/>
                        <a:cs typeface="+mn-cs"/>
                      </a:endParaRPr>
                    </a:p>
                    <a:p>
                      <a:pPr marL="0" marR="0">
                        <a:spcBef>
                          <a:spcPts val="0"/>
                        </a:spcBef>
                        <a:spcAft>
                          <a:spcPts val="0"/>
                        </a:spcAft>
                      </a:pPr>
                      <a:endParaRPr lang="en-US" sz="1200" kern="1200" noProof="0">
                        <a:solidFill>
                          <a:schemeClr val="dk1"/>
                        </a:solidFill>
                        <a:effectLst/>
                        <a:latin typeface="+mn-lt"/>
                        <a:ea typeface="+mn-ea"/>
                        <a:cs typeface="+mn-cs"/>
                      </a:endParaRPr>
                    </a:p>
                  </a:txBody>
                  <a:tcPr marL="68580" marR="68580" marT="0" marB="0"/>
                </a:tc>
                <a:tc>
                  <a:txBody>
                    <a:bodyPr/>
                    <a:lstStyle/>
                    <a:p>
                      <a:pPr marL="0" marR="0">
                        <a:spcBef>
                          <a:spcPts val="0"/>
                        </a:spcBef>
                        <a:spcAft>
                          <a:spcPts val="0"/>
                        </a:spcAft>
                      </a:pPr>
                      <a:r>
                        <a:rPr lang="en-US" sz="1200" kern="1200" noProof="0">
                          <a:solidFill>
                            <a:schemeClr val="dk1"/>
                          </a:solidFill>
                          <a:effectLst/>
                          <a:latin typeface="+mn-lt"/>
                          <a:ea typeface="+mn-ea"/>
                          <a:cs typeface="+mn-cs"/>
                        </a:rPr>
                        <a:t>8009693</a:t>
                      </a:r>
                    </a:p>
                  </a:txBody>
                  <a:tcPr marL="68580" marR="68580" marT="0" marB="0"/>
                </a:tc>
                <a:extLst>
                  <a:ext uri="{0D108BD9-81ED-4DB2-BD59-A6C34878D82A}">
                    <a16:rowId xmlns:a16="http://schemas.microsoft.com/office/drawing/2014/main" val="4044798351"/>
                  </a:ext>
                </a:extLst>
              </a:tr>
              <a:tr h="508915">
                <a:tc>
                  <a:txBody>
                    <a:bodyPr/>
                    <a:lstStyle/>
                    <a:p>
                      <a:endParaRPr lang="en-US" noProof="0"/>
                    </a:p>
                  </a:txBody>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600" kern="1200" noProof="0">
                          <a:solidFill>
                            <a:schemeClr val="dk1"/>
                          </a:solidFill>
                          <a:effectLst/>
                          <a:latin typeface="+mj-lt"/>
                          <a:ea typeface="+mn-ea"/>
                          <a:cs typeface="+mn-cs"/>
                        </a:rPr>
                        <a:t>RuggedLine HD &amp; LockNLoad Display </a:t>
                      </a:r>
                      <a:r>
                        <a:rPr lang="en-US" sz="1600" b="1" kern="1200" noProof="0">
                          <a:solidFill>
                            <a:schemeClr val="dk1"/>
                          </a:solidFill>
                          <a:effectLst/>
                          <a:latin typeface="+mj-lt"/>
                          <a:ea typeface="+mn-ea"/>
                          <a:cs typeface="+mn-cs"/>
                        </a:rPr>
                        <a:t>$375</a:t>
                      </a:r>
                    </a:p>
                    <a:p>
                      <a:endParaRPr lang="en-US" sz="1600" kern="1200" noProof="0">
                        <a:solidFill>
                          <a:schemeClr val="dk1"/>
                        </a:solidFill>
                        <a:effectLst/>
                        <a:latin typeface="+mj-lt"/>
                        <a:ea typeface="+mn-ea"/>
                        <a:cs typeface="+mn-cs"/>
                      </a:endParaRPr>
                    </a:p>
                    <a:p>
                      <a:endParaRPr lang="en-US" sz="1600" kern="1200" noProof="0">
                        <a:solidFill>
                          <a:schemeClr val="dk1"/>
                        </a:solidFill>
                        <a:effectLst/>
                        <a:latin typeface="+mj-lt"/>
                        <a:ea typeface="+mn-ea"/>
                        <a:cs typeface="+mn-cs"/>
                      </a:endParaRPr>
                    </a:p>
                    <a:p>
                      <a:endParaRPr lang="en-US" sz="1600" kern="1200" noProof="0">
                        <a:solidFill>
                          <a:schemeClr val="dk1"/>
                        </a:solidFill>
                        <a:effectLst/>
                        <a:latin typeface="+mj-lt"/>
                        <a:ea typeface="+mn-ea"/>
                        <a:cs typeface="+mn-cs"/>
                      </a:endParaRPr>
                    </a:p>
                    <a:p>
                      <a:endParaRPr lang="en-US" sz="1600" kern="1200" noProof="0">
                        <a:solidFill>
                          <a:schemeClr val="dk1"/>
                        </a:solidFill>
                        <a:effectLst/>
                        <a:latin typeface="+mj-lt"/>
                        <a:ea typeface="+mn-ea"/>
                        <a:cs typeface="+mn-cs"/>
                      </a:endParaRPr>
                    </a:p>
                    <a:p>
                      <a:endParaRPr lang="en-US" sz="1600" kern="1200" noProof="0">
                        <a:solidFill>
                          <a:schemeClr val="dk1"/>
                        </a:solidFill>
                        <a:effectLst/>
                        <a:latin typeface="+mj-lt"/>
                        <a:ea typeface="+mn-ea"/>
                        <a:cs typeface="+mn-cs"/>
                      </a:endParaRPr>
                    </a:p>
                  </a:txBody>
                  <a:tcPr/>
                </a:tc>
                <a:tc>
                  <a:txBody>
                    <a:bodyPr/>
                    <a:lstStyle/>
                    <a:p>
                      <a:pPr marL="0" marR="0">
                        <a:spcBef>
                          <a:spcPts val="0"/>
                        </a:spcBef>
                        <a:spcAft>
                          <a:spcPts val="0"/>
                        </a:spcAft>
                      </a:pPr>
                      <a:r>
                        <a:rPr lang="en-US" sz="1200" kern="1200" noProof="0">
                          <a:solidFill>
                            <a:schemeClr val="dk1"/>
                          </a:solidFill>
                          <a:effectLst/>
                          <a:latin typeface="+mn-lt"/>
                          <a:ea typeface="+mn-ea"/>
                          <a:cs typeface="+mn-cs"/>
                        </a:rPr>
                        <a:t>Slatwall, Modular Display, or Drywall install capable. Actual factory components in custom small size.</a:t>
                      </a:r>
                    </a:p>
                    <a:p>
                      <a:endParaRPr lang="en-US" sz="1200" kern="1200" noProof="0">
                        <a:solidFill>
                          <a:schemeClr val="dk1"/>
                        </a:solidFill>
                        <a:effectLst/>
                        <a:latin typeface="+mn-lt"/>
                        <a:ea typeface="+mn-ea"/>
                        <a:cs typeface="+mn-cs"/>
                      </a:endParaRPr>
                    </a:p>
                    <a:p>
                      <a:endParaRPr lang="en-US" sz="1200" kern="1200" noProof="0">
                        <a:solidFill>
                          <a:schemeClr val="dk1"/>
                        </a:solidFill>
                        <a:effectLst/>
                        <a:latin typeface="+mn-lt"/>
                        <a:ea typeface="+mn-ea"/>
                        <a:cs typeface="+mn-cs"/>
                      </a:endParaRPr>
                    </a:p>
                    <a:p>
                      <a:endParaRPr lang="en-US" sz="1200" kern="1200" noProof="0">
                        <a:solidFill>
                          <a:schemeClr val="dk1"/>
                        </a:solidFill>
                        <a:effectLst/>
                        <a:latin typeface="+mn-lt"/>
                        <a:ea typeface="+mn-ea"/>
                        <a:cs typeface="+mn-cs"/>
                      </a:endParaRPr>
                    </a:p>
                    <a:p>
                      <a:endParaRPr lang="en-US" sz="1200" kern="1200" noProof="0">
                        <a:solidFill>
                          <a:schemeClr val="dk1"/>
                        </a:solidFill>
                        <a:effectLst/>
                        <a:latin typeface="+mn-lt"/>
                        <a:ea typeface="+mn-ea"/>
                        <a:cs typeface="+mn-cs"/>
                      </a:endParaRPr>
                    </a:p>
                  </a:txBody>
                  <a:tcPr/>
                </a:tc>
                <a:tc>
                  <a:txBody>
                    <a:bodyPr/>
                    <a:lstStyle/>
                    <a:p>
                      <a:r>
                        <a:rPr lang="en-US" sz="1200" kern="1200" noProof="0">
                          <a:solidFill>
                            <a:schemeClr val="dk1"/>
                          </a:solidFill>
                          <a:effectLst/>
                          <a:latin typeface="+mn-lt"/>
                          <a:ea typeface="+mn-ea"/>
                          <a:cs typeface="+mn-cs"/>
                        </a:rPr>
                        <a:t>8009694</a:t>
                      </a:r>
                    </a:p>
                  </a:txBody>
                  <a:tcPr/>
                </a:tc>
                <a:extLst>
                  <a:ext uri="{0D108BD9-81ED-4DB2-BD59-A6C34878D82A}">
                    <a16:rowId xmlns:a16="http://schemas.microsoft.com/office/drawing/2014/main" val="3648360448"/>
                  </a:ext>
                </a:extLst>
              </a:tr>
            </a:tbl>
          </a:graphicData>
        </a:graphic>
      </p:graphicFrame>
      <p:pic>
        <p:nvPicPr>
          <p:cNvPr id="6" name="Picture 5">
            <a:extLst>
              <a:ext uri="{FF2B5EF4-FFF2-40B4-BE49-F238E27FC236}">
                <a16:creationId xmlns:a16="http://schemas.microsoft.com/office/drawing/2014/main" id="{F9BC20DE-7864-98FE-03B6-757A3BBAA0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2480" y="1142153"/>
            <a:ext cx="1098323" cy="1312090"/>
          </a:xfrm>
          <a:prstGeom prst="rect">
            <a:avLst/>
          </a:prstGeom>
        </p:spPr>
      </p:pic>
      <p:pic>
        <p:nvPicPr>
          <p:cNvPr id="10" name="Picture 9">
            <a:extLst>
              <a:ext uri="{FF2B5EF4-FFF2-40B4-BE49-F238E27FC236}">
                <a16:creationId xmlns:a16="http://schemas.microsoft.com/office/drawing/2014/main" id="{81FAC7D0-D3DD-E734-D18B-30F846E259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595" y="2755746"/>
            <a:ext cx="1442092" cy="1346507"/>
          </a:xfrm>
          <a:prstGeom prst="rect">
            <a:avLst/>
          </a:prstGeom>
        </p:spPr>
      </p:pic>
    </p:spTree>
    <p:extLst>
      <p:ext uri="{BB962C8B-B14F-4D97-AF65-F5344CB8AC3E}">
        <p14:creationId xmlns:p14="http://schemas.microsoft.com/office/powerpoint/2010/main" val="318281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67238F0-3FF5-4036-AE81-DB9A99563D5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noFill/>
              <a:effectLst/>
              <a:uLnTx/>
              <a:uFillTx/>
              <a:latin typeface="Mark OT"/>
              <a:ea typeface="+mn-ea"/>
              <a:cs typeface="+mn-cs"/>
            </a:endParaRPr>
          </a:p>
        </p:txBody>
      </p:sp>
      <p:sp>
        <p:nvSpPr>
          <p:cNvPr id="4" name="Slide Number Placeholder 3">
            <a:extLst>
              <a:ext uri="{FF2B5EF4-FFF2-40B4-BE49-F238E27FC236}">
                <a16:creationId xmlns:a16="http://schemas.microsoft.com/office/drawing/2014/main" id="{57F11FFF-FDF5-41B2-9E72-3159F2D185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10A3F-FD94-6F46-B81C-C62BCA26E41C}" type="slidenum">
              <a:rPr kumimoji="0" lang="en-US" sz="1400" b="0" i="0" u="none" strike="noStrike" kern="1200" cap="none" spc="0" normalizeH="0" baseline="0" noProof="0" smtClean="0">
                <a:ln>
                  <a:noFill/>
                </a:ln>
                <a:solidFill>
                  <a:srgbClr val="AB2328"/>
                </a:solidFill>
                <a:effectLst/>
                <a:uLnTx/>
                <a:uFillTx/>
                <a:latin typeface="Mark OT Heavy"/>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400" b="0" i="0" u="none" strike="noStrike" kern="1200" cap="none" spc="0" normalizeH="0" baseline="0" noProof="0">
              <a:ln>
                <a:noFill/>
              </a:ln>
              <a:solidFill>
                <a:srgbClr val="AB2328"/>
              </a:solidFill>
              <a:effectLst/>
              <a:uLnTx/>
              <a:uFillTx/>
              <a:latin typeface="Mark OT Heavy"/>
              <a:ea typeface="+mn-ea"/>
              <a:cs typeface="+mn-cs"/>
            </a:endParaRPr>
          </a:p>
        </p:txBody>
      </p:sp>
      <p:graphicFrame>
        <p:nvGraphicFramePr>
          <p:cNvPr id="21" name="Table 20">
            <a:extLst>
              <a:ext uri="{FF2B5EF4-FFF2-40B4-BE49-F238E27FC236}">
                <a16:creationId xmlns:a16="http://schemas.microsoft.com/office/drawing/2014/main" id="{481B54A7-EFC3-4D72-AEBE-C8CA15CE884D}"/>
              </a:ext>
            </a:extLst>
          </p:cNvPr>
          <p:cNvGraphicFramePr>
            <a:graphicFrameLocks noGrp="1"/>
          </p:cNvGraphicFramePr>
          <p:nvPr>
            <p:extLst>
              <p:ext uri="{D42A27DB-BD31-4B8C-83A1-F6EECF244321}">
                <p14:modId xmlns:p14="http://schemas.microsoft.com/office/powerpoint/2010/main" val="2741720325"/>
              </p:ext>
            </p:extLst>
          </p:nvPr>
        </p:nvGraphicFramePr>
        <p:xfrm>
          <a:off x="501803" y="525024"/>
          <a:ext cx="11459152" cy="5751475"/>
        </p:xfrm>
        <a:graphic>
          <a:graphicData uri="http://schemas.openxmlformats.org/drawingml/2006/table">
            <a:tbl>
              <a:tblPr firstRow="1" bandRow="1">
                <a:tableStyleId>{5C22544A-7EE6-4342-B048-85BDC9FD1C3A}</a:tableStyleId>
              </a:tblPr>
              <a:tblGrid>
                <a:gridCol w="2864788">
                  <a:extLst>
                    <a:ext uri="{9D8B030D-6E8A-4147-A177-3AD203B41FA5}">
                      <a16:colId xmlns:a16="http://schemas.microsoft.com/office/drawing/2014/main" val="1191128518"/>
                    </a:ext>
                  </a:extLst>
                </a:gridCol>
                <a:gridCol w="2655067">
                  <a:extLst>
                    <a:ext uri="{9D8B030D-6E8A-4147-A177-3AD203B41FA5}">
                      <a16:colId xmlns:a16="http://schemas.microsoft.com/office/drawing/2014/main" val="1456906975"/>
                    </a:ext>
                  </a:extLst>
                </a:gridCol>
                <a:gridCol w="4538546">
                  <a:extLst>
                    <a:ext uri="{9D8B030D-6E8A-4147-A177-3AD203B41FA5}">
                      <a16:colId xmlns:a16="http://schemas.microsoft.com/office/drawing/2014/main" val="3858404235"/>
                    </a:ext>
                  </a:extLst>
                </a:gridCol>
                <a:gridCol w="1400751">
                  <a:extLst>
                    <a:ext uri="{9D8B030D-6E8A-4147-A177-3AD203B41FA5}">
                      <a16:colId xmlns:a16="http://schemas.microsoft.com/office/drawing/2014/main" val="867527351"/>
                    </a:ext>
                  </a:extLst>
                </a:gridCol>
              </a:tblGrid>
              <a:tr h="508915">
                <a:tc>
                  <a:txBody>
                    <a:bodyPr/>
                    <a:lstStyle/>
                    <a:p>
                      <a:r>
                        <a:rPr lang="en-US" noProof="0"/>
                        <a:t>Image</a:t>
                      </a:r>
                    </a:p>
                  </a:txBody>
                  <a:tcPr/>
                </a:tc>
                <a:tc>
                  <a:txBody>
                    <a:bodyPr/>
                    <a:lstStyle/>
                    <a:p>
                      <a:r>
                        <a:rPr lang="en-US" noProof="0"/>
                        <a:t>Name</a:t>
                      </a:r>
                    </a:p>
                  </a:txBody>
                  <a:tcPr/>
                </a:tc>
                <a:tc>
                  <a:txBody>
                    <a:bodyPr/>
                    <a:lstStyle/>
                    <a:p>
                      <a:r>
                        <a:rPr lang="en-US" noProof="0"/>
                        <a:t>Description</a:t>
                      </a:r>
                    </a:p>
                  </a:txBody>
                  <a:tcPr/>
                </a:tc>
                <a:tc>
                  <a:txBody>
                    <a:bodyPr/>
                    <a:lstStyle/>
                    <a:p>
                      <a:r>
                        <a:rPr lang="en-US" noProof="0"/>
                        <a:t>Part #</a:t>
                      </a:r>
                    </a:p>
                  </a:txBody>
                  <a:tcPr/>
                </a:tc>
                <a:extLst>
                  <a:ext uri="{0D108BD9-81ED-4DB2-BD59-A6C34878D82A}">
                    <a16:rowId xmlns:a16="http://schemas.microsoft.com/office/drawing/2014/main" val="547202785"/>
                  </a:ext>
                </a:extLst>
              </a:tr>
              <a:tr h="508915">
                <a:tc>
                  <a:txBody>
                    <a:bodyPr/>
                    <a:lstStyle/>
                    <a:p>
                      <a:endParaRPr lang="en-US" noProof="0"/>
                    </a:p>
                  </a:txBody>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600" kern="1200" noProof="0">
                          <a:solidFill>
                            <a:schemeClr val="dk1"/>
                          </a:solidFill>
                          <a:effectLst/>
                          <a:latin typeface="+mj-lt"/>
                          <a:ea typeface="+mn-ea"/>
                          <a:cs typeface="+mn-cs"/>
                        </a:rPr>
                        <a:t>StreamLine Module Update Kit </a:t>
                      </a:r>
                      <a:r>
                        <a:rPr lang="en-US" sz="1600" b="1" kern="1200" noProof="0">
                          <a:solidFill>
                            <a:schemeClr val="dk1"/>
                          </a:solidFill>
                          <a:effectLst/>
                          <a:latin typeface="+mj-lt"/>
                          <a:ea typeface="+mn-ea"/>
                          <a:cs typeface="+mn-cs"/>
                        </a:rPr>
                        <a:t>$55</a:t>
                      </a:r>
                    </a:p>
                    <a:p>
                      <a:pPr marL="0" marR="0" lvl="0" indent="0" algn="l" defTabSz="609585" rtl="0" eaLnBrk="1" fontAlgn="auto" latinLnBrk="0" hangingPunct="1">
                        <a:lnSpc>
                          <a:spcPct val="100000"/>
                        </a:lnSpc>
                        <a:spcBef>
                          <a:spcPts val="0"/>
                        </a:spcBef>
                        <a:spcAft>
                          <a:spcPts val="0"/>
                        </a:spcAft>
                        <a:buClrTx/>
                        <a:buSzTx/>
                        <a:buFontTx/>
                        <a:buNone/>
                        <a:tabLst/>
                        <a:defRPr/>
                      </a:pPr>
                      <a:r>
                        <a:rPr lang="en-US" sz="1600" b="1" kern="1200" noProof="0">
                          <a:solidFill>
                            <a:srgbClr val="FF0000"/>
                          </a:solidFill>
                          <a:effectLst/>
                          <a:latin typeface="+mj-lt"/>
                          <a:ea typeface="+mn-ea"/>
                          <a:cs typeface="+mn-cs"/>
                        </a:rPr>
                        <a:t>COST WAIVED</a:t>
                      </a:r>
                    </a:p>
                    <a:p>
                      <a:endParaRPr lang="en-US" sz="1600" kern="1200" noProof="0">
                        <a:solidFill>
                          <a:schemeClr val="dk1"/>
                        </a:solidFill>
                        <a:effectLst/>
                        <a:latin typeface="+mj-lt"/>
                        <a:ea typeface="+mn-ea"/>
                        <a:cs typeface="+mn-cs"/>
                      </a:endParaRPr>
                    </a:p>
                    <a:p>
                      <a:endParaRPr lang="en-US" sz="1600" kern="1200" noProof="0">
                        <a:solidFill>
                          <a:schemeClr val="dk1"/>
                        </a:solidFill>
                        <a:effectLst/>
                        <a:latin typeface="+mj-lt"/>
                        <a:ea typeface="+mn-ea"/>
                        <a:cs typeface="+mn-cs"/>
                      </a:endParaRPr>
                    </a:p>
                  </a:txBody>
                  <a:tcPr/>
                </a:tc>
                <a:tc>
                  <a:txBody>
                    <a:bodyPr/>
                    <a:lstStyle/>
                    <a:p>
                      <a:pPr marL="0" marR="0">
                        <a:spcBef>
                          <a:spcPts val="0"/>
                        </a:spcBef>
                        <a:spcAft>
                          <a:spcPts val="0"/>
                        </a:spcAft>
                      </a:pPr>
                      <a:r>
                        <a:rPr lang="en-US" sz="1200" kern="1200" noProof="0">
                          <a:solidFill>
                            <a:schemeClr val="dk1"/>
                          </a:solidFill>
                          <a:effectLst/>
                          <a:latin typeface="+mn-lt"/>
                          <a:ea typeface="+mn-ea"/>
                          <a:cs typeface="+mn-cs"/>
                        </a:rPr>
                        <a:t>This kit enables retailers to retrofit their existing StreamLine Display to feature the SightLine Tower, new tower covers for the BaseLine, Timberline, and SkyLine towers, and well as updated end caps and signage panel.   </a:t>
                      </a:r>
                    </a:p>
                    <a:p>
                      <a:pPr marL="0" marR="0">
                        <a:spcBef>
                          <a:spcPts val="0"/>
                        </a:spcBef>
                        <a:spcAft>
                          <a:spcPts val="0"/>
                        </a:spcAft>
                      </a:pPr>
                      <a:endParaRPr lang="en-US" sz="1200" kern="1200" noProof="0">
                        <a:solidFill>
                          <a:schemeClr val="dk1"/>
                        </a:solidFill>
                        <a:effectLst/>
                        <a:latin typeface="+mn-lt"/>
                        <a:ea typeface="+mn-ea"/>
                        <a:cs typeface="+mn-cs"/>
                      </a:endParaRPr>
                    </a:p>
                    <a:p>
                      <a:pPr marL="0" marR="0">
                        <a:spcBef>
                          <a:spcPts val="0"/>
                        </a:spcBef>
                        <a:spcAft>
                          <a:spcPts val="0"/>
                        </a:spcAft>
                      </a:pPr>
                      <a:endParaRPr lang="en-US" sz="1200" kern="1200" noProof="0">
                        <a:solidFill>
                          <a:schemeClr val="dk1"/>
                        </a:solidFill>
                        <a:effectLst/>
                        <a:latin typeface="+mn-lt"/>
                        <a:ea typeface="+mn-ea"/>
                        <a:cs typeface="+mn-cs"/>
                      </a:endParaRPr>
                    </a:p>
                    <a:p>
                      <a:pPr marL="0" marR="0">
                        <a:spcBef>
                          <a:spcPts val="0"/>
                        </a:spcBef>
                        <a:spcAft>
                          <a:spcPts val="0"/>
                        </a:spcAft>
                      </a:pPr>
                      <a:endParaRPr lang="en-US" sz="1200" kern="1200" noProof="0">
                        <a:solidFill>
                          <a:schemeClr val="dk1"/>
                        </a:solidFill>
                        <a:effectLst/>
                        <a:latin typeface="+mn-lt"/>
                        <a:ea typeface="+mn-ea"/>
                        <a:cs typeface="+mn-cs"/>
                      </a:endParaRPr>
                    </a:p>
                    <a:p>
                      <a:pPr marL="0" marR="0">
                        <a:spcBef>
                          <a:spcPts val="0"/>
                        </a:spcBef>
                        <a:spcAft>
                          <a:spcPts val="0"/>
                        </a:spcAft>
                      </a:pPr>
                      <a:endParaRPr lang="en-US" sz="1200" kern="1200" noProof="0">
                        <a:solidFill>
                          <a:schemeClr val="dk1"/>
                        </a:solidFill>
                        <a:effectLst/>
                        <a:latin typeface="+mn-lt"/>
                        <a:ea typeface="+mn-ea"/>
                        <a:cs typeface="+mn-cs"/>
                      </a:endParaRPr>
                    </a:p>
                  </a:txBody>
                  <a:tcPr marL="68580" marR="68580" marT="0" marB="0"/>
                </a:tc>
                <a:tc>
                  <a:txBody>
                    <a:bodyPr/>
                    <a:lstStyle/>
                    <a:p>
                      <a:pPr marL="0" marR="0">
                        <a:spcBef>
                          <a:spcPts val="0"/>
                        </a:spcBef>
                        <a:spcAft>
                          <a:spcPts val="0"/>
                        </a:spcAft>
                      </a:pPr>
                      <a:r>
                        <a:rPr lang="en-US" sz="1200" kern="1200" noProof="0">
                          <a:solidFill>
                            <a:schemeClr val="dk1"/>
                          </a:solidFill>
                          <a:effectLst/>
                          <a:latin typeface="+mn-lt"/>
                          <a:ea typeface="+mn-ea"/>
                          <a:cs typeface="+mn-cs"/>
                        </a:rPr>
                        <a:t>8009668</a:t>
                      </a:r>
                    </a:p>
                  </a:txBody>
                  <a:tcPr marL="68580" marR="68580" marT="0" marB="0"/>
                </a:tc>
                <a:extLst>
                  <a:ext uri="{0D108BD9-81ED-4DB2-BD59-A6C34878D82A}">
                    <a16:rowId xmlns:a16="http://schemas.microsoft.com/office/drawing/2014/main" val="4044798351"/>
                  </a:ext>
                </a:extLst>
              </a:tr>
              <a:tr h="508915">
                <a:tc>
                  <a:txBody>
                    <a:bodyPr/>
                    <a:lstStyle/>
                    <a:p>
                      <a:endParaRPr lang="en-US" noProof="0"/>
                    </a:p>
                  </a:txBody>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600" kern="1200" noProof="0">
                          <a:solidFill>
                            <a:schemeClr val="dk1"/>
                          </a:solidFill>
                          <a:effectLst/>
                          <a:latin typeface="+mj-lt"/>
                          <a:ea typeface="+mn-ea"/>
                          <a:cs typeface="+mn-cs"/>
                        </a:rPr>
                        <a:t>StreamLine FX Module </a:t>
                      </a:r>
                      <a:r>
                        <a:rPr lang="en-US" sz="1600" b="1" kern="1200" noProof="0">
                          <a:solidFill>
                            <a:schemeClr val="dk1"/>
                          </a:solidFill>
                          <a:effectLst/>
                          <a:latin typeface="+mj-lt"/>
                          <a:ea typeface="+mn-ea"/>
                          <a:cs typeface="+mn-cs"/>
                        </a:rPr>
                        <a:t>$300</a:t>
                      </a:r>
                    </a:p>
                    <a:p>
                      <a:pPr marL="0" marR="0" lvl="0" indent="0" algn="l" defTabSz="609585" rtl="0" eaLnBrk="1" fontAlgn="auto" latinLnBrk="0" hangingPunct="1">
                        <a:lnSpc>
                          <a:spcPct val="100000"/>
                        </a:lnSpc>
                        <a:spcBef>
                          <a:spcPts val="0"/>
                        </a:spcBef>
                        <a:spcAft>
                          <a:spcPts val="0"/>
                        </a:spcAft>
                        <a:buClrTx/>
                        <a:buSzTx/>
                        <a:buFontTx/>
                        <a:buNone/>
                        <a:tabLst/>
                        <a:defRPr/>
                      </a:pPr>
                      <a:r>
                        <a:rPr lang="en-US" sz="1600" b="1" kern="1200" noProof="0">
                          <a:solidFill>
                            <a:srgbClr val="FF0000"/>
                          </a:solidFill>
                          <a:effectLst/>
                          <a:latin typeface="+mj-lt"/>
                          <a:ea typeface="+mn-ea"/>
                          <a:cs typeface="+mn-cs"/>
                        </a:rPr>
                        <a:t>COST WAIVED</a:t>
                      </a:r>
                    </a:p>
                    <a:p>
                      <a:endParaRPr lang="en-US" sz="1600" kern="1200" noProof="0">
                        <a:solidFill>
                          <a:schemeClr val="dk1"/>
                        </a:solidFill>
                        <a:effectLst/>
                        <a:latin typeface="+mj-lt"/>
                        <a:ea typeface="+mn-ea"/>
                        <a:cs typeface="+mn-cs"/>
                      </a:endParaRPr>
                    </a:p>
                    <a:p>
                      <a:endParaRPr lang="en-US" sz="1600" kern="1200" noProof="0">
                        <a:solidFill>
                          <a:schemeClr val="dk1"/>
                        </a:solidFill>
                        <a:effectLst/>
                        <a:latin typeface="+mj-lt"/>
                        <a:ea typeface="+mn-ea"/>
                        <a:cs typeface="+mn-cs"/>
                      </a:endParaRPr>
                    </a:p>
                    <a:p>
                      <a:endParaRPr lang="en-US" sz="1600" kern="1200" noProof="0">
                        <a:solidFill>
                          <a:schemeClr val="dk1"/>
                        </a:solidFill>
                        <a:effectLst/>
                        <a:latin typeface="+mj-lt"/>
                        <a:ea typeface="+mn-ea"/>
                        <a:cs typeface="+mn-cs"/>
                      </a:endParaRPr>
                    </a:p>
                    <a:p>
                      <a:endParaRPr lang="en-US" sz="1600" kern="1200" noProof="0">
                        <a:solidFill>
                          <a:schemeClr val="dk1"/>
                        </a:solidFill>
                        <a:effectLst/>
                        <a:latin typeface="+mj-lt"/>
                        <a:ea typeface="+mn-ea"/>
                        <a:cs typeface="+mn-cs"/>
                      </a:endParaRPr>
                    </a:p>
                    <a:p>
                      <a:endParaRPr lang="en-US" sz="1600" kern="1200" noProof="0">
                        <a:solidFill>
                          <a:schemeClr val="dk1"/>
                        </a:solidFill>
                        <a:effectLst/>
                        <a:latin typeface="+mj-lt"/>
                        <a:ea typeface="+mn-ea"/>
                        <a:cs typeface="+mn-cs"/>
                      </a:endParaRPr>
                    </a:p>
                  </a:txBody>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200" kern="1200" noProof="0">
                          <a:solidFill>
                            <a:schemeClr val="dk1"/>
                          </a:solidFill>
                          <a:effectLst/>
                          <a:latin typeface="+mn-lt"/>
                          <a:ea typeface="+mn-ea"/>
                          <a:cs typeface="+mn-cs"/>
                        </a:rPr>
                        <a:t>Limited availability, these modules display the new FX series towers.</a:t>
                      </a:r>
                    </a:p>
                    <a:p>
                      <a:endParaRPr lang="en-US" sz="1200" kern="1200" noProof="0">
                        <a:solidFill>
                          <a:schemeClr val="dk1"/>
                        </a:solidFill>
                        <a:effectLst/>
                        <a:latin typeface="+mn-lt"/>
                        <a:ea typeface="+mn-ea"/>
                        <a:cs typeface="+mn-cs"/>
                      </a:endParaRPr>
                    </a:p>
                    <a:p>
                      <a:endParaRPr lang="en-US" sz="1200" kern="1200" noProof="0">
                        <a:solidFill>
                          <a:schemeClr val="dk1"/>
                        </a:solidFill>
                        <a:effectLst/>
                        <a:latin typeface="+mn-lt"/>
                        <a:ea typeface="+mn-ea"/>
                        <a:cs typeface="+mn-cs"/>
                      </a:endParaRPr>
                    </a:p>
                    <a:p>
                      <a:endParaRPr lang="en-US" sz="1200" kern="1200" noProof="0">
                        <a:solidFill>
                          <a:schemeClr val="dk1"/>
                        </a:solidFill>
                        <a:effectLst/>
                        <a:latin typeface="+mn-lt"/>
                        <a:ea typeface="+mn-ea"/>
                        <a:cs typeface="+mn-cs"/>
                      </a:endParaRPr>
                    </a:p>
                    <a:p>
                      <a:endParaRPr lang="en-US" sz="1200" kern="1200" noProof="0">
                        <a:solidFill>
                          <a:schemeClr val="dk1"/>
                        </a:solidFill>
                        <a:effectLst/>
                        <a:latin typeface="+mn-lt"/>
                        <a:ea typeface="+mn-ea"/>
                        <a:cs typeface="+mn-cs"/>
                      </a:endParaRPr>
                    </a:p>
                    <a:p>
                      <a:endParaRPr lang="en-US" sz="1200" kern="1200" noProof="0">
                        <a:solidFill>
                          <a:schemeClr val="dk1"/>
                        </a:solidFill>
                        <a:effectLst/>
                        <a:latin typeface="+mn-lt"/>
                        <a:ea typeface="+mn-ea"/>
                        <a:cs typeface="+mn-cs"/>
                      </a:endParaRPr>
                    </a:p>
                    <a:p>
                      <a:endParaRPr lang="en-US" sz="1200" kern="1200" noProof="0">
                        <a:solidFill>
                          <a:schemeClr val="dk1"/>
                        </a:solidFill>
                        <a:effectLst/>
                        <a:latin typeface="+mn-lt"/>
                        <a:ea typeface="+mn-ea"/>
                        <a:cs typeface="+mn-cs"/>
                      </a:endParaRPr>
                    </a:p>
                    <a:p>
                      <a:endParaRPr lang="en-US" sz="1200" kern="1200" noProof="0">
                        <a:solidFill>
                          <a:schemeClr val="dk1"/>
                        </a:solidFill>
                        <a:effectLst/>
                        <a:latin typeface="+mn-lt"/>
                        <a:ea typeface="+mn-ea"/>
                        <a:cs typeface="+mn-cs"/>
                      </a:endParaRPr>
                    </a:p>
                  </a:txBody>
                  <a:tcPr/>
                </a:tc>
                <a:tc>
                  <a:txBody>
                    <a:bodyPr/>
                    <a:lstStyle/>
                    <a:p>
                      <a:r>
                        <a:rPr lang="en-US" sz="1200" kern="1200" noProof="0">
                          <a:solidFill>
                            <a:schemeClr val="dk1"/>
                          </a:solidFill>
                          <a:effectLst/>
                          <a:latin typeface="+mn-lt"/>
                          <a:ea typeface="+mn-ea"/>
                          <a:cs typeface="+mn-cs"/>
                        </a:rPr>
                        <a:t>8009669</a:t>
                      </a:r>
                    </a:p>
                  </a:txBody>
                  <a:tcPr/>
                </a:tc>
                <a:extLst>
                  <a:ext uri="{0D108BD9-81ED-4DB2-BD59-A6C34878D82A}">
                    <a16:rowId xmlns:a16="http://schemas.microsoft.com/office/drawing/2014/main" val="3648360448"/>
                  </a:ext>
                </a:extLst>
              </a:tr>
              <a:tr h="508915">
                <a:tc>
                  <a:txBody>
                    <a:bodyPr/>
                    <a:lstStyle/>
                    <a:p>
                      <a:endParaRPr lang="en-US" noProof="0"/>
                    </a:p>
                  </a:txBody>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600" kern="1200" noProof="0">
                          <a:solidFill>
                            <a:schemeClr val="dk1"/>
                          </a:solidFill>
                          <a:effectLst/>
                          <a:latin typeface="+mj-lt"/>
                          <a:ea typeface="+mn-ea"/>
                          <a:cs typeface="+mn-cs"/>
                        </a:rPr>
                        <a:t>EVA Update Kit </a:t>
                      </a:r>
                      <a:r>
                        <a:rPr lang="en-US" sz="1600" b="1" kern="1200" noProof="0">
                          <a:solidFill>
                            <a:schemeClr val="dk1"/>
                          </a:solidFill>
                          <a:effectLst/>
                          <a:latin typeface="+mj-lt"/>
                          <a:ea typeface="+mn-ea"/>
                          <a:cs typeface="+mn-cs"/>
                        </a:rPr>
                        <a:t>$230</a:t>
                      </a:r>
                    </a:p>
                    <a:p>
                      <a:pPr marL="0" marR="0" lvl="0" indent="0" algn="l" defTabSz="609585" rtl="0" eaLnBrk="1" fontAlgn="auto" latinLnBrk="0" hangingPunct="1">
                        <a:lnSpc>
                          <a:spcPct val="100000"/>
                        </a:lnSpc>
                        <a:spcBef>
                          <a:spcPts val="0"/>
                        </a:spcBef>
                        <a:spcAft>
                          <a:spcPts val="0"/>
                        </a:spcAft>
                        <a:buClrTx/>
                        <a:buSzTx/>
                        <a:buFontTx/>
                        <a:buNone/>
                        <a:tabLst/>
                        <a:defRPr/>
                      </a:pPr>
                      <a:r>
                        <a:rPr lang="en-US" sz="1600" b="1" kern="1200" noProof="0">
                          <a:solidFill>
                            <a:srgbClr val="FF0000"/>
                          </a:solidFill>
                          <a:effectLst/>
                          <a:latin typeface="+mj-lt"/>
                          <a:ea typeface="+mn-ea"/>
                          <a:cs typeface="+mn-cs"/>
                        </a:rPr>
                        <a:t>COST WAIVED</a:t>
                      </a:r>
                    </a:p>
                    <a:p>
                      <a:endParaRPr lang="en-US" sz="1600" kern="1200" noProof="0">
                        <a:solidFill>
                          <a:schemeClr val="dk1"/>
                        </a:solidFill>
                        <a:effectLst/>
                        <a:latin typeface="+mj-lt"/>
                        <a:ea typeface="+mn-ea"/>
                        <a:cs typeface="+mn-cs"/>
                      </a:endParaRPr>
                    </a:p>
                  </a:txBody>
                  <a:tcPr/>
                </a:tc>
                <a:tc>
                  <a:txBody>
                    <a:bodyPr/>
                    <a:lstStyle/>
                    <a:p>
                      <a:r>
                        <a:rPr lang="en-US" sz="1200" kern="1200" noProof="0">
                          <a:solidFill>
                            <a:schemeClr val="dk1"/>
                          </a:solidFill>
                          <a:effectLst/>
                          <a:latin typeface="+mn-lt"/>
                          <a:ea typeface="+mn-ea"/>
                          <a:cs typeface="+mn-cs"/>
                        </a:rPr>
                        <a:t>The final update kit for EVA displays, this will provide a fresh set of updated towers, bars, and full kit of graphics.</a:t>
                      </a:r>
                    </a:p>
                    <a:p>
                      <a:r>
                        <a:rPr lang="en-US" sz="1200" kern="1200" noProof="0">
                          <a:solidFill>
                            <a:schemeClr val="dk1"/>
                          </a:solidFill>
                          <a:effectLst/>
                          <a:latin typeface="+mn-lt"/>
                          <a:ea typeface="+mn-ea"/>
                          <a:cs typeface="+mn-cs"/>
                        </a:rPr>
                        <a:t> </a:t>
                      </a:r>
                    </a:p>
                    <a:p>
                      <a:r>
                        <a:rPr lang="en-US" sz="1200" kern="1200" noProof="0">
                          <a:solidFill>
                            <a:schemeClr val="dk1"/>
                          </a:solidFill>
                          <a:effectLst/>
                          <a:latin typeface="+mn-lt"/>
                          <a:ea typeface="+mn-ea"/>
                          <a:cs typeface="+mn-cs"/>
                        </a:rPr>
                        <a:t> </a:t>
                      </a:r>
                    </a:p>
                    <a:p>
                      <a:r>
                        <a:rPr lang="en-US" sz="1200" kern="1200" noProof="0">
                          <a:solidFill>
                            <a:schemeClr val="dk1"/>
                          </a:solidFill>
                          <a:effectLst/>
                          <a:latin typeface="+mn-lt"/>
                          <a:ea typeface="+mn-ea"/>
                          <a:cs typeface="+mn-cs"/>
                        </a:rPr>
                        <a:t> </a:t>
                      </a:r>
                    </a:p>
                    <a:p>
                      <a:r>
                        <a:rPr lang="en-US" sz="1200" kern="1200" noProof="0">
                          <a:solidFill>
                            <a:schemeClr val="dk1"/>
                          </a:solidFill>
                          <a:effectLst/>
                          <a:latin typeface="+mn-lt"/>
                          <a:ea typeface="+mn-ea"/>
                          <a:cs typeface="+mn-cs"/>
                        </a:rPr>
                        <a:t> </a:t>
                      </a:r>
                    </a:p>
                    <a:p>
                      <a:r>
                        <a:rPr lang="en-US" sz="1200" kern="1200" noProof="0">
                          <a:solidFill>
                            <a:schemeClr val="dk1"/>
                          </a:solidFill>
                          <a:effectLst/>
                          <a:latin typeface="+mn-lt"/>
                          <a:ea typeface="+mn-ea"/>
                          <a:cs typeface="+mn-cs"/>
                        </a:rPr>
                        <a:t> </a:t>
                      </a:r>
                    </a:p>
                    <a:p>
                      <a:endParaRPr lang="en-US" sz="1200" kern="1200" noProof="0">
                        <a:solidFill>
                          <a:schemeClr val="dk1"/>
                        </a:solidFill>
                        <a:effectLst/>
                        <a:latin typeface="+mn-lt"/>
                        <a:ea typeface="+mn-ea"/>
                        <a:cs typeface="+mn-cs"/>
                      </a:endParaRPr>
                    </a:p>
                    <a:p>
                      <a:endParaRPr lang="en-US" sz="1200" kern="1200" noProof="0">
                        <a:solidFill>
                          <a:schemeClr val="dk1"/>
                        </a:solidFill>
                        <a:effectLst/>
                        <a:latin typeface="+mn-lt"/>
                        <a:ea typeface="+mn-ea"/>
                        <a:cs typeface="+mn-cs"/>
                      </a:endParaRPr>
                    </a:p>
                  </a:txBody>
                  <a:tcPr/>
                </a:tc>
                <a:tc>
                  <a:txBody>
                    <a:bodyPr/>
                    <a:lstStyle/>
                    <a:p>
                      <a:pPr marL="0" marR="0">
                        <a:spcBef>
                          <a:spcPts val="0"/>
                        </a:spcBef>
                        <a:spcAft>
                          <a:spcPts val="0"/>
                        </a:spcAft>
                      </a:pPr>
                      <a:r>
                        <a:rPr lang="en-US" sz="1200" kern="1200" noProof="0">
                          <a:solidFill>
                            <a:schemeClr val="dk1"/>
                          </a:solidFill>
                          <a:effectLst/>
                          <a:latin typeface="+mn-lt"/>
                          <a:ea typeface="+mn-ea"/>
                          <a:cs typeface="+mn-cs"/>
                        </a:rPr>
                        <a:t>8009671</a:t>
                      </a:r>
                    </a:p>
                  </a:txBody>
                  <a:tcPr marL="68580" marR="68580" marT="0" marB="0"/>
                </a:tc>
                <a:extLst>
                  <a:ext uri="{0D108BD9-81ED-4DB2-BD59-A6C34878D82A}">
                    <a16:rowId xmlns:a16="http://schemas.microsoft.com/office/drawing/2014/main" val="388256534"/>
                  </a:ext>
                </a:extLst>
              </a:tr>
            </a:tbl>
          </a:graphicData>
        </a:graphic>
      </p:graphicFrame>
      <p:pic>
        <p:nvPicPr>
          <p:cNvPr id="23" name="Picture 22">
            <a:extLst>
              <a:ext uri="{FF2B5EF4-FFF2-40B4-BE49-F238E27FC236}">
                <a16:creationId xmlns:a16="http://schemas.microsoft.com/office/drawing/2014/main" id="{A2418A7A-D751-4F5B-BF0B-90A4DF736C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335" y="1111246"/>
            <a:ext cx="2370752" cy="1257144"/>
          </a:xfrm>
          <a:prstGeom prst="rect">
            <a:avLst/>
          </a:prstGeom>
        </p:spPr>
      </p:pic>
      <p:pic>
        <p:nvPicPr>
          <p:cNvPr id="24" name="Picture 23">
            <a:extLst>
              <a:ext uri="{FF2B5EF4-FFF2-40B4-BE49-F238E27FC236}">
                <a16:creationId xmlns:a16="http://schemas.microsoft.com/office/drawing/2014/main" id="{48F04408-3D4C-4770-9BBA-41A86C8982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391" y="2653170"/>
            <a:ext cx="2370752" cy="1469199"/>
          </a:xfrm>
          <a:prstGeom prst="rect">
            <a:avLst/>
          </a:prstGeom>
        </p:spPr>
      </p:pic>
      <p:pic>
        <p:nvPicPr>
          <p:cNvPr id="25" name="Picture 24">
            <a:extLst>
              <a:ext uri="{FF2B5EF4-FFF2-40B4-BE49-F238E27FC236}">
                <a16:creationId xmlns:a16="http://schemas.microsoft.com/office/drawing/2014/main" id="{7AC5226A-1F74-4602-B328-CE1522D9B6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286" y="4416546"/>
            <a:ext cx="2342857" cy="1447619"/>
          </a:xfrm>
          <a:prstGeom prst="rect">
            <a:avLst/>
          </a:prstGeom>
        </p:spPr>
      </p:pic>
    </p:spTree>
    <p:extLst>
      <p:ext uri="{BB962C8B-B14F-4D97-AF65-F5344CB8AC3E}">
        <p14:creationId xmlns:p14="http://schemas.microsoft.com/office/powerpoint/2010/main" val="28480770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0857A0-FD25-4122-A50B-7B393EA606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10A3F-FD94-6F46-B81C-C62BCA26E41C}" type="slidenum">
              <a:rPr kumimoji="0" lang="en-US" sz="1400" b="0" i="0" u="none" strike="noStrike" kern="1200" cap="none" spc="0" normalizeH="0" baseline="0" noProof="0" smtClean="0">
                <a:ln>
                  <a:noFill/>
                </a:ln>
                <a:solidFill>
                  <a:srgbClr val="AB2328"/>
                </a:solidFill>
                <a:effectLst/>
                <a:uLnTx/>
                <a:uFillTx/>
                <a:latin typeface="Mark OT Heavy"/>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400" b="0" i="0" u="none" strike="noStrike" kern="1200" cap="none" spc="0" normalizeH="0" baseline="0" noProof="0">
              <a:ln>
                <a:noFill/>
              </a:ln>
              <a:solidFill>
                <a:srgbClr val="AB2328"/>
              </a:solidFill>
              <a:effectLst/>
              <a:uLnTx/>
              <a:uFillTx/>
              <a:latin typeface="Mark OT Heavy"/>
              <a:ea typeface="+mn-ea"/>
              <a:cs typeface="+mn-cs"/>
            </a:endParaRPr>
          </a:p>
        </p:txBody>
      </p:sp>
      <p:sp>
        <p:nvSpPr>
          <p:cNvPr id="10" name="Title 5">
            <a:extLst>
              <a:ext uri="{FF2B5EF4-FFF2-40B4-BE49-F238E27FC236}">
                <a16:creationId xmlns:a16="http://schemas.microsoft.com/office/drawing/2014/main" id="{CB2B37CE-1733-421C-860D-688732D08B51}"/>
              </a:ext>
            </a:extLst>
          </p:cNvPr>
          <p:cNvSpPr>
            <a:spLocks noGrp="1"/>
          </p:cNvSpPr>
          <p:nvPr>
            <p:ph type="title"/>
          </p:nvPr>
        </p:nvSpPr>
        <p:spPr>
          <a:xfrm>
            <a:off x="245806" y="92217"/>
            <a:ext cx="5041418" cy="923617"/>
          </a:xfrm>
        </p:spPr>
        <p:txBody>
          <a:bodyPr>
            <a:normAutofit fontScale="90000"/>
          </a:bodyPr>
          <a:lstStyle/>
          <a:p>
            <a:r>
              <a:rPr lang="en-US" sz="4800" noProof="0"/>
              <a:t>Updated Graphics</a:t>
            </a:r>
          </a:p>
        </p:txBody>
      </p:sp>
      <p:pic>
        <p:nvPicPr>
          <p:cNvPr id="7" name="Picture 6">
            <a:extLst>
              <a:ext uri="{FF2B5EF4-FFF2-40B4-BE49-F238E27FC236}">
                <a16:creationId xmlns:a16="http://schemas.microsoft.com/office/drawing/2014/main" id="{36EA2D8D-49E5-1ED5-5F81-C290EDD2FB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806" y="1222311"/>
            <a:ext cx="5252216" cy="1642873"/>
          </a:xfrm>
          <a:prstGeom prst="rect">
            <a:avLst/>
          </a:prstGeom>
        </p:spPr>
      </p:pic>
      <p:pic>
        <p:nvPicPr>
          <p:cNvPr id="9" name="Picture 8">
            <a:extLst>
              <a:ext uri="{FF2B5EF4-FFF2-40B4-BE49-F238E27FC236}">
                <a16:creationId xmlns:a16="http://schemas.microsoft.com/office/drawing/2014/main" id="{FC8A79B2-2FEB-C7FC-C627-9970565467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806" y="2993145"/>
            <a:ext cx="7421018" cy="3415811"/>
          </a:xfrm>
          <a:prstGeom prst="rect">
            <a:avLst/>
          </a:prstGeom>
        </p:spPr>
      </p:pic>
      <p:pic>
        <p:nvPicPr>
          <p:cNvPr id="13" name="Picture 12">
            <a:extLst>
              <a:ext uri="{FF2B5EF4-FFF2-40B4-BE49-F238E27FC236}">
                <a16:creationId xmlns:a16="http://schemas.microsoft.com/office/drawing/2014/main" id="{288B140A-AB10-8F66-3BB8-1A36DABC979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98022" y="1143510"/>
            <a:ext cx="3673037" cy="1519861"/>
          </a:xfrm>
          <a:prstGeom prst="rect">
            <a:avLst/>
          </a:prstGeom>
        </p:spPr>
      </p:pic>
      <p:pic>
        <p:nvPicPr>
          <p:cNvPr id="15" name="Picture 14">
            <a:extLst>
              <a:ext uri="{FF2B5EF4-FFF2-40B4-BE49-F238E27FC236}">
                <a16:creationId xmlns:a16="http://schemas.microsoft.com/office/drawing/2014/main" id="{DA9FD946-C81D-9DF2-448F-FAABC6D67F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806" y="2963649"/>
            <a:ext cx="3647768" cy="1733337"/>
          </a:xfrm>
          <a:prstGeom prst="rect">
            <a:avLst/>
          </a:prstGeom>
        </p:spPr>
      </p:pic>
      <p:pic>
        <p:nvPicPr>
          <p:cNvPr id="17" name="Picture 16">
            <a:extLst>
              <a:ext uri="{FF2B5EF4-FFF2-40B4-BE49-F238E27FC236}">
                <a16:creationId xmlns:a16="http://schemas.microsoft.com/office/drawing/2014/main" id="{DF081FB2-1D40-9313-D804-AFB8D00665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15998" y="4651433"/>
            <a:ext cx="1886365" cy="1636878"/>
          </a:xfrm>
          <a:prstGeom prst="rect">
            <a:avLst/>
          </a:prstGeom>
        </p:spPr>
      </p:pic>
      <p:pic>
        <p:nvPicPr>
          <p:cNvPr id="19" name="Picture 18">
            <a:extLst>
              <a:ext uri="{FF2B5EF4-FFF2-40B4-BE49-F238E27FC236}">
                <a16:creationId xmlns:a16="http://schemas.microsoft.com/office/drawing/2014/main" id="{417575B0-6AF7-1895-46CC-8324BAAC38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51817" y="1033940"/>
            <a:ext cx="2594377" cy="3513644"/>
          </a:xfrm>
          <a:prstGeom prst="rect">
            <a:avLst/>
          </a:prstGeom>
        </p:spPr>
      </p:pic>
      <p:pic>
        <p:nvPicPr>
          <p:cNvPr id="21" name="Picture 20">
            <a:extLst>
              <a:ext uri="{FF2B5EF4-FFF2-40B4-BE49-F238E27FC236}">
                <a16:creationId xmlns:a16="http://schemas.microsoft.com/office/drawing/2014/main" id="{7DEB66FB-E204-0B28-2387-569BF21E27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15998" y="2926620"/>
            <a:ext cx="1753394" cy="1604169"/>
          </a:xfrm>
          <a:prstGeom prst="rect">
            <a:avLst/>
          </a:prstGeom>
        </p:spPr>
      </p:pic>
    </p:spTree>
    <p:extLst>
      <p:ext uri="{BB962C8B-B14F-4D97-AF65-F5344CB8AC3E}">
        <p14:creationId xmlns:p14="http://schemas.microsoft.com/office/powerpoint/2010/main" val="38492964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F6967-1895-4497-8912-99AD6970DA4F}"/>
              </a:ext>
            </a:extLst>
          </p:cNvPr>
          <p:cNvSpPr>
            <a:spLocks noGrp="1"/>
          </p:cNvSpPr>
          <p:nvPr>
            <p:ph type="title"/>
          </p:nvPr>
        </p:nvSpPr>
        <p:spPr>
          <a:xfrm>
            <a:off x="386831" y="370022"/>
            <a:ext cx="7057678" cy="1200159"/>
          </a:xfrm>
        </p:spPr>
        <p:txBody>
          <a:bodyPr anchor="b">
            <a:normAutofit/>
          </a:bodyPr>
          <a:lstStyle/>
          <a:p>
            <a:pPr>
              <a:lnSpc>
                <a:spcPct val="90000"/>
              </a:lnSpc>
            </a:pPr>
            <a:r>
              <a:rPr lang="en-US" sz="3700" noProof="0"/>
              <a:t>Recent Content</a:t>
            </a:r>
          </a:p>
        </p:txBody>
      </p:sp>
      <p:sp>
        <p:nvSpPr>
          <p:cNvPr id="13" name="Footer Placeholder 2">
            <a:extLst>
              <a:ext uri="{FF2B5EF4-FFF2-40B4-BE49-F238E27FC236}">
                <a16:creationId xmlns:a16="http://schemas.microsoft.com/office/drawing/2014/main" id="{B12AB0FE-995B-BBF9-23E7-795DB172FBB7}"/>
              </a:ext>
            </a:extLst>
          </p:cNvPr>
          <p:cNvSpPr>
            <a:spLocks noGrp="1"/>
          </p:cNvSpPr>
          <p:nvPr>
            <p:ph type="ftr" sz="quarter" idx="10"/>
          </p:nvPr>
        </p:nvSpPr>
        <p:spPr>
          <a:xfrm>
            <a:off x="175011" y="6569795"/>
            <a:ext cx="947175" cy="150435"/>
          </a:xfrm>
        </p:spPr>
        <p:txBody>
          <a:bodyPr/>
          <a:lstStyle/>
          <a:p>
            <a:endParaRPr lang="en-US" noProof="0"/>
          </a:p>
        </p:txBody>
      </p:sp>
      <p:sp>
        <p:nvSpPr>
          <p:cNvPr id="5" name="Slide Number Placeholder 4">
            <a:extLst>
              <a:ext uri="{FF2B5EF4-FFF2-40B4-BE49-F238E27FC236}">
                <a16:creationId xmlns:a16="http://schemas.microsoft.com/office/drawing/2014/main" id="{85597EEA-0FE3-4CAA-B19B-084D6E91766B}"/>
              </a:ext>
            </a:extLst>
          </p:cNvPr>
          <p:cNvSpPr>
            <a:spLocks noGrp="1"/>
          </p:cNvSpPr>
          <p:nvPr>
            <p:ph type="sldNum" sz="quarter" idx="11"/>
          </p:nvPr>
        </p:nvSpPr>
        <p:spPr>
          <a:xfrm>
            <a:off x="11125786" y="6496467"/>
            <a:ext cx="913228" cy="233892"/>
          </a:xfrm>
        </p:spPr>
        <p:txBody>
          <a:bodyPr anchor="ctr">
            <a:normAutofit/>
          </a:bodyPr>
          <a:lstStyle/>
          <a:p>
            <a:pPr marL="0" marR="0" lvl="0" indent="0" defTabSz="914400" rtl="0" eaLnBrk="1" fontAlgn="auto" latinLnBrk="0" hangingPunct="1">
              <a:lnSpc>
                <a:spcPct val="90000"/>
              </a:lnSpc>
              <a:spcBef>
                <a:spcPts val="0"/>
              </a:spcBef>
              <a:spcAft>
                <a:spcPts val="600"/>
              </a:spcAft>
              <a:buClrTx/>
              <a:buSzTx/>
              <a:buFontTx/>
              <a:buNone/>
              <a:tabLst/>
              <a:defRPr/>
            </a:pPr>
            <a:fld id="{E3C10A3F-FD94-6F46-B81C-C62BCA26E41C}" type="slidenum">
              <a:rPr kumimoji="0" lang="en-US" sz="1000" b="0" i="0" u="none" strike="noStrike" kern="1200" cap="none" spc="0" normalizeH="0" baseline="0" noProof="0" smtClean="0">
                <a:ln>
                  <a:noFill/>
                </a:ln>
                <a:effectLst/>
                <a:uLnTx/>
                <a:uFillTx/>
              </a:rPr>
              <a:pPr marL="0" marR="0" lvl="0" indent="0" defTabSz="914400" rtl="0" eaLnBrk="1" fontAlgn="auto" latinLnBrk="0" hangingPunct="1">
                <a:lnSpc>
                  <a:spcPct val="90000"/>
                </a:lnSpc>
                <a:spcBef>
                  <a:spcPts val="0"/>
                </a:spcBef>
                <a:spcAft>
                  <a:spcPts val="600"/>
                </a:spcAft>
                <a:buClrTx/>
                <a:buSzTx/>
                <a:buFontTx/>
                <a:buNone/>
                <a:tabLst/>
                <a:defRPr/>
              </a:pPr>
              <a:t>69</a:t>
            </a:fld>
            <a:endParaRPr kumimoji="0" lang="en-US" sz="1000" b="0" i="0" u="none" strike="noStrike" kern="1200" cap="none" spc="0" normalizeH="0" baseline="0" noProof="0">
              <a:ln>
                <a:noFill/>
              </a:ln>
              <a:effectLst/>
              <a:uLnTx/>
              <a:uFillTx/>
            </a:endParaRPr>
          </a:p>
        </p:txBody>
      </p:sp>
      <p:sp>
        <p:nvSpPr>
          <p:cNvPr id="3" name="Content Placeholder 2">
            <a:extLst>
              <a:ext uri="{FF2B5EF4-FFF2-40B4-BE49-F238E27FC236}">
                <a16:creationId xmlns:a16="http://schemas.microsoft.com/office/drawing/2014/main" id="{9FC7DED7-9E68-488B-9B33-8795D6B3D367}"/>
              </a:ext>
            </a:extLst>
          </p:cNvPr>
          <p:cNvSpPr>
            <a:spLocks noGrp="1"/>
          </p:cNvSpPr>
          <p:nvPr>
            <p:ph type="body" sz="quarter" idx="13"/>
          </p:nvPr>
        </p:nvSpPr>
        <p:spPr>
          <a:xfrm>
            <a:off x="6503060" y="2066056"/>
            <a:ext cx="5079340" cy="3517439"/>
          </a:xfrm>
        </p:spPr>
        <p:txBody>
          <a:bodyPr>
            <a:normAutofit/>
          </a:bodyPr>
          <a:lstStyle/>
          <a:p>
            <a:r>
              <a:rPr lang="en-US" noProof="0"/>
              <a:t>Live Now: LowRider, StageTwo, OverNOut, SkyPeak HD</a:t>
            </a:r>
          </a:p>
          <a:p>
            <a:r>
              <a:rPr lang="en-US" noProof="0"/>
              <a:t>Please Push for Sign-Ups!</a:t>
            </a:r>
          </a:p>
          <a:p>
            <a:r>
              <a:rPr lang="en-US" noProof="0"/>
              <a:t>Share &amp; Push Contests</a:t>
            </a:r>
          </a:p>
          <a:p>
            <a:r>
              <a:rPr lang="en-US" noProof="0"/>
              <a:t>Distribute Flyers</a:t>
            </a:r>
          </a:p>
          <a:p>
            <a:endParaRPr lang="en-US" noProof="0"/>
          </a:p>
          <a:p>
            <a:pPr marL="0" indent="0">
              <a:buNone/>
            </a:pPr>
            <a:endParaRPr lang="en-US" noProof="0"/>
          </a:p>
          <a:p>
            <a:endParaRPr lang="en-US" noProof="0"/>
          </a:p>
        </p:txBody>
      </p:sp>
      <p:pic>
        <p:nvPicPr>
          <p:cNvPr id="10" name="Picture 9">
            <a:extLst>
              <a:ext uri="{FF2B5EF4-FFF2-40B4-BE49-F238E27FC236}">
                <a16:creationId xmlns:a16="http://schemas.microsoft.com/office/drawing/2014/main" id="{0402B96B-FB9A-72F0-DA6E-0FD35CB85A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9609" y="4307270"/>
            <a:ext cx="4287140" cy="2397892"/>
          </a:xfrm>
          <a:prstGeom prst="rect">
            <a:avLst/>
          </a:prstGeom>
        </p:spPr>
      </p:pic>
      <p:pic>
        <p:nvPicPr>
          <p:cNvPr id="9" name="Picture 8">
            <a:extLst>
              <a:ext uri="{FF2B5EF4-FFF2-40B4-BE49-F238E27FC236}">
                <a16:creationId xmlns:a16="http://schemas.microsoft.com/office/drawing/2014/main" id="{52511157-A839-1814-3E53-754E1385FC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2066056"/>
            <a:ext cx="5688940" cy="2725888"/>
          </a:xfrm>
          <a:prstGeom prst="rect">
            <a:avLst/>
          </a:prstGeom>
        </p:spPr>
      </p:pic>
    </p:spTree>
    <p:extLst>
      <p:ext uri="{BB962C8B-B14F-4D97-AF65-F5344CB8AC3E}">
        <p14:creationId xmlns:p14="http://schemas.microsoft.com/office/powerpoint/2010/main" val="739537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F9C84B27-DD9F-F4C8-F1E9-6759ECBFA1C0}"/>
              </a:ext>
            </a:extLst>
          </p:cNvPr>
          <p:cNvSpPr txBox="1">
            <a:spLocks/>
          </p:cNvSpPr>
          <p:nvPr/>
        </p:nvSpPr>
        <p:spPr>
          <a:xfrm>
            <a:off x="935859" y="691252"/>
            <a:ext cx="6530628" cy="970175"/>
          </a:xfrm>
          <a:prstGeom prst="rect">
            <a:avLst/>
          </a:prstGeom>
        </p:spPr>
        <p:txBody>
          <a:bodyPr vert="horz" lIns="121920" tIns="60960" rIns="121920" bIns="60960" rtlCol="0" anchor="b">
            <a:noAutofit/>
          </a:bodyPr>
          <a:lstStyle>
            <a:lvl1pPr algn="l" defTabSz="457200" rtl="0" eaLnBrk="1" latinLnBrk="0" hangingPunct="1">
              <a:spcBef>
                <a:spcPct val="0"/>
              </a:spcBef>
              <a:buNone/>
              <a:defRPr sz="4400" b="0" i="0" kern="1200">
                <a:solidFill>
                  <a:schemeClr val="tx1"/>
                </a:solidFill>
                <a:latin typeface="+mj-lt"/>
                <a:ea typeface="+mj-ea"/>
                <a:cs typeface="Mark OT Black"/>
              </a:defRPr>
            </a:lvl1pPr>
          </a:lstStyle>
          <a:p>
            <a:pPr defTabSz="609585"/>
            <a:r>
              <a:rPr lang="en-US" sz="3733" noProof="0">
                <a:solidFill>
                  <a:srgbClr val="64686B"/>
                </a:solidFill>
                <a:latin typeface="Mark OT Heavy"/>
              </a:rPr>
              <a:t>Recent Price Adjustments</a:t>
            </a:r>
          </a:p>
        </p:txBody>
      </p:sp>
      <p:sp>
        <p:nvSpPr>
          <p:cNvPr id="17" name="Text Placeholder 5">
            <a:extLst>
              <a:ext uri="{FF2B5EF4-FFF2-40B4-BE49-F238E27FC236}">
                <a16:creationId xmlns:a16="http://schemas.microsoft.com/office/drawing/2014/main" id="{D3A592DB-479E-3D5C-219C-3038B3B56156}"/>
              </a:ext>
            </a:extLst>
          </p:cNvPr>
          <p:cNvSpPr txBox="1">
            <a:spLocks/>
          </p:cNvSpPr>
          <p:nvPr/>
        </p:nvSpPr>
        <p:spPr>
          <a:xfrm>
            <a:off x="935858" y="1533534"/>
            <a:ext cx="4386991" cy="391584"/>
          </a:xfrm>
          <a:prstGeom prst="rect">
            <a:avLst/>
          </a:prstGeom>
        </p:spPr>
        <p:txBody>
          <a:bodyPr vert="horz" lIns="121920" tIns="60960" rIns="121920" bIns="60960" rtlCol="0" anchor="b">
            <a:noAutofit/>
          </a:bodyPr>
          <a:lstStyle>
            <a:lvl1pPr marL="0" indent="0" algn="l" defTabSz="457200" rtl="0" eaLnBrk="1" latinLnBrk="0" hangingPunct="1">
              <a:spcBef>
                <a:spcPct val="20000"/>
              </a:spcBef>
              <a:buFont typeface="Arial"/>
              <a:buNone/>
              <a:defRPr sz="1400" kern="1200">
                <a:solidFill>
                  <a:srgbClr val="AB2328"/>
                </a:solidFill>
                <a:latin typeface="+mj-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09585"/>
            <a:r>
              <a:rPr lang="en-US" sz="1867" noProof="0">
                <a:latin typeface="Mark OT Heavy"/>
              </a:rPr>
              <a:t>OUR APPROACH</a:t>
            </a:r>
          </a:p>
        </p:txBody>
      </p:sp>
      <p:sp>
        <p:nvSpPr>
          <p:cNvPr id="3" name="Footer Placeholder 2"/>
          <p:cNvSpPr>
            <a:spLocks noGrp="1"/>
          </p:cNvSpPr>
          <p:nvPr>
            <p:ph type="ftr" sz="quarter" idx="10"/>
          </p:nvPr>
        </p:nvSpPr>
        <p:spPr/>
        <p:txBody>
          <a:bodyPr/>
          <a:lstStyle/>
          <a:p>
            <a:pPr defTabSz="609585"/>
            <a:endParaRPr lang="en-US" noProof="0">
              <a:latin typeface="Mark OT"/>
            </a:endParaRPr>
          </a:p>
        </p:txBody>
      </p:sp>
      <p:sp>
        <p:nvSpPr>
          <p:cNvPr id="4" name="Slide Number Placeholder 3"/>
          <p:cNvSpPr>
            <a:spLocks noGrp="1"/>
          </p:cNvSpPr>
          <p:nvPr>
            <p:ph type="sldNum" sz="quarter" idx="11"/>
          </p:nvPr>
        </p:nvSpPr>
        <p:spPr/>
        <p:txBody>
          <a:bodyPr/>
          <a:lstStyle/>
          <a:p>
            <a:pPr defTabSz="609585"/>
            <a:fld id="{E3C10A3F-FD94-6F46-B81C-C62BCA26E41C}" type="slidenum">
              <a:rPr lang="en-US" noProof="0">
                <a:latin typeface="Mark OT"/>
              </a:rPr>
              <a:pPr defTabSz="609585"/>
              <a:t>7</a:t>
            </a:fld>
            <a:endParaRPr lang="en-US" noProof="0">
              <a:latin typeface="Mark OT"/>
            </a:endParaRPr>
          </a:p>
        </p:txBody>
      </p:sp>
      <p:sp>
        <p:nvSpPr>
          <p:cNvPr id="5" name="Text Placeholder 4"/>
          <p:cNvSpPr>
            <a:spLocks noGrp="1"/>
          </p:cNvSpPr>
          <p:nvPr>
            <p:ph type="body" sz="quarter" idx="12"/>
          </p:nvPr>
        </p:nvSpPr>
        <p:spPr>
          <a:xfrm>
            <a:off x="948559" y="2131894"/>
            <a:ext cx="5055095" cy="381901"/>
          </a:xfrm>
        </p:spPr>
        <p:txBody>
          <a:bodyPr>
            <a:normAutofit/>
          </a:bodyPr>
          <a:lstStyle/>
          <a:p>
            <a:r>
              <a:rPr lang="en-US" noProof="0">
                <a:solidFill>
                  <a:srgbClr val="AB2328"/>
                </a:solidFill>
              </a:rPr>
              <a:t>APRIL 7</a:t>
            </a:r>
            <a:r>
              <a:rPr lang="en-US" baseline="30000" noProof="0">
                <a:solidFill>
                  <a:srgbClr val="AB2328"/>
                </a:solidFill>
              </a:rPr>
              <a:t>th</a:t>
            </a:r>
            <a:r>
              <a:rPr lang="en-US" noProof="0">
                <a:solidFill>
                  <a:srgbClr val="AB2328"/>
                </a:solidFill>
              </a:rPr>
              <a:t> PRICE INCREASE</a:t>
            </a:r>
          </a:p>
        </p:txBody>
      </p:sp>
      <p:sp>
        <p:nvSpPr>
          <p:cNvPr id="6" name="Text Placeholder 5"/>
          <p:cNvSpPr>
            <a:spLocks noGrp="1"/>
          </p:cNvSpPr>
          <p:nvPr>
            <p:ph type="body" sz="quarter" idx="14"/>
          </p:nvPr>
        </p:nvSpPr>
        <p:spPr>
          <a:xfrm>
            <a:off x="961261" y="2513795"/>
            <a:ext cx="5042392" cy="3425090"/>
          </a:xfrm>
        </p:spPr>
        <p:txBody>
          <a:bodyPr/>
          <a:lstStyle/>
          <a:p>
            <a:pPr marL="0" indent="0">
              <a:buNone/>
            </a:pPr>
            <a:r>
              <a:rPr lang="en-US" sz="1600" noProof="0"/>
              <a:t>We moved quickly, to give early visibility to our partners and to cover the immediate impacts on our business from the start of the season.</a:t>
            </a:r>
          </a:p>
          <a:p>
            <a:pPr marL="0" indent="0">
              <a:buNone/>
            </a:pPr>
            <a:endParaRPr lang="en-US" sz="500" noProof="0"/>
          </a:p>
          <a:p>
            <a:r>
              <a:rPr lang="en-US" sz="1600" noProof="0"/>
              <a:t>Initial new tariffs of:</a:t>
            </a:r>
          </a:p>
          <a:p>
            <a:pPr marL="0" indent="0">
              <a:buNone/>
            </a:pPr>
            <a:r>
              <a:rPr lang="en-US" sz="1400" noProof="0">
                <a:latin typeface="+mj-lt"/>
              </a:rPr>
              <a:t>		20%</a:t>
            </a:r>
            <a:r>
              <a:rPr lang="en-US" sz="1400" noProof="0"/>
              <a:t> </a:t>
            </a:r>
            <a:r>
              <a:rPr lang="en-US" sz="1400" noProof="0">
                <a:latin typeface="+mj-lt"/>
              </a:rPr>
              <a:t>+ 0-25%</a:t>
            </a:r>
            <a:endParaRPr lang="en-US" sz="1400" noProof="0"/>
          </a:p>
          <a:p>
            <a:pPr marL="0" indent="0">
              <a:buNone/>
              <a:tabLst>
                <a:tab pos="684213" algn="l"/>
              </a:tabLst>
            </a:pPr>
            <a:r>
              <a:rPr lang="en-US" sz="1400" noProof="0"/>
              <a:t>	(on China) 	(on all imported steel/alum.) </a:t>
            </a:r>
          </a:p>
          <a:p>
            <a:pPr marL="0" indent="0">
              <a:buNone/>
              <a:tabLst>
                <a:tab pos="684213" algn="l"/>
              </a:tabLst>
            </a:pPr>
            <a:endParaRPr lang="en-US" sz="500" noProof="0"/>
          </a:p>
          <a:p>
            <a:r>
              <a:rPr lang="en-US" sz="1600" noProof="0"/>
              <a:t>Did not include reciprocal tariffs (10-125%)</a:t>
            </a:r>
          </a:p>
          <a:p>
            <a:r>
              <a:rPr lang="en-US" sz="1600" noProof="0"/>
              <a:t>Did not include auto parts tariff</a:t>
            </a:r>
          </a:p>
          <a:p>
            <a:pPr marL="0" indent="0">
              <a:buNone/>
            </a:pPr>
            <a:endParaRPr lang="en-US" sz="800"/>
          </a:p>
          <a:p>
            <a:r>
              <a:rPr lang="en-US" sz="1600"/>
              <a:t>13% average price increase on 143 SKUs</a:t>
            </a:r>
          </a:p>
          <a:p>
            <a:r>
              <a:rPr lang="en-US" sz="1600" noProof="0"/>
              <a:t>Increases are blended over the product line, not SKU by SKU</a:t>
            </a:r>
          </a:p>
        </p:txBody>
      </p:sp>
      <p:sp>
        <p:nvSpPr>
          <p:cNvPr id="7" name="Text Placeholder 6"/>
          <p:cNvSpPr>
            <a:spLocks noGrp="1"/>
          </p:cNvSpPr>
          <p:nvPr>
            <p:ph type="body" sz="quarter" idx="17"/>
          </p:nvPr>
        </p:nvSpPr>
        <p:spPr>
          <a:xfrm>
            <a:off x="6365261" y="2121806"/>
            <a:ext cx="5055095" cy="381903"/>
          </a:xfrm>
        </p:spPr>
        <p:txBody>
          <a:bodyPr>
            <a:normAutofit/>
          </a:bodyPr>
          <a:lstStyle/>
          <a:p>
            <a:r>
              <a:rPr lang="en-US" noProof="0">
                <a:solidFill>
                  <a:srgbClr val="AB2328"/>
                </a:solidFill>
              </a:rPr>
              <a:t>JUNE 23</a:t>
            </a:r>
            <a:r>
              <a:rPr lang="en-US" baseline="30000" noProof="0">
                <a:solidFill>
                  <a:srgbClr val="AB2328"/>
                </a:solidFill>
              </a:rPr>
              <a:t>rd</a:t>
            </a:r>
            <a:r>
              <a:rPr lang="en-US" noProof="0">
                <a:solidFill>
                  <a:srgbClr val="AB2328"/>
                </a:solidFill>
              </a:rPr>
              <a:t> PRICE INCREASE</a:t>
            </a:r>
          </a:p>
        </p:txBody>
      </p:sp>
      <p:sp>
        <p:nvSpPr>
          <p:cNvPr id="8" name="Text Placeholder 7"/>
          <p:cNvSpPr>
            <a:spLocks noGrp="1"/>
          </p:cNvSpPr>
          <p:nvPr>
            <p:ph type="body" sz="quarter" idx="18"/>
          </p:nvPr>
        </p:nvSpPr>
        <p:spPr>
          <a:xfrm>
            <a:off x="6377962" y="2503707"/>
            <a:ext cx="5320701" cy="3634477"/>
          </a:xfrm>
        </p:spPr>
        <p:txBody>
          <a:bodyPr/>
          <a:lstStyle/>
          <a:p>
            <a:pPr marL="0" indent="0">
              <a:buNone/>
            </a:pPr>
            <a:r>
              <a:rPr lang="en-US" sz="1600" noProof="0"/>
              <a:t>We were ready for full tariff impact, but adjusted down at the last minute with most recent China tariff “pause”. </a:t>
            </a:r>
            <a:endParaRPr lang="en-US" sz="500" noProof="0"/>
          </a:p>
          <a:p>
            <a:r>
              <a:rPr lang="en-US" sz="1600" noProof="0"/>
              <a:t>Accounted for reciprocal tariffs announcements (on Liberation Day)</a:t>
            </a:r>
            <a:endParaRPr lang="en-US" sz="400" noProof="0"/>
          </a:p>
          <a:p>
            <a:r>
              <a:rPr lang="en-US" sz="1600" noProof="0"/>
              <a:t>Planned for 125% reciprocal China tariff, but then were retracted</a:t>
            </a:r>
            <a:endParaRPr lang="en-US" sz="500"/>
          </a:p>
          <a:p>
            <a:r>
              <a:rPr lang="en-US" sz="1600" noProof="0"/>
              <a:t>6.6% average price increase on 87 SKUs</a:t>
            </a:r>
          </a:p>
          <a:p>
            <a:endParaRPr lang="en-US" sz="1600" noProof="0"/>
          </a:p>
          <a:p>
            <a:r>
              <a:rPr lang="en-US" sz="1600"/>
              <a:t>Goal to recover margin, but remain competitive</a:t>
            </a:r>
            <a:endParaRPr lang="en-US" sz="1600" noProof="0"/>
          </a:p>
          <a:p>
            <a:r>
              <a:rPr lang="en-US" sz="1600"/>
              <a:t>Some cases we held price, </a:t>
            </a:r>
            <a:r>
              <a:rPr lang="en-US" sz="1600" noProof="0"/>
              <a:t>to gain share</a:t>
            </a:r>
          </a:p>
          <a:p>
            <a:r>
              <a:rPr lang="en-US" sz="1600" noProof="0"/>
              <a:t>Still shouldering all the tariff impact, with much lower margins than normal</a:t>
            </a:r>
          </a:p>
        </p:txBody>
      </p:sp>
      <p:sp>
        <p:nvSpPr>
          <p:cNvPr id="9" name="Date Placeholder 8"/>
          <p:cNvSpPr>
            <a:spLocks noGrp="1"/>
          </p:cNvSpPr>
          <p:nvPr>
            <p:ph type="dt" sz="half" idx="2"/>
          </p:nvPr>
        </p:nvSpPr>
        <p:spPr/>
        <p:txBody>
          <a:bodyPr/>
          <a:lstStyle/>
          <a:p>
            <a:pPr defTabSz="609585"/>
            <a:r>
              <a:rPr lang="en-US" noProof="0">
                <a:solidFill>
                  <a:srgbClr val="AB2328"/>
                </a:solidFill>
                <a:latin typeface="Mark OT"/>
              </a:rPr>
              <a:t>Yakima Products, Inc.  Confidential</a:t>
            </a:r>
          </a:p>
        </p:txBody>
      </p:sp>
    </p:spTree>
    <p:extLst>
      <p:ext uri="{BB962C8B-B14F-4D97-AF65-F5344CB8AC3E}">
        <p14:creationId xmlns:p14="http://schemas.microsoft.com/office/powerpoint/2010/main" val="2511046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7A2989-ADFB-994E-AE49-878C6703E9D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677"/>
            <a:ext cx="12189020" cy="6856323"/>
          </a:xfrm>
          <a:prstGeom prst="rect">
            <a:avLst/>
          </a:prstGeom>
        </p:spPr>
      </p:pic>
      <p:sp>
        <p:nvSpPr>
          <p:cNvPr id="5" name="TextBox 4">
            <a:extLst>
              <a:ext uri="{FF2B5EF4-FFF2-40B4-BE49-F238E27FC236}">
                <a16:creationId xmlns:a16="http://schemas.microsoft.com/office/drawing/2014/main" id="{40D1AB1B-7D27-8F1A-99AC-67C580219BB0}"/>
              </a:ext>
            </a:extLst>
          </p:cNvPr>
          <p:cNvSpPr txBox="1"/>
          <p:nvPr/>
        </p:nvSpPr>
        <p:spPr>
          <a:xfrm>
            <a:off x="495089" y="831678"/>
            <a:ext cx="11467244" cy="482120"/>
          </a:xfrm>
          <a:prstGeom prst="rect">
            <a:avLst/>
          </a:prstGeom>
          <a:noFill/>
        </p:spPr>
        <p:txBody>
          <a:bodyPr wrap="square" rtlCol="0" anchor="ctr">
            <a:spAutoFit/>
          </a:bodyPr>
          <a:lstStyle/>
          <a:p>
            <a:pPr algn="ctr"/>
            <a:r>
              <a:rPr lang="en-US" sz="2533">
                <a:solidFill>
                  <a:srgbClr val="FF0000"/>
                </a:solidFill>
                <a:latin typeface="+mj-lt"/>
              </a:rPr>
              <a:t>Specialty Sales Presentation 26 SSM</a:t>
            </a:r>
          </a:p>
        </p:txBody>
      </p:sp>
      <p:pic>
        <p:nvPicPr>
          <p:cNvPr id="9" name="Picture 8" descr="YakimaTakeItEasy_LockUp.png">
            <a:extLst>
              <a:ext uri="{FF2B5EF4-FFF2-40B4-BE49-F238E27FC236}">
                <a16:creationId xmlns:a16="http://schemas.microsoft.com/office/drawing/2014/main" id="{FF4B4268-165B-3D81-3FEA-13A9F43B3525}"/>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r="-1"/>
          <a:stretch/>
        </p:blipFill>
        <p:spPr>
          <a:xfrm>
            <a:off x="4697683" y="374326"/>
            <a:ext cx="2833579" cy="576924"/>
          </a:xfrm>
          <a:prstGeom prst="rect">
            <a:avLst/>
          </a:prstGeom>
        </p:spPr>
      </p:pic>
    </p:spTree>
    <p:extLst>
      <p:ext uri="{BB962C8B-B14F-4D97-AF65-F5344CB8AC3E}">
        <p14:creationId xmlns:p14="http://schemas.microsoft.com/office/powerpoint/2010/main" val="2019806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69AC6D21-9941-7A2F-42B1-52D9249F631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xfrm>
            <a:off x="6176993" y="0"/>
            <a:ext cx="6015009" cy="6858000"/>
          </a:xfrm>
        </p:spPr>
      </p:pic>
      <p:sp>
        <p:nvSpPr>
          <p:cNvPr id="3" name="Slide Number Placeholder 2"/>
          <p:cNvSpPr>
            <a:spLocks noGrp="1"/>
          </p:cNvSpPr>
          <p:nvPr>
            <p:ph type="sldNum" sz="quarter" idx="11"/>
          </p:nvPr>
        </p:nvSpPr>
        <p:spPr/>
        <p:txBody>
          <a:bodyPr/>
          <a:lstStyle/>
          <a:p>
            <a:fld id="{E3C10A3F-FD94-6F46-B81C-C62BCA26E41C}" type="slidenum">
              <a:rPr lang="en-US" smtClean="0"/>
              <a:pPr/>
              <a:t>71</a:t>
            </a:fld>
            <a:endParaRPr lang="en-US"/>
          </a:p>
        </p:txBody>
      </p:sp>
      <p:sp>
        <p:nvSpPr>
          <p:cNvPr id="6" name="Text Placeholder 5"/>
          <p:cNvSpPr>
            <a:spLocks noGrp="1"/>
          </p:cNvSpPr>
          <p:nvPr>
            <p:ph type="body" sz="quarter" idx="14"/>
          </p:nvPr>
        </p:nvSpPr>
        <p:spPr>
          <a:xfrm>
            <a:off x="772588" y="3294183"/>
            <a:ext cx="4462739" cy="2971040"/>
          </a:xfrm>
        </p:spPr>
        <p:txBody>
          <a:bodyPr>
            <a:noAutofit/>
          </a:bodyPr>
          <a:lstStyle/>
          <a:p>
            <a:pPr>
              <a:lnSpc>
                <a:spcPct val="120000"/>
              </a:lnSpc>
            </a:pPr>
            <a:r>
              <a:rPr lang="en-US" sz="1600" b="1"/>
              <a:t>2025 Promises More Chaos</a:t>
            </a:r>
          </a:p>
          <a:p>
            <a:pPr>
              <a:lnSpc>
                <a:spcPct val="120000"/>
              </a:lnSpc>
            </a:pPr>
            <a:r>
              <a:rPr lang="en-US" sz="1600"/>
              <a:t>The Team will be Agile and Well Informed</a:t>
            </a:r>
          </a:p>
          <a:p>
            <a:pPr>
              <a:lnSpc>
                <a:spcPct val="120000"/>
              </a:lnSpc>
            </a:pPr>
            <a:r>
              <a:rPr lang="en-US" sz="1600"/>
              <a:t>Q1, despite new challenges, was Good</a:t>
            </a:r>
          </a:p>
          <a:p>
            <a:pPr>
              <a:lnSpc>
                <a:spcPct val="120000"/>
              </a:lnSpc>
            </a:pPr>
            <a:r>
              <a:rPr lang="en-US" sz="1600"/>
              <a:t>Q2, with new challenges, will be Better</a:t>
            </a:r>
          </a:p>
          <a:p>
            <a:pPr>
              <a:lnSpc>
                <a:spcPct val="120000"/>
              </a:lnSpc>
            </a:pPr>
            <a:r>
              <a:rPr lang="en-US" sz="1600"/>
              <a:t>Q3 &amp; Q4 – will present new challenges – And Opportunities</a:t>
            </a:r>
          </a:p>
        </p:txBody>
      </p:sp>
      <p:sp>
        <p:nvSpPr>
          <p:cNvPr id="5" name="Footer Placeholder 4"/>
          <p:cNvSpPr>
            <a:spLocks noGrp="1"/>
          </p:cNvSpPr>
          <p:nvPr>
            <p:ph type="ftr" sz="quarter" idx="10"/>
          </p:nvPr>
        </p:nvSpPr>
        <p:spPr/>
        <p:txBody>
          <a:bodyPr/>
          <a:lstStyle/>
          <a:p>
            <a:endParaRPr lang="en-US"/>
          </a:p>
        </p:txBody>
      </p:sp>
      <p:sp>
        <p:nvSpPr>
          <p:cNvPr id="9" name="Title 8">
            <a:extLst>
              <a:ext uri="{FF2B5EF4-FFF2-40B4-BE49-F238E27FC236}">
                <a16:creationId xmlns:a16="http://schemas.microsoft.com/office/drawing/2014/main" id="{DA6878C9-6591-F54E-90DF-4FC15F246566}"/>
              </a:ext>
            </a:extLst>
          </p:cNvPr>
          <p:cNvSpPr txBox="1">
            <a:spLocks/>
          </p:cNvSpPr>
          <p:nvPr/>
        </p:nvSpPr>
        <p:spPr>
          <a:xfrm>
            <a:off x="772588" y="1718283"/>
            <a:ext cx="4782387" cy="975232"/>
          </a:xfrm>
          <a:prstGeom prst="rect">
            <a:avLst/>
          </a:prstGeom>
        </p:spPr>
        <p:txBody>
          <a:bodyPr vert="horz" lIns="121920" tIns="60960" rIns="121920" bIns="60960" rtlCol="0" anchor="b">
            <a:noAutofit/>
          </a:bodyPr>
          <a:lstStyle>
            <a:lvl1pPr algn="l" defTabSz="457200" rtl="0" eaLnBrk="1" latinLnBrk="0" hangingPunct="1">
              <a:spcBef>
                <a:spcPct val="0"/>
              </a:spcBef>
              <a:buNone/>
              <a:defRPr sz="4400" b="0" i="0" kern="1200">
                <a:solidFill>
                  <a:schemeClr val="tx1"/>
                </a:solidFill>
                <a:latin typeface="+mj-lt"/>
                <a:ea typeface="+mj-ea"/>
                <a:cs typeface="Mark OT Black"/>
              </a:defRPr>
            </a:lvl1pPr>
          </a:lstStyle>
          <a:p>
            <a:r>
              <a:rPr lang="en-US" sz="3733"/>
              <a:t>Where We Are</a:t>
            </a:r>
          </a:p>
        </p:txBody>
      </p:sp>
    </p:spTree>
    <p:extLst>
      <p:ext uri="{BB962C8B-B14F-4D97-AF65-F5344CB8AC3E}">
        <p14:creationId xmlns:p14="http://schemas.microsoft.com/office/powerpoint/2010/main" val="11746761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79748-8A02-008B-04E4-00CE3558FF79}"/>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80687F26-D4E2-BF82-B799-33890E96BE4F}"/>
              </a:ext>
            </a:extLst>
          </p:cNvPr>
          <p:cNvSpPr>
            <a:spLocks noGrp="1"/>
          </p:cNvSpPr>
          <p:nvPr>
            <p:ph type="ftr" sz="quarter" idx="10"/>
          </p:nvPr>
        </p:nvSpPr>
        <p:spPr/>
        <p:txBody>
          <a:bodyPr/>
          <a:lstStyle/>
          <a:p>
            <a:pPr defTabSz="609570"/>
            <a:endParaRPr lang="en-US">
              <a:latin typeface="Mark OT"/>
            </a:endParaRPr>
          </a:p>
        </p:txBody>
      </p:sp>
      <p:sp>
        <p:nvSpPr>
          <p:cNvPr id="4" name="Slide Number Placeholder 3">
            <a:extLst>
              <a:ext uri="{FF2B5EF4-FFF2-40B4-BE49-F238E27FC236}">
                <a16:creationId xmlns:a16="http://schemas.microsoft.com/office/drawing/2014/main" id="{84C629A0-28A2-79DE-A305-4BBA9DB1C79C}"/>
              </a:ext>
            </a:extLst>
          </p:cNvPr>
          <p:cNvSpPr>
            <a:spLocks noGrp="1"/>
          </p:cNvSpPr>
          <p:nvPr>
            <p:ph type="sldNum" sz="quarter" idx="11"/>
          </p:nvPr>
        </p:nvSpPr>
        <p:spPr/>
        <p:txBody>
          <a:bodyPr/>
          <a:lstStyle/>
          <a:p>
            <a:pPr defTabSz="609570"/>
            <a:fld id="{E3C10A3F-FD94-6F46-B81C-C62BCA26E41C}" type="slidenum">
              <a:rPr lang="en-US">
                <a:latin typeface="Mark OT"/>
              </a:rPr>
              <a:pPr defTabSz="609570"/>
              <a:t>72</a:t>
            </a:fld>
            <a:endParaRPr lang="en-US">
              <a:latin typeface="Mark OT"/>
            </a:endParaRPr>
          </a:p>
        </p:txBody>
      </p:sp>
      <p:sp>
        <p:nvSpPr>
          <p:cNvPr id="7" name="Text Placeholder 6">
            <a:extLst>
              <a:ext uri="{FF2B5EF4-FFF2-40B4-BE49-F238E27FC236}">
                <a16:creationId xmlns:a16="http://schemas.microsoft.com/office/drawing/2014/main" id="{24AC7BC8-4747-0669-463D-E2885C46CB8B}"/>
              </a:ext>
            </a:extLst>
          </p:cNvPr>
          <p:cNvSpPr>
            <a:spLocks noGrp="1"/>
          </p:cNvSpPr>
          <p:nvPr>
            <p:ph type="body" sz="quarter" idx="14"/>
          </p:nvPr>
        </p:nvSpPr>
        <p:spPr>
          <a:xfrm>
            <a:off x="934826" y="2358581"/>
            <a:ext cx="10114764" cy="2601539"/>
          </a:xfrm>
        </p:spPr>
        <p:txBody>
          <a:bodyPr>
            <a:normAutofit/>
          </a:bodyPr>
          <a:lstStyle/>
          <a:p>
            <a:r>
              <a:rPr lang="en-US" sz="1600">
                <a:solidFill>
                  <a:schemeClr val="tx1"/>
                </a:solidFill>
              </a:rPr>
              <a:t> </a:t>
            </a:r>
          </a:p>
          <a:p>
            <a:endParaRPr lang="en-US" sz="1600">
              <a:solidFill>
                <a:schemeClr val="tx1"/>
              </a:solidFill>
            </a:endParaRPr>
          </a:p>
        </p:txBody>
      </p:sp>
      <p:sp>
        <p:nvSpPr>
          <p:cNvPr id="5" name="Date Placeholder 4">
            <a:extLst>
              <a:ext uri="{FF2B5EF4-FFF2-40B4-BE49-F238E27FC236}">
                <a16:creationId xmlns:a16="http://schemas.microsoft.com/office/drawing/2014/main" id="{5F51EAF8-647B-D31B-1E93-9861D53486C8}"/>
              </a:ext>
            </a:extLst>
          </p:cNvPr>
          <p:cNvSpPr>
            <a:spLocks noGrp="1"/>
          </p:cNvSpPr>
          <p:nvPr>
            <p:ph type="dt" sz="half" idx="2"/>
          </p:nvPr>
        </p:nvSpPr>
        <p:spPr>
          <a:xfrm>
            <a:off x="3247958" y="4833144"/>
            <a:ext cx="2588637" cy="274637"/>
          </a:xfrm>
          <a:prstGeom prst="rect">
            <a:avLst/>
          </a:prstGeom>
        </p:spPr>
        <p:txBody>
          <a:bodyPr vert="horz" lIns="91440" tIns="45720" rIns="91440" bIns="45720" rtlCol="0" anchor="ctr"/>
          <a:lstStyle>
            <a:defPPr>
              <a:defRPr lang="en-US"/>
            </a:defPPr>
            <a:lvl1pPr marL="0" algn="ctr" defTabSz="457200" rtl="0" eaLnBrk="1" latinLnBrk="0" hangingPunct="1">
              <a:defRPr sz="55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70"/>
            <a:r>
              <a:rPr lang="en-US"/>
              <a:t>Yakima Products, Inc.  Confidential</a:t>
            </a:r>
            <a:endParaRPr lang="en-US">
              <a:solidFill>
                <a:srgbClr val="AB2328"/>
              </a:solidFill>
              <a:latin typeface="Mark OT"/>
            </a:endParaRPr>
          </a:p>
        </p:txBody>
      </p:sp>
      <p:sp>
        <p:nvSpPr>
          <p:cNvPr id="8" name="Title 1">
            <a:extLst>
              <a:ext uri="{FF2B5EF4-FFF2-40B4-BE49-F238E27FC236}">
                <a16:creationId xmlns:a16="http://schemas.microsoft.com/office/drawing/2014/main" id="{5FB7F721-8460-26F3-EE20-68EEC15D824D}"/>
              </a:ext>
            </a:extLst>
          </p:cNvPr>
          <p:cNvSpPr txBox="1">
            <a:spLocks/>
          </p:cNvSpPr>
          <p:nvPr/>
        </p:nvSpPr>
        <p:spPr>
          <a:xfrm>
            <a:off x="934824" y="1"/>
            <a:ext cx="4953509" cy="1004835"/>
          </a:xfrm>
          <a:prstGeom prst="rect">
            <a:avLst/>
          </a:prstGeom>
        </p:spPr>
        <p:txBody>
          <a:bodyPr vert="horz" lIns="121920" tIns="60960" rIns="121920" bIns="60960" rtlCol="0" anchor="b">
            <a:noAutofit/>
          </a:bodyPr>
          <a:lstStyle>
            <a:lvl1pPr algn="l" defTabSz="457200" rtl="0" eaLnBrk="1" latinLnBrk="0" hangingPunct="1">
              <a:spcBef>
                <a:spcPct val="0"/>
              </a:spcBef>
              <a:buNone/>
              <a:defRPr sz="4400" b="0" i="0" kern="1200">
                <a:solidFill>
                  <a:schemeClr val="tx1"/>
                </a:solidFill>
                <a:latin typeface="+mj-lt"/>
                <a:ea typeface="+mj-ea"/>
                <a:cs typeface="Mark OT Black"/>
              </a:defRPr>
            </a:lvl1pPr>
          </a:lstStyle>
          <a:p>
            <a:pPr defTabSz="609570"/>
            <a:r>
              <a:rPr lang="en-US" sz="3733">
                <a:solidFill>
                  <a:srgbClr val="64686B"/>
                </a:solidFill>
                <a:latin typeface="Mark OT Heavy"/>
              </a:rPr>
              <a:t>REI Sales Trends</a:t>
            </a:r>
          </a:p>
        </p:txBody>
      </p:sp>
      <p:pic>
        <p:nvPicPr>
          <p:cNvPr id="9" name="Picture 8">
            <a:extLst>
              <a:ext uri="{FF2B5EF4-FFF2-40B4-BE49-F238E27FC236}">
                <a16:creationId xmlns:a16="http://schemas.microsoft.com/office/drawing/2014/main" id="{C027BEBC-AEE5-E608-179A-20762E8003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8781" y="311277"/>
            <a:ext cx="1256793" cy="918947"/>
          </a:xfrm>
          <a:prstGeom prst="rect">
            <a:avLst/>
          </a:prstGeom>
        </p:spPr>
      </p:pic>
      <p:sp>
        <p:nvSpPr>
          <p:cNvPr id="10" name="TextBox 9">
            <a:extLst>
              <a:ext uri="{FF2B5EF4-FFF2-40B4-BE49-F238E27FC236}">
                <a16:creationId xmlns:a16="http://schemas.microsoft.com/office/drawing/2014/main" id="{2177C7CC-FB9D-3A6A-4B0E-CD371A088BC3}"/>
              </a:ext>
            </a:extLst>
          </p:cNvPr>
          <p:cNvSpPr txBox="1"/>
          <p:nvPr/>
        </p:nvSpPr>
        <p:spPr>
          <a:xfrm>
            <a:off x="590020" y="1258693"/>
            <a:ext cx="4543944" cy="5078313"/>
          </a:xfrm>
          <a:prstGeom prst="rect">
            <a:avLst/>
          </a:prstGeom>
          <a:noFill/>
        </p:spPr>
        <p:txBody>
          <a:bodyPr wrap="square" rtlCol="0">
            <a:spAutoFit/>
          </a:bodyPr>
          <a:lstStyle/>
          <a:p>
            <a:pPr marL="285744" indent="-285744">
              <a:buFont typeface="Arial" panose="020B0604020202020204" pitchFamily="34" charset="0"/>
              <a:buChar char="•"/>
            </a:pPr>
            <a:r>
              <a:rPr lang="en-US" b="1"/>
              <a:t>YTD 2025 Yakima is +5.7% ($) and -2.5% (units) and Avg Unit Retails are +8.4% </a:t>
            </a:r>
          </a:p>
          <a:p>
            <a:endParaRPr lang="en-US"/>
          </a:p>
          <a:p>
            <a:pPr marL="742932" lvl="1" indent="-285744">
              <a:buFont typeface="Arial" panose="020B0604020202020204" pitchFamily="34" charset="0"/>
              <a:buChar char="•"/>
            </a:pPr>
            <a:r>
              <a:rPr lang="en-US"/>
              <a:t>Base Racks: -2.6%</a:t>
            </a:r>
          </a:p>
          <a:p>
            <a:pPr marL="742932" lvl="1" indent="-285744">
              <a:buFont typeface="Arial" panose="020B0604020202020204" pitchFamily="34" charset="0"/>
              <a:buChar char="•"/>
            </a:pPr>
            <a:r>
              <a:rPr lang="en-US"/>
              <a:t>Bike Racks: -9.1%</a:t>
            </a:r>
          </a:p>
          <a:p>
            <a:pPr marL="742932" lvl="1" indent="-285744">
              <a:buFont typeface="Arial" panose="020B0604020202020204" pitchFamily="34" charset="0"/>
              <a:buChar char="•"/>
            </a:pPr>
            <a:r>
              <a:rPr lang="en-US"/>
              <a:t>Cargo Boxes: +22%</a:t>
            </a:r>
          </a:p>
          <a:p>
            <a:pPr marL="742932" lvl="1" indent="-285744">
              <a:buFont typeface="Arial" panose="020B0604020202020204" pitchFamily="34" charset="0"/>
              <a:buChar char="•"/>
            </a:pPr>
            <a:r>
              <a:rPr lang="en-US"/>
              <a:t>Water: -11.9%</a:t>
            </a:r>
          </a:p>
          <a:p>
            <a:pPr marL="742932" lvl="1" indent="-285744">
              <a:buFont typeface="Arial" panose="020B0604020202020204" pitchFamily="34" charset="0"/>
              <a:buChar char="•"/>
            </a:pPr>
            <a:r>
              <a:rPr lang="en-US"/>
              <a:t>Snow: +12.4%</a:t>
            </a:r>
          </a:p>
          <a:p>
            <a:pPr marL="742932" lvl="1" indent="-285744">
              <a:buFont typeface="Arial" panose="020B0604020202020204" pitchFamily="34" charset="0"/>
              <a:buChar char="•"/>
            </a:pPr>
            <a:r>
              <a:rPr lang="en-US"/>
              <a:t>Rack Accessories: +6.1%</a:t>
            </a:r>
          </a:p>
          <a:p>
            <a:endParaRPr lang="en-US"/>
          </a:p>
          <a:p>
            <a:pPr marL="285744" indent="-285744">
              <a:buFont typeface="Arial" panose="020B0604020202020204" pitchFamily="34" charset="0"/>
              <a:buChar char="•"/>
            </a:pPr>
            <a:r>
              <a:rPr lang="en-US" b="1"/>
              <a:t>Top 5 Yakima Items ($) YTD 2025</a:t>
            </a:r>
          </a:p>
          <a:p>
            <a:pPr marL="742932" lvl="1" indent="-285744">
              <a:buFont typeface="Arial" panose="020B0604020202020204" pitchFamily="34" charset="0"/>
              <a:buChar char="•"/>
            </a:pPr>
            <a:r>
              <a:rPr lang="en-US"/>
              <a:t>Skybox NX XL</a:t>
            </a:r>
          </a:p>
          <a:p>
            <a:pPr marL="742932" lvl="1" indent="-285744">
              <a:buFont typeface="Arial" panose="020B0604020202020204" pitchFamily="34" charset="0"/>
              <a:buChar char="•"/>
            </a:pPr>
            <a:r>
              <a:rPr lang="en-US"/>
              <a:t>Timberline Tower 4-pack</a:t>
            </a:r>
          </a:p>
          <a:p>
            <a:pPr marL="742932" lvl="1" indent="-285744">
              <a:buFont typeface="Arial" panose="020B0604020202020204" pitchFamily="34" charset="0"/>
              <a:buChar char="•"/>
            </a:pPr>
            <a:r>
              <a:rPr lang="en-US"/>
              <a:t>Skybox 16 Carbonite SMU</a:t>
            </a:r>
          </a:p>
          <a:p>
            <a:pPr marL="742932" lvl="1" indent="-285744">
              <a:buFont typeface="Arial" panose="020B0604020202020204" pitchFamily="34" charset="0"/>
              <a:buChar char="•"/>
            </a:pPr>
            <a:r>
              <a:rPr lang="en-US" err="1"/>
              <a:t>FatCat</a:t>
            </a:r>
            <a:r>
              <a:rPr lang="en-US"/>
              <a:t> 6 EVO</a:t>
            </a:r>
          </a:p>
          <a:p>
            <a:pPr marL="742932" lvl="1" indent="-285744">
              <a:buFont typeface="Arial" panose="020B0604020202020204" pitchFamily="34" charset="0"/>
              <a:buChar char="•"/>
            </a:pPr>
            <a:r>
              <a:rPr lang="en-US" err="1"/>
              <a:t>OverHaul</a:t>
            </a:r>
            <a:r>
              <a:rPr lang="en-US"/>
              <a:t> HD</a:t>
            </a:r>
          </a:p>
          <a:p>
            <a:pPr marL="285744" indent="-285744">
              <a:buFont typeface="Arial" panose="020B0604020202020204" pitchFamily="34" charset="0"/>
              <a:buChar char="•"/>
            </a:pPr>
            <a:endParaRPr lang="en-US"/>
          </a:p>
        </p:txBody>
      </p:sp>
      <p:pic>
        <p:nvPicPr>
          <p:cNvPr id="18" name="Picture 17">
            <a:extLst>
              <a:ext uri="{FF2B5EF4-FFF2-40B4-BE49-F238E27FC236}">
                <a16:creationId xmlns:a16="http://schemas.microsoft.com/office/drawing/2014/main" id="{A9DCFC2D-4633-C5E6-3ED2-C729032EEB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1937" y="2280757"/>
            <a:ext cx="6950043" cy="3284505"/>
          </a:xfrm>
          <a:prstGeom prst="rect">
            <a:avLst/>
          </a:prstGeom>
        </p:spPr>
      </p:pic>
    </p:spTree>
    <p:extLst>
      <p:ext uri="{BB962C8B-B14F-4D97-AF65-F5344CB8AC3E}">
        <p14:creationId xmlns:p14="http://schemas.microsoft.com/office/powerpoint/2010/main" val="41198205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fld id="{E3C10A3F-FD94-6F46-B81C-C62BCA26E41C}" type="slidenum">
              <a:rPr lang="en-US" smtClean="0"/>
              <a:pPr/>
              <a:t>73</a:t>
            </a:fld>
            <a:endParaRPr lang="en-US"/>
          </a:p>
        </p:txBody>
      </p:sp>
      <p:sp>
        <p:nvSpPr>
          <p:cNvPr id="8" name="Text Placeholder 7"/>
          <p:cNvSpPr>
            <a:spLocks noGrp="1"/>
          </p:cNvSpPr>
          <p:nvPr>
            <p:ph type="body" sz="quarter" idx="22"/>
          </p:nvPr>
        </p:nvSpPr>
        <p:spPr>
          <a:xfrm>
            <a:off x="659007" y="3057499"/>
            <a:ext cx="5658667" cy="3264171"/>
          </a:xfrm>
        </p:spPr>
        <p:txBody>
          <a:bodyPr/>
          <a:lstStyle/>
          <a:p>
            <a:pPr>
              <a:buFont typeface="Arial" panose="020B0604020202020204" pitchFamily="34" charset="0"/>
              <a:buChar char="•"/>
            </a:pPr>
            <a:r>
              <a:rPr lang="en-US" b="1"/>
              <a:t>2026 Starts Now</a:t>
            </a:r>
          </a:p>
          <a:p>
            <a:pPr>
              <a:buFont typeface="Arial" panose="020B0604020202020204" pitchFamily="34" charset="0"/>
              <a:buChar char="•"/>
            </a:pPr>
            <a:r>
              <a:rPr lang="en-US"/>
              <a:t>The Most Complete Bike Tray Assortment </a:t>
            </a:r>
          </a:p>
          <a:p>
            <a:pPr>
              <a:buFont typeface="Arial" panose="020B0604020202020204" pitchFamily="34" charset="0"/>
              <a:buChar char="•"/>
            </a:pPr>
            <a:r>
              <a:rPr lang="en-US"/>
              <a:t>New Limited Edition </a:t>
            </a:r>
            <a:r>
              <a:rPr lang="en-US" err="1"/>
              <a:t>OverHaul</a:t>
            </a:r>
            <a:r>
              <a:rPr lang="en-US"/>
              <a:t> </a:t>
            </a:r>
            <a:r>
              <a:rPr lang="en-US" err="1"/>
              <a:t>ShadowLine</a:t>
            </a:r>
            <a:endParaRPr lang="en-US"/>
          </a:p>
          <a:p>
            <a:pPr>
              <a:buFont typeface="Arial" panose="020B0604020202020204" pitchFamily="34" charset="0"/>
              <a:buChar char="•"/>
            </a:pPr>
            <a:r>
              <a:rPr lang="en-US"/>
              <a:t>New Accessories</a:t>
            </a:r>
          </a:p>
          <a:p>
            <a:pPr>
              <a:buFont typeface="Arial" panose="020B0604020202020204" pitchFamily="34" charset="0"/>
              <a:buChar char="•"/>
            </a:pPr>
            <a:endParaRPr lang="en-US"/>
          </a:p>
          <a:p>
            <a:pPr>
              <a:buFont typeface="Arial" panose="020B0604020202020204" pitchFamily="34" charset="0"/>
              <a:buChar char="•"/>
            </a:pPr>
            <a:r>
              <a:rPr lang="en-US" b="1"/>
              <a:t>Bike Therapy is our big story</a:t>
            </a:r>
          </a:p>
          <a:p>
            <a:pPr lvl="1">
              <a:buFont typeface="Arial" panose="020B0604020202020204" pitchFamily="34" charset="0"/>
              <a:buChar char="•"/>
            </a:pPr>
            <a:r>
              <a:rPr lang="en-US"/>
              <a:t>We’ll assert our Strengths</a:t>
            </a:r>
          </a:p>
          <a:p>
            <a:pPr lvl="1">
              <a:buFont typeface="Arial" panose="020B0604020202020204" pitchFamily="34" charset="0"/>
              <a:buChar char="•"/>
            </a:pPr>
            <a:r>
              <a:rPr lang="en-US"/>
              <a:t>We’ll change the Dialogue</a:t>
            </a:r>
          </a:p>
        </p:txBody>
      </p:sp>
      <p:sp>
        <p:nvSpPr>
          <p:cNvPr id="14" name="Title 8">
            <a:extLst>
              <a:ext uri="{FF2B5EF4-FFF2-40B4-BE49-F238E27FC236}">
                <a16:creationId xmlns:a16="http://schemas.microsoft.com/office/drawing/2014/main" id="{19120930-47DA-B24C-A96A-85DED5F274B5}"/>
              </a:ext>
            </a:extLst>
          </p:cNvPr>
          <p:cNvSpPr>
            <a:spLocks noGrp="1"/>
          </p:cNvSpPr>
          <p:nvPr>
            <p:ph type="title"/>
          </p:nvPr>
        </p:nvSpPr>
        <p:spPr>
          <a:xfrm>
            <a:off x="671708" y="1515919"/>
            <a:ext cx="4782387" cy="991223"/>
          </a:xfrm>
        </p:spPr>
        <p:txBody>
          <a:bodyPr/>
          <a:lstStyle/>
          <a:p>
            <a:r>
              <a:rPr lang="en-US" sz="3733"/>
              <a:t>Where We’re Going</a:t>
            </a:r>
          </a:p>
        </p:txBody>
      </p:sp>
      <p:pic>
        <p:nvPicPr>
          <p:cNvPr id="7" name="Picture 6" descr="A yellow text on a white surface&#10;&#10;AI-generated content may be incorrect.">
            <a:extLst>
              <a:ext uri="{FF2B5EF4-FFF2-40B4-BE49-F238E27FC236}">
                <a16:creationId xmlns:a16="http://schemas.microsoft.com/office/drawing/2014/main" id="{CC32F9D8-0D98-ABFD-2815-55175C321B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9530" y="1180937"/>
            <a:ext cx="3515356" cy="3101011"/>
          </a:xfrm>
          <a:prstGeom prst="rect">
            <a:avLst/>
          </a:prstGeom>
        </p:spPr>
      </p:pic>
    </p:spTree>
    <p:extLst>
      <p:ext uri="{BB962C8B-B14F-4D97-AF65-F5344CB8AC3E}">
        <p14:creationId xmlns:p14="http://schemas.microsoft.com/office/powerpoint/2010/main" val="10219684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fld id="{E3C10A3F-FD94-6F46-B81C-C62BCA26E41C}" type="slidenum">
              <a:rPr lang="en-US" smtClean="0"/>
              <a:pPr/>
              <a:t>74</a:t>
            </a:fld>
            <a:endParaRPr lang="en-US"/>
          </a:p>
        </p:txBody>
      </p:sp>
      <p:sp>
        <p:nvSpPr>
          <p:cNvPr id="12" name="Text Placeholder 7">
            <a:extLst>
              <a:ext uri="{FF2B5EF4-FFF2-40B4-BE49-F238E27FC236}">
                <a16:creationId xmlns:a16="http://schemas.microsoft.com/office/drawing/2014/main" id="{588403DB-1215-1F50-00B6-135DBC9A8241}"/>
              </a:ext>
            </a:extLst>
          </p:cNvPr>
          <p:cNvSpPr>
            <a:spLocks noGrp="1"/>
          </p:cNvSpPr>
          <p:nvPr>
            <p:ph type="body" sz="quarter" idx="22"/>
          </p:nvPr>
        </p:nvSpPr>
        <p:spPr>
          <a:xfrm>
            <a:off x="598479" y="2718775"/>
            <a:ext cx="4781549" cy="3264171"/>
          </a:xfrm>
        </p:spPr>
        <p:txBody>
          <a:bodyPr>
            <a:normAutofit fontScale="70000" lnSpcReduction="20000"/>
          </a:bodyPr>
          <a:lstStyle/>
          <a:p>
            <a:pPr>
              <a:lnSpc>
                <a:spcPct val="120000"/>
              </a:lnSpc>
            </a:pPr>
            <a:r>
              <a:rPr lang="en-US" sz="2000" b="1"/>
              <a:t>Our Assortment</a:t>
            </a:r>
          </a:p>
          <a:p>
            <a:pPr lvl="1">
              <a:lnSpc>
                <a:spcPct val="120000"/>
              </a:lnSpc>
            </a:pPr>
            <a:r>
              <a:rPr lang="en-US" sz="2000"/>
              <a:t>4 of 5 Tray Racks with Market Leading Capabilities – </a:t>
            </a:r>
            <a:r>
              <a:rPr lang="en-US" sz="2000" i="1"/>
              <a:t>as a group…Leading</a:t>
            </a:r>
          </a:p>
          <a:p>
            <a:pPr lvl="2">
              <a:lnSpc>
                <a:spcPct val="120000"/>
              </a:lnSpc>
            </a:pPr>
            <a:r>
              <a:rPr lang="en-US" sz="2000"/>
              <a:t>52” Plus wheelbase</a:t>
            </a:r>
          </a:p>
          <a:p>
            <a:pPr lvl="2">
              <a:lnSpc>
                <a:spcPct val="120000"/>
              </a:lnSpc>
            </a:pPr>
            <a:r>
              <a:rPr lang="en-US" sz="2000"/>
              <a:t>65 </a:t>
            </a:r>
            <a:r>
              <a:rPr lang="en-US" sz="2000" err="1"/>
              <a:t>Lbs</a:t>
            </a:r>
            <a:r>
              <a:rPr lang="en-US" sz="2000"/>
              <a:t> Plus per tray</a:t>
            </a:r>
          </a:p>
          <a:p>
            <a:pPr>
              <a:lnSpc>
                <a:spcPct val="120000"/>
              </a:lnSpc>
            </a:pPr>
            <a:r>
              <a:rPr lang="en-US" sz="2000" b="1"/>
              <a:t>The Circana Leaders do not offer these Capabilities in as full an assortment. </a:t>
            </a:r>
          </a:p>
          <a:p>
            <a:pPr>
              <a:lnSpc>
                <a:spcPct val="120000"/>
              </a:lnSpc>
            </a:pPr>
            <a:r>
              <a:rPr lang="en-US" sz="2000"/>
              <a:t> </a:t>
            </a:r>
            <a:r>
              <a:rPr lang="en-US" sz="2000" b="1"/>
              <a:t>The Fifth? </a:t>
            </a:r>
            <a:r>
              <a:rPr lang="en-US" sz="2000"/>
              <a:t>The HoldUp is lowest profile, Burly AF, holds all classic bikes at lowest price</a:t>
            </a:r>
          </a:p>
          <a:p>
            <a:pPr>
              <a:lnSpc>
                <a:spcPct val="120000"/>
              </a:lnSpc>
            </a:pPr>
            <a:r>
              <a:rPr lang="en-US" sz="2000" b="1"/>
              <a:t>Our Accessories </a:t>
            </a:r>
            <a:r>
              <a:rPr lang="en-US" sz="2000"/>
              <a:t>are more than afterthoughts</a:t>
            </a:r>
          </a:p>
          <a:p>
            <a:pPr lvl="1">
              <a:lnSpc>
                <a:spcPct val="120000"/>
              </a:lnSpc>
            </a:pPr>
            <a:r>
              <a:rPr lang="en-US" sz="2000" i="1"/>
              <a:t>Some will eventually be ordered by the pallet</a:t>
            </a:r>
          </a:p>
          <a:p>
            <a:pPr marL="0" indent="0">
              <a:buNone/>
            </a:pPr>
            <a:endParaRPr lang="en-US"/>
          </a:p>
        </p:txBody>
      </p:sp>
      <p:sp>
        <p:nvSpPr>
          <p:cNvPr id="13" name="Title 8">
            <a:extLst>
              <a:ext uri="{FF2B5EF4-FFF2-40B4-BE49-F238E27FC236}">
                <a16:creationId xmlns:a16="http://schemas.microsoft.com/office/drawing/2014/main" id="{E5C02910-4205-2271-2897-349ED8E364AB}"/>
              </a:ext>
            </a:extLst>
          </p:cNvPr>
          <p:cNvSpPr>
            <a:spLocks noGrp="1"/>
          </p:cNvSpPr>
          <p:nvPr>
            <p:ph type="title"/>
          </p:nvPr>
        </p:nvSpPr>
        <p:spPr>
          <a:xfrm>
            <a:off x="671708" y="1515919"/>
            <a:ext cx="4782387" cy="991223"/>
          </a:xfrm>
        </p:spPr>
        <p:txBody>
          <a:bodyPr/>
          <a:lstStyle/>
          <a:p>
            <a:r>
              <a:rPr lang="en-US" sz="3733"/>
              <a:t>The Sales Opportunity</a:t>
            </a:r>
          </a:p>
        </p:txBody>
      </p:sp>
      <p:sp>
        <p:nvSpPr>
          <p:cNvPr id="10" name="TextBox 9">
            <a:extLst>
              <a:ext uri="{FF2B5EF4-FFF2-40B4-BE49-F238E27FC236}">
                <a16:creationId xmlns:a16="http://schemas.microsoft.com/office/drawing/2014/main" id="{625C473E-40D8-3BDF-A380-A3781DAE7239}"/>
              </a:ext>
            </a:extLst>
          </p:cNvPr>
          <p:cNvSpPr txBox="1"/>
          <p:nvPr/>
        </p:nvSpPr>
        <p:spPr>
          <a:xfrm>
            <a:off x="6096000" y="3047939"/>
            <a:ext cx="5225416" cy="2801536"/>
          </a:xfrm>
          <a:prstGeom prst="rect">
            <a:avLst/>
          </a:prstGeom>
          <a:noFill/>
        </p:spPr>
        <p:txBody>
          <a:bodyPr wrap="square" rtlCol="0">
            <a:spAutoFit/>
          </a:bodyPr>
          <a:lstStyle/>
          <a:p>
            <a:pPr marL="228594" indent="-228594">
              <a:buFont typeface="Arial" panose="020B0604020202020204" pitchFamily="34" charset="0"/>
              <a:buChar char="•"/>
            </a:pPr>
            <a:r>
              <a:rPr lang="en-US" sz="1467" b="1"/>
              <a:t>Changing the Dialogue</a:t>
            </a:r>
          </a:p>
          <a:p>
            <a:pPr marL="838179" lvl="1" indent="-228594">
              <a:buFont typeface="Arial" panose="020B0604020202020204" pitchFamily="34" charset="0"/>
              <a:buChar char="•"/>
            </a:pPr>
            <a:r>
              <a:rPr lang="en-US" sz="1467"/>
              <a:t>Many New Bikes exceed 50” in wheelbase</a:t>
            </a:r>
          </a:p>
          <a:p>
            <a:pPr marL="838179" lvl="1" indent="-228594">
              <a:buFont typeface="Arial" panose="020B0604020202020204" pitchFamily="34" charset="0"/>
              <a:buChar char="•"/>
            </a:pPr>
            <a:r>
              <a:rPr lang="en-US" sz="1467"/>
              <a:t>Many New Bikes exceed 60 </a:t>
            </a:r>
            <a:r>
              <a:rPr lang="en-US" sz="1467" err="1"/>
              <a:t>lbs</a:t>
            </a:r>
            <a:endParaRPr lang="en-US" sz="1467"/>
          </a:p>
          <a:p>
            <a:pPr marL="380990" indent="-380990">
              <a:buFontTx/>
              <a:buChar char="-"/>
            </a:pPr>
            <a:endParaRPr lang="en-US" sz="1467"/>
          </a:p>
          <a:p>
            <a:pPr marL="228594" indent="-228594">
              <a:buFont typeface="Arial" panose="020B0604020202020204" pitchFamily="34" charset="0"/>
              <a:buChar char="•"/>
            </a:pPr>
            <a:r>
              <a:rPr lang="en-US" sz="1467" b="1"/>
              <a:t>The Current Market Top Sellers can’t do it all.</a:t>
            </a:r>
          </a:p>
          <a:p>
            <a:pPr marL="838179" lvl="1" indent="-228594">
              <a:buFont typeface="Arial" panose="020B0604020202020204" pitchFamily="34" charset="0"/>
              <a:buChar char="•"/>
            </a:pPr>
            <a:r>
              <a:rPr lang="en-US" sz="1467"/>
              <a:t>Returns are happening</a:t>
            </a:r>
          </a:p>
          <a:p>
            <a:pPr marL="838179" lvl="1" indent="-228594">
              <a:buFont typeface="Arial" panose="020B0604020202020204" pitchFamily="34" charset="0"/>
              <a:buChar char="•"/>
            </a:pPr>
            <a:r>
              <a:rPr lang="en-US" sz="1467"/>
              <a:t>Questions aren’t being asked</a:t>
            </a:r>
          </a:p>
          <a:p>
            <a:pPr marL="838179" lvl="1" indent="-228594">
              <a:buFont typeface="Arial" panose="020B0604020202020204" pitchFamily="34" charset="0"/>
              <a:buChar char="•"/>
            </a:pPr>
            <a:r>
              <a:rPr lang="en-US" sz="1467"/>
              <a:t>We’re Solving A Problem</a:t>
            </a:r>
          </a:p>
          <a:p>
            <a:pPr marL="990575" lvl="1" indent="-380990">
              <a:buFontTx/>
              <a:buChar char="-"/>
            </a:pPr>
            <a:endParaRPr lang="en-US" sz="1467"/>
          </a:p>
          <a:p>
            <a:pPr marL="228594" indent="-228594">
              <a:buFont typeface="Arial" panose="020B0604020202020204" pitchFamily="34" charset="0"/>
              <a:buChar char="•"/>
            </a:pPr>
            <a:r>
              <a:rPr lang="en-US" sz="1467" b="1"/>
              <a:t>Yakima’s New Assortment is the Most Reliable Full Line offering</a:t>
            </a:r>
          </a:p>
          <a:p>
            <a:pPr marL="838179" lvl="1" indent="-228594">
              <a:buFont typeface="Arial" panose="020B0604020202020204" pitchFamily="34" charset="0"/>
              <a:buChar char="•"/>
            </a:pPr>
            <a:r>
              <a:rPr lang="en-US" sz="1467"/>
              <a:t>We Will Push This Story - </a:t>
            </a:r>
            <a:r>
              <a:rPr lang="en-US" sz="1467" i="1"/>
              <a:t>Hard</a:t>
            </a:r>
          </a:p>
        </p:txBody>
      </p:sp>
      <p:graphicFrame>
        <p:nvGraphicFramePr>
          <p:cNvPr id="15" name="Chart 14">
            <a:extLst>
              <a:ext uri="{FF2B5EF4-FFF2-40B4-BE49-F238E27FC236}">
                <a16:creationId xmlns:a16="http://schemas.microsoft.com/office/drawing/2014/main" id="{400BB9DC-557F-BDC0-3D95-CBB5F87DBC50}"/>
              </a:ext>
            </a:extLst>
          </p:cNvPr>
          <p:cNvGraphicFramePr>
            <a:graphicFrameLocks/>
          </p:cNvGraphicFramePr>
          <p:nvPr/>
        </p:nvGraphicFramePr>
        <p:xfrm>
          <a:off x="10136104" y="-999308"/>
          <a:ext cx="2318777" cy="732627"/>
        </p:xfrm>
        <a:graphic>
          <a:graphicData uri="http://schemas.openxmlformats.org/drawingml/2006/chart">
            <c:chart xmlns:c="http://schemas.openxmlformats.org/drawingml/2006/chart" xmlns:r="http://schemas.openxmlformats.org/officeDocument/2006/relationships" r:id="rId2"/>
          </a:graphicData>
        </a:graphic>
      </p:graphicFrame>
      <p:pic>
        <p:nvPicPr>
          <p:cNvPr id="1026" name="Picture 2">
            <a:extLst>
              <a:ext uri="{FF2B5EF4-FFF2-40B4-BE49-F238E27FC236}">
                <a16:creationId xmlns:a16="http://schemas.microsoft.com/office/drawing/2014/main" id="{048B4E9F-F475-89E1-CBD3-66AB2BFB8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407" y="427736"/>
            <a:ext cx="3716787" cy="2409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444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DD052-D3A2-25BD-F91E-D16D9F57D394}"/>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8B599659-F2DA-FA92-6C98-EAAE501F306E}"/>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21014E70-CEB7-E461-39A1-FE1566F1D185}"/>
              </a:ext>
            </a:extLst>
          </p:cNvPr>
          <p:cNvSpPr>
            <a:spLocks noGrp="1"/>
          </p:cNvSpPr>
          <p:nvPr>
            <p:ph type="sldNum" sz="quarter" idx="11"/>
          </p:nvPr>
        </p:nvSpPr>
        <p:spPr/>
        <p:txBody>
          <a:bodyPr/>
          <a:lstStyle/>
          <a:p>
            <a:fld id="{E3C10A3F-FD94-6F46-B81C-C62BCA26E41C}" type="slidenum">
              <a:rPr lang="en-US" smtClean="0"/>
              <a:pPr/>
              <a:t>75</a:t>
            </a:fld>
            <a:endParaRPr lang="en-US"/>
          </a:p>
        </p:txBody>
      </p:sp>
      <p:sp>
        <p:nvSpPr>
          <p:cNvPr id="12" name="Text Placeholder 7">
            <a:extLst>
              <a:ext uri="{FF2B5EF4-FFF2-40B4-BE49-F238E27FC236}">
                <a16:creationId xmlns:a16="http://schemas.microsoft.com/office/drawing/2014/main" id="{AC19D9B2-9EF5-A242-3277-5D559E8DDB9E}"/>
              </a:ext>
            </a:extLst>
          </p:cNvPr>
          <p:cNvSpPr>
            <a:spLocks noGrp="1"/>
          </p:cNvSpPr>
          <p:nvPr>
            <p:ph type="body" sz="quarter" idx="22"/>
          </p:nvPr>
        </p:nvSpPr>
        <p:spPr>
          <a:xfrm>
            <a:off x="659007" y="3057499"/>
            <a:ext cx="4781549" cy="3264171"/>
          </a:xfrm>
        </p:spPr>
        <p:txBody>
          <a:bodyPr/>
          <a:lstStyle/>
          <a:p>
            <a:pPr>
              <a:lnSpc>
                <a:spcPct val="120000"/>
              </a:lnSpc>
            </a:pPr>
            <a:r>
              <a:rPr lang="en-US" sz="1600"/>
              <a:t>Marketing Push for New Bike Racks - </a:t>
            </a:r>
            <a:r>
              <a:rPr lang="en-US" sz="1600" i="1"/>
              <a:t>This Year</a:t>
            </a:r>
          </a:p>
          <a:p>
            <a:pPr>
              <a:lnSpc>
                <a:spcPct val="120000"/>
              </a:lnSpc>
            </a:pPr>
            <a:r>
              <a:rPr lang="en-US" sz="1600"/>
              <a:t>Samples</a:t>
            </a:r>
          </a:p>
          <a:p>
            <a:pPr>
              <a:lnSpc>
                <a:spcPct val="120000"/>
              </a:lnSpc>
            </a:pPr>
            <a:r>
              <a:rPr lang="en-US" sz="1600"/>
              <a:t>Sales Collateral</a:t>
            </a:r>
          </a:p>
          <a:p>
            <a:pPr>
              <a:lnSpc>
                <a:spcPct val="120000"/>
              </a:lnSpc>
            </a:pPr>
            <a:r>
              <a:rPr lang="en-US" sz="1600"/>
              <a:t>Merchandising</a:t>
            </a:r>
          </a:p>
          <a:p>
            <a:pPr>
              <a:lnSpc>
                <a:spcPct val="120000"/>
              </a:lnSpc>
            </a:pPr>
            <a:r>
              <a:rPr lang="en-US" sz="1600"/>
              <a:t>Consumer Events</a:t>
            </a:r>
          </a:p>
          <a:p>
            <a:pPr>
              <a:lnSpc>
                <a:spcPct val="120000"/>
              </a:lnSpc>
            </a:pPr>
            <a:r>
              <a:rPr lang="en-US" sz="1600"/>
              <a:t>Education</a:t>
            </a:r>
          </a:p>
          <a:p>
            <a:pPr>
              <a:lnSpc>
                <a:spcPct val="120000"/>
              </a:lnSpc>
            </a:pPr>
            <a:r>
              <a:rPr lang="en-US" sz="1600" i="1"/>
              <a:t>Sales Programs</a:t>
            </a:r>
          </a:p>
          <a:p>
            <a:pPr marL="0" indent="0">
              <a:buNone/>
            </a:pPr>
            <a:endParaRPr lang="en-US"/>
          </a:p>
        </p:txBody>
      </p:sp>
      <p:sp>
        <p:nvSpPr>
          <p:cNvPr id="13" name="Title 8">
            <a:extLst>
              <a:ext uri="{FF2B5EF4-FFF2-40B4-BE49-F238E27FC236}">
                <a16:creationId xmlns:a16="http://schemas.microsoft.com/office/drawing/2014/main" id="{1377F5A9-3DE4-549C-973D-10458E21AE34}"/>
              </a:ext>
            </a:extLst>
          </p:cNvPr>
          <p:cNvSpPr>
            <a:spLocks noGrp="1"/>
          </p:cNvSpPr>
          <p:nvPr>
            <p:ph type="title"/>
          </p:nvPr>
        </p:nvSpPr>
        <p:spPr>
          <a:xfrm>
            <a:off x="671708" y="1515920"/>
            <a:ext cx="4782387" cy="633968"/>
          </a:xfrm>
        </p:spPr>
        <p:txBody>
          <a:bodyPr/>
          <a:lstStyle/>
          <a:p>
            <a:r>
              <a:rPr lang="en-US" sz="3733"/>
              <a:t>The </a:t>
            </a:r>
            <a:r>
              <a:rPr lang="en-US" sz="3733" err="1"/>
              <a:t>ToolKit</a:t>
            </a:r>
            <a:r>
              <a:rPr lang="en-US" sz="3733"/>
              <a:t> </a:t>
            </a:r>
            <a:endParaRPr lang="en-US" sz="2133"/>
          </a:p>
        </p:txBody>
      </p:sp>
      <p:pic>
        <p:nvPicPr>
          <p:cNvPr id="6" name="Picture 5" descr="A black and white logo&#10;&#10;AI-generated content may be incorrect.">
            <a:extLst>
              <a:ext uri="{FF2B5EF4-FFF2-40B4-BE49-F238E27FC236}">
                <a16:creationId xmlns:a16="http://schemas.microsoft.com/office/drawing/2014/main" id="{8EAED8ED-E88D-981B-9F73-7CD8D43867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3917" y="871545"/>
            <a:ext cx="2729763" cy="4371908"/>
          </a:xfrm>
          <a:prstGeom prst="rect">
            <a:avLst/>
          </a:prstGeom>
        </p:spPr>
      </p:pic>
    </p:spTree>
    <p:extLst>
      <p:ext uri="{BB962C8B-B14F-4D97-AF65-F5344CB8AC3E}">
        <p14:creationId xmlns:p14="http://schemas.microsoft.com/office/powerpoint/2010/main" val="34874514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C21B9-FB82-2658-A4E3-BE65C38E1C3E}"/>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DFA19BD4-78E8-ACE7-1A9F-B6E89046D35F}"/>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AF5903B1-7397-03CA-A9E1-E9F750ED0A1F}"/>
              </a:ext>
            </a:extLst>
          </p:cNvPr>
          <p:cNvSpPr>
            <a:spLocks noGrp="1"/>
          </p:cNvSpPr>
          <p:nvPr>
            <p:ph type="sldNum" sz="quarter" idx="11"/>
          </p:nvPr>
        </p:nvSpPr>
        <p:spPr/>
        <p:txBody>
          <a:bodyPr/>
          <a:lstStyle/>
          <a:p>
            <a:fld id="{E3C10A3F-FD94-6F46-B81C-C62BCA26E41C}" type="slidenum">
              <a:rPr lang="en-US" smtClean="0"/>
              <a:pPr/>
              <a:t>76</a:t>
            </a:fld>
            <a:endParaRPr lang="en-US"/>
          </a:p>
        </p:txBody>
      </p:sp>
      <p:sp>
        <p:nvSpPr>
          <p:cNvPr id="12" name="Text Placeholder 7">
            <a:extLst>
              <a:ext uri="{FF2B5EF4-FFF2-40B4-BE49-F238E27FC236}">
                <a16:creationId xmlns:a16="http://schemas.microsoft.com/office/drawing/2014/main" id="{47367CDC-0C76-5258-9B79-918AAA9F6DA1}"/>
              </a:ext>
            </a:extLst>
          </p:cNvPr>
          <p:cNvSpPr>
            <a:spLocks noGrp="1"/>
          </p:cNvSpPr>
          <p:nvPr>
            <p:ph type="body" sz="quarter" idx="22"/>
          </p:nvPr>
        </p:nvSpPr>
        <p:spPr>
          <a:xfrm>
            <a:off x="659007" y="3057499"/>
            <a:ext cx="4781549" cy="3264171"/>
          </a:xfrm>
        </p:spPr>
        <p:txBody>
          <a:bodyPr/>
          <a:lstStyle/>
          <a:p>
            <a:pPr>
              <a:lnSpc>
                <a:spcPct val="120000"/>
              </a:lnSpc>
            </a:pPr>
            <a:r>
              <a:rPr lang="en-US" sz="1600"/>
              <a:t>We’ve Refined the Sales Programs</a:t>
            </a:r>
          </a:p>
          <a:p>
            <a:pPr>
              <a:lnSpc>
                <a:spcPct val="120000"/>
              </a:lnSpc>
            </a:pPr>
            <a:r>
              <a:rPr lang="en-US" sz="1600"/>
              <a:t>We’ve Simplified New Dealer HUB Process</a:t>
            </a:r>
          </a:p>
          <a:p>
            <a:pPr>
              <a:lnSpc>
                <a:spcPct val="120000"/>
              </a:lnSpc>
            </a:pPr>
            <a:r>
              <a:rPr lang="en-US" sz="1600"/>
              <a:t>We’re Targeting New Bike Accounts and Dormant Accounts w New </a:t>
            </a:r>
            <a:r>
              <a:rPr lang="en-US" sz="1600" b="1"/>
              <a:t>Bike Therapy Program</a:t>
            </a:r>
          </a:p>
          <a:p>
            <a:pPr>
              <a:lnSpc>
                <a:spcPct val="120000"/>
              </a:lnSpc>
            </a:pPr>
            <a:r>
              <a:rPr lang="en-US" sz="1600"/>
              <a:t>We’ve refined, and re-named, our ‘Distributor Program.’ </a:t>
            </a:r>
            <a:r>
              <a:rPr lang="en-US" sz="1600" b="1"/>
              <a:t>Ignite Program</a:t>
            </a:r>
          </a:p>
          <a:p>
            <a:pPr>
              <a:lnSpc>
                <a:spcPct val="120000"/>
              </a:lnSpc>
            </a:pPr>
            <a:r>
              <a:rPr lang="en-US" sz="1600"/>
              <a:t> </a:t>
            </a:r>
            <a:r>
              <a:rPr lang="en-US" sz="1600" b="1" i="1"/>
              <a:t>We will Meaningfully Re-Engage with the Bike Channel</a:t>
            </a:r>
          </a:p>
          <a:p>
            <a:pPr marL="0" indent="0">
              <a:buNone/>
            </a:pPr>
            <a:endParaRPr lang="en-US"/>
          </a:p>
        </p:txBody>
      </p:sp>
      <p:sp>
        <p:nvSpPr>
          <p:cNvPr id="13" name="Title 8">
            <a:extLst>
              <a:ext uri="{FF2B5EF4-FFF2-40B4-BE49-F238E27FC236}">
                <a16:creationId xmlns:a16="http://schemas.microsoft.com/office/drawing/2014/main" id="{CBA26DDE-61DA-747F-09B0-218E4719B364}"/>
              </a:ext>
            </a:extLst>
          </p:cNvPr>
          <p:cNvSpPr>
            <a:spLocks noGrp="1"/>
          </p:cNvSpPr>
          <p:nvPr>
            <p:ph type="title"/>
          </p:nvPr>
        </p:nvSpPr>
        <p:spPr>
          <a:xfrm>
            <a:off x="671708" y="1515919"/>
            <a:ext cx="4782387" cy="991223"/>
          </a:xfrm>
        </p:spPr>
        <p:txBody>
          <a:bodyPr/>
          <a:lstStyle/>
          <a:p>
            <a:r>
              <a:rPr lang="en-US" sz="3733"/>
              <a:t>The Programs</a:t>
            </a:r>
          </a:p>
        </p:txBody>
      </p:sp>
      <p:pic>
        <p:nvPicPr>
          <p:cNvPr id="7" name="Picture 6" descr="Cartoon a cartoon of a person lying on a couch next to a dog&#10;&#10;AI-generated content may be incorrect.">
            <a:extLst>
              <a:ext uri="{FF2B5EF4-FFF2-40B4-BE49-F238E27FC236}">
                <a16:creationId xmlns:a16="http://schemas.microsoft.com/office/drawing/2014/main" id="{74C8BF6A-987C-680F-D9FA-42D810A61F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4896" y="1072204"/>
            <a:ext cx="3797568" cy="4047611"/>
          </a:xfrm>
          <a:prstGeom prst="rect">
            <a:avLst/>
          </a:prstGeom>
        </p:spPr>
      </p:pic>
    </p:spTree>
    <p:extLst>
      <p:ext uri="{BB962C8B-B14F-4D97-AF65-F5344CB8AC3E}">
        <p14:creationId xmlns:p14="http://schemas.microsoft.com/office/powerpoint/2010/main" val="6220638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24E23-3533-1916-AA52-40511C478BAE}"/>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E860219E-29B4-A75D-C913-0984AF17473F}"/>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AB65235D-B790-41D3-8C47-744C4BFFA7F9}"/>
              </a:ext>
            </a:extLst>
          </p:cNvPr>
          <p:cNvSpPr>
            <a:spLocks noGrp="1"/>
          </p:cNvSpPr>
          <p:nvPr>
            <p:ph type="sldNum" sz="quarter" idx="11"/>
          </p:nvPr>
        </p:nvSpPr>
        <p:spPr/>
        <p:txBody>
          <a:bodyPr/>
          <a:lstStyle/>
          <a:p>
            <a:fld id="{E3C10A3F-FD94-6F46-B81C-C62BCA26E41C}" type="slidenum">
              <a:rPr lang="en-US" smtClean="0"/>
              <a:pPr/>
              <a:t>77</a:t>
            </a:fld>
            <a:endParaRPr lang="en-US"/>
          </a:p>
        </p:txBody>
      </p:sp>
      <p:sp>
        <p:nvSpPr>
          <p:cNvPr id="13" name="Title 8">
            <a:extLst>
              <a:ext uri="{FF2B5EF4-FFF2-40B4-BE49-F238E27FC236}">
                <a16:creationId xmlns:a16="http://schemas.microsoft.com/office/drawing/2014/main" id="{96673EF2-E0B6-8041-8577-883D2FCC178D}"/>
              </a:ext>
            </a:extLst>
          </p:cNvPr>
          <p:cNvSpPr>
            <a:spLocks noGrp="1"/>
          </p:cNvSpPr>
          <p:nvPr>
            <p:ph type="title"/>
          </p:nvPr>
        </p:nvSpPr>
        <p:spPr>
          <a:xfrm>
            <a:off x="671708" y="1515919"/>
            <a:ext cx="4782387" cy="991223"/>
          </a:xfrm>
        </p:spPr>
        <p:txBody>
          <a:bodyPr/>
          <a:lstStyle/>
          <a:p>
            <a:r>
              <a:rPr lang="en-US" sz="3733"/>
              <a:t>The Programs - Operations</a:t>
            </a:r>
          </a:p>
        </p:txBody>
      </p:sp>
      <p:sp>
        <p:nvSpPr>
          <p:cNvPr id="4" name="Text Placeholder 7">
            <a:extLst>
              <a:ext uri="{FF2B5EF4-FFF2-40B4-BE49-F238E27FC236}">
                <a16:creationId xmlns:a16="http://schemas.microsoft.com/office/drawing/2014/main" id="{90AC2A81-E35C-7486-A0FF-0BF69D37A3A0}"/>
              </a:ext>
            </a:extLst>
          </p:cNvPr>
          <p:cNvSpPr>
            <a:spLocks noGrp="1"/>
          </p:cNvSpPr>
          <p:nvPr/>
        </p:nvSpPr>
        <p:spPr>
          <a:xfrm>
            <a:off x="5100814" y="2271802"/>
            <a:ext cx="7816297" cy="2076167"/>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67" b="1"/>
              <a:t>Layers of coverage!</a:t>
            </a:r>
          </a:p>
          <a:p>
            <a:pPr marL="0" indent="0">
              <a:buNone/>
            </a:pPr>
            <a:endParaRPr lang="en-US" sz="1067" b="1"/>
          </a:p>
          <a:p>
            <a:r>
              <a:rPr lang="en-US" sz="1867" b="1"/>
              <a:t>Pre-Season</a:t>
            </a:r>
            <a:r>
              <a:rPr lang="en-US" sz="1867"/>
              <a:t> – incentivized commitment</a:t>
            </a:r>
            <a:endParaRPr lang="en-US" sz="1067" b="1"/>
          </a:p>
          <a:p>
            <a:r>
              <a:rPr lang="en-US" sz="1867" b="1"/>
              <a:t>Ignite</a:t>
            </a:r>
            <a:r>
              <a:rPr lang="en-US" sz="1867"/>
              <a:t> – distributor function available to all</a:t>
            </a:r>
          </a:p>
          <a:p>
            <a:r>
              <a:rPr lang="en-US" sz="1867" b="1" i="1"/>
              <a:t>Bike Therapy </a:t>
            </a:r>
            <a:r>
              <a:rPr lang="en-US" sz="1867"/>
              <a:t>– focused bike growth, distro growth</a:t>
            </a:r>
          </a:p>
        </p:txBody>
      </p:sp>
      <p:pic>
        <p:nvPicPr>
          <p:cNvPr id="5" name="Picture 4">
            <a:extLst>
              <a:ext uri="{FF2B5EF4-FFF2-40B4-BE49-F238E27FC236}">
                <a16:creationId xmlns:a16="http://schemas.microsoft.com/office/drawing/2014/main" id="{0213395D-E3F2-7A71-7107-E615226E55BC}"/>
              </a:ext>
            </a:extLst>
          </p:cNvPr>
          <p:cNvPicPr/>
          <p:nvPr/>
        </p:nvPicPr>
        <p:blipFill>
          <a:blip r:embed="rId2"/>
          <a:stretch>
            <a:fillRect/>
          </a:stretch>
        </p:blipFill>
        <p:spPr>
          <a:xfrm>
            <a:off x="671709" y="2734823"/>
            <a:ext cx="3975100" cy="3568700"/>
          </a:xfrm>
          <a:prstGeom prst="rect">
            <a:avLst/>
          </a:prstGeom>
        </p:spPr>
      </p:pic>
      <p:pic>
        <p:nvPicPr>
          <p:cNvPr id="6" name="Picture 5">
            <a:extLst>
              <a:ext uri="{FF2B5EF4-FFF2-40B4-BE49-F238E27FC236}">
                <a16:creationId xmlns:a16="http://schemas.microsoft.com/office/drawing/2014/main" id="{0902F251-44B8-9C82-C473-EBF40AC15795}"/>
              </a:ext>
            </a:extLst>
          </p:cNvPr>
          <p:cNvPicPr/>
          <p:nvPr/>
        </p:nvPicPr>
        <p:blipFill>
          <a:blip r:embed="rId3"/>
          <a:stretch>
            <a:fillRect/>
          </a:stretch>
        </p:blipFill>
        <p:spPr>
          <a:xfrm>
            <a:off x="6203134" y="4586199"/>
            <a:ext cx="3670300" cy="1282700"/>
          </a:xfrm>
          <a:prstGeom prst="rect">
            <a:avLst/>
          </a:prstGeom>
        </p:spPr>
      </p:pic>
      <p:pic>
        <p:nvPicPr>
          <p:cNvPr id="7" name="Picture 6" descr="Cartoon a cartoon of a person sitting at a computer&#10;&#10;AI-generated content may be incorrect.">
            <a:extLst>
              <a:ext uri="{FF2B5EF4-FFF2-40B4-BE49-F238E27FC236}">
                <a16:creationId xmlns:a16="http://schemas.microsoft.com/office/drawing/2014/main" id="{3AC5378A-5670-A1F7-3F01-E5232CCFB6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9753" y="477379"/>
            <a:ext cx="2126033" cy="2077079"/>
          </a:xfrm>
          <a:prstGeom prst="rect">
            <a:avLst/>
          </a:prstGeom>
        </p:spPr>
      </p:pic>
    </p:spTree>
    <p:extLst>
      <p:ext uri="{BB962C8B-B14F-4D97-AF65-F5344CB8AC3E}">
        <p14:creationId xmlns:p14="http://schemas.microsoft.com/office/powerpoint/2010/main" val="23956253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3CE846A-C127-DF43-A4B5-EDAB7647F881}"/>
              </a:ext>
            </a:extLst>
          </p:cNvPr>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1" name="Title 1">
            <a:extLst>
              <a:ext uri="{FF2B5EF4-FFF2-40B4-BE49-F238E27FC236}">
                <a16:creationId xmlns:a16="http://schemas.microsoft.com/office/drawing/2014/main" id="{2788E8F1-AFA7-77AB-51C5-38ECA4CB71D0}"/>
              </a:ext>
            </a:extLst>
          </p:cNvPr>
          <p:cNvSpPr txBox="1">
            <a:spLocks/>
          </p:cNvSpPr>
          <p:nvPr/>
        </p:nvSpPr>
        <p:spPr>
          <a:xfrm>
            <a:off x="454180" y="945777"/>
            <a:ext cx="5324741" cy="970175"/>
          </a:xfrm>
          <a:prstGeom prst="rect">
            <a:avLst/>
          </a:prstGeom>
        </p:spPr>
        <p:txBody>
          <a:bodyPr vert="horz" lIns="121920" tIns="60960" rIns="121920" bIns="60960" rtlCol="0" anchor="b">
            <a:noAutofit/>
          </a:bodyPr>
          <a:lstStyle>
            <a:lvl1pPr algn="l" defTabSz="457200" rtl="0" eaLnBrk="1" latinLnBrk="0" hangingPunct="1">
              <a:spcBef>
                <a:spcPct val="0"/>
              </a:spcBef>
              <a:buNone/>
              <a:defRPr sz="4400" b="0" i="0" kern="1200">
                <a:solidFill>
                  <a:schemeClr val="tx1"/>
                </a:solidFill>
                <a:latin typeface="+mj-lt"/>
                <a:ea typeface="+mj-ea"/>
                <a:cs typeface="Mark OT Black"/>
              </a:defRPr>
            </a:lvl1pPr>
          </a:lstStyle>
          <a:p>
            <a:r>
              <a:rPr lang="en-US" sz="3700"/>
              <a:t>Let's See Opportunity</a:t>
            </a:r>
            <a:endParaRPr lang="en-US" sz="3733"/>
          </a:p>
        </p:txBody>
      </p:sp>
      <p:sp>
        <p:nvSpPr>
          <p:cNvPr id="62" name="Text Placeholder 5">
            <a:extLst>
              <a:ext uri="{FF2B5EF4-FFF2-40B4-BE49-F238E27FC236}">
                <a16:creationId xmlns:a16="http://schemas.microsoft.com/office/drawing/2014/main" id="{78ED916F-F106-31E4-2A7D-7445E69C5548}"/>
              </a:ext>
            </a:extLst>
          </p:cNvPr>
          <p:cNvSpPr txBox="1">
            <a:spLocks/>
          </p:cNvSpPr>
          <p:nvPr/>
        </p:nvSpPr>
        <p:spPr>
          <a:xfrm>
            <a:off x="454178" y="1788059"/>
            <a:ext cx="4386991" cy="391584"/>
          </a:xfrm>
          <a:prstGeom prst="rect">
            <a:avLst/>
          </a:prstGeom>
        </p:spPr>
        <p:txBody>
          <a:bodyPr vert="horz" lIns="121920" tIns="60960" rIns="121920" bIns="60960" rtlCol="0" anchor="b">
            <a:noAutofit/>
          </a:bodyPr>
          <a:lstStyle>
            <a:lvl1pPr marL="0" indent="0" algn="l" defTabSz="457200" rtl="0" eaLnBrk="1" latinLnBrk="0" hangingPunct="1">
              <a:spcBef>
                <a:spcPct val="20000"/>
              </a:spcBef>
              <a:buFont typeface="Arial"/>
              <a:buNone/>
              <a:defRPr sz="1400" kern="1200">
                <a:solidFill>
                  <a:srgbClr val="AB2328"/>
                </a:solidFill>
                <a:latin typeface="+mj-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50">
                <a:solidFill>
                  <a:schemeClr val="accent1"/>
                </a:solidFill>
              </a:rPr>
              <a:t>and make it our reality</a:t>
            </a:r>
            <a:endParaRPr lang="en-US" sz="1867">
              <a:solidFill>
                <a:schemeClr val="accent1"/>
              </a:solidFill>
            </a:endParaRP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78</a:t>
            </a:fld>
            <a:endParaRPr lang="en-US"/>
          </a:p>
        </p:txBody>
      </p:sp>
      <p:sp>
        <p:nvSpPr>
          <p:cNvPr id="5" name="Date Placeholder 4"/>
          <p:cNvSpPr>
            <a:spLocks noGrp="1"/>
          </p:cNvSpPr>
          <p:nvPr>
            <p:ph type="dt" sz="half" idx="2"/>
          </p:nvPr>
        </p:nvSpPr>
        <p:spPr>
          <a:xfrm>
            <a:off x="3247958" y="4833144"/>
            <a:ext cx="2588637" cy="274637"/>
          </a:xfrm>
          <a:prstGeom prst="rect">
            <a:avLst/>
          </a:prstGeom>
        </p:spPr>
        <p:txBody>
          <a:bodyPr vert="horz" lIns="91440" tIns="45720" rIns="91440" bIns="45720" rtlCol="0" anchor="ctr"/>
          <a:lstStyle>
            <a:defPPr>
              <a:defRPr lang="en-US"/>
            </a:defPPr>
            <a:lvl1pPr marL="0" algn="ctr" defTabSz="457200" rtl="0" eaLnBrk="1" latinLnBrk="0" hangingPunct="1">
              <a:defRPr sz="55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Yakima Products, Inc.  Confidential</a:t>
            </a:r>
          </a:p>
        </p:txBody>
      </p:sp>
      <p:sp>
        <p:nvSpPr>
          <p:cNvPr id="6" name="Rectangle 5">
            <a:extLst>
              <a:ext uri="{FF2B5EF4-FFF2-40B4-BE49-F238E27FC236}">
                <a16:creationId xmlns:a16="http://schemas.microsoft.com/office/drawing/2014/main" id="{CA17993F-3CAE-2633-20BC-1168C2527746}"/>
              </a:ext>
            </a:extLst>
          </p:cNvPr>
          <p:cNvSpPr/>
          <p:nvPr/>
        </p:nvSpPr>
        <p:spPr>
          <a:xfrm>
            <a:off x="384639" y="3854618"/>
            <a:ext cx="2057400" cy="502573"/>
          </a:xfrm>
          <a:prstGeom prst="rect">
            <a:avLst/>
          </a:prstGeom>
        </p:spPr>
        <p:txBody>
          <a:bodyPr wrap="square">
            <a:spAutoFit/>
          </a:bodyPr>
          <a:lstStyle/>
          <a:p>
            <a:pPr lvl="0"/>
            <a:r>
              <a:rPr lang="en-US" sz="1333" b="1">
                <a:ea typeface="Times New Roman"/>
                <a:cs typeface="Times New Roman"/>
              </a:rPr>
              <a:t>Block and Tackle in 2025</a:t>
            </a:r>
            <a:endParaRPr lang="en-US" sz="1333" b="1"/>
          </a:p>
        </p:txBody>
      </p:sp>
      <p:sp>
        <p:nvSpPr>
          <p:cNvPr id="9" name="Rectangle 8">
            <a:extLst>
              <a:ext uri="{FF2B5EF4-FFF2-40B4-BE49-F238E27FC236}">
                <a16:creationId xmlns:a16="http://schemas.microsoft.com/office/drawing/2014/main" id="{5F49BA56-4EB3-475A-12C5-6C3AA147CEE5}"/>
              </a:ext>
            </a:extLst>
          </p:cNvPr>
          <p:cNvSpPr/>
          <p:nvPr/>
        </p:nvSpPr>
        <p:spPr>
          <a:xfrm>
            <a:off x="454180" y="3080581"/>
            <a:ext cx="372325" cy="584775"/>
          </a:xfrm>
          <a:prstGeom prst="rect">
            <a:avLst/>
          </a:prstGeom>
        </p:spPr>
        <p:txBody>
          <a:bodyPr wrap="square">
            <a:spAutoFit/>
          </a:bodyPr>
          <a:lstStyle/>
          <a:p>
            <a:r>
              <a:rPr lang="en-US" sz="3200">
                <a:solidFill>
                  <a:schemeClr val="accent1"/>
                </a:solidFill>
                <a:latin typeface="+mj-lt"/>
              </a:rPr>
              <a:t>1</a:t>
            </a:r>
          </a:p>
        </p:txBody>
      </p:sp>
      <p:cxnSp>
        <p:nvCxnSpPr>
          <p:cNvPr id="11" name="Straight Connector 10">
            <a:extLst>
              <a:ext uri="{FF2B5EF4-FFF2-40B4-BE49-F238E27FC236}">
                <a16:creationId xmlns:a16="http://schemas.microsoft.com/office/drawing/2014/main" id="{AC19F812-08D4-837B-F714-903CF5CC7BFC}"/>
              </a:ext>
            </a:extLst>
          </p:cNvPr>
          <p:cNvCxnSpPr>
            <a:cxnSpLocks/>
          </p:cNvCxnSpPr>
          <p:nvPr/>
        </p:nvCxnSpPr>
        <p:spPr>
          <a:xfrm>
            <a:off x="509214" y="3642360"/>
            <a:ext cx="15621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grpSp>
        <p:nvGrpSpPr>
          <p:cNvPr id="7" name="Group 6">
            <a:extLst>
              <a:ext uri="{FF2B5EF4-FFF2-40B4-BE49-F238E27FC236}">
                <a16:creationId xmlns:a16="http://schemas.microsoft.com/office/drawing/2014/main" id="{7A99E5C1-AAB6-1894-B692-4B451540CECD}"/>
              </a:ext>
            </a:extLst>
          </p:cNvPr>
          <p:cNvGrpSpPr/>
          <p:nvPr/>
        </p:nvGrpSpPr>
        <p:grpSpPr>
          <a:xfrm>
            <a:off x="5159896" y="3080579"/>
            <a:ext cx="2057400" cy="1276610"/>
            <a:chOff x="3869922" y="2310435"/>
            <a:chExt cx="1543050" cy="957458"/>
          </a:xfrm>
        </p:grpSpPr>
        <p:sp>
          <p:nvSpPr>
            <p:cNvPr id="47" name="Rectangle 46">
              <a:extLst>
                <a:ext uri="{FF2B5EF4-FFF2-40B4-BE49-F238E27FC236}">
                  <a16:creationId xmlns:a16="http://schemas.microsoft.com/office/drawing/2014/main" id="{6B6F2CF3-CC05-C7B8-1E88-477B444C5BB0}"/>
                </a:ext>
              </a:extLst>
            </p:cNvPr>
            <p:cNvSpPr/>
            <p:nvPr/>
          </p:nvSpPr>
          <p:spPr>
            <a:xfrm>
              <a:off x="3869922" y="2890963"/>
              <a:ext cx="1543050" cy="376930"/>
            </a:xfrm>
            <a:prstGeom prst="rect">
              <a:avLst/>
            </a:prstGeom>
          </p:spPr>
          <p:txBody>
            <a:bodyPr wrap="square">
              <a:spAutoFit/>
            </a:bodyPr>
            <a:lstStyle/>
            <a:p>
              <a:pPr lvl="0"/>
              <a:r>
                <a:rPr lang="en-US" sz="1333" b="1">
                  <a:ea typeface="Times New Roman"/>
                  <a:cs typeface="Times New Roman"/>
                </a:rPr>
                <a:t>Regionals, GOA Connect and SEMA</a:t>
              </a:r>
              <a:endParaRPr lang="en-US" sz="1333" b="1"/>
            </a:p>
          </p:txBody>
        </p:sp>
        <p:sp>
          <p:nvSpPr>
            <p:cNvPr id="48" name="Rectangle 47">
              <a:extLst>
                <a:ext uri="{FF2B5EF4-FFF2-40B4-BE49-F238E27FC236}">
                  <a16:creationId xmlns:a16="http://schemas.microsoft.com/office/drawing/2014/main" id="{9EAB6E6F-A237-5A50-2CF9-754B98963962}"/>
                </a:ext>
              </a:extLst>
            </p:cNvPr>
            <p:cNvSpPr/>
            <p:nvPr/>
          </p:nvSpPr>
          <p:spPr>
            <a:xfrm>
              <a:off x="3918225" y="2310435"/>
              <a:ext cx="279244" cy="438581"/>
            </a:xfrm>
            <a:prstGeom prst="rect">
              <a:avLst/>
            </a:prstGeom>
          </p:spPr>
          <p:txBody>
            <a:bodyPr wrap="square">
              <a:spAutoFit/>
            </a:bodyPr>
            <a:lstStyle/>
            <a:p>
              <a:r>
                <a:rPr lang="en-US" sz="3200">
                  <a:solidFill>
                    <a:schemeClr val="accent1"/>
                  </a:solidFill>
                  <a:latin typeface="+mj-lt"/>
                </a:rPr>
                <a:t>3</a:t>
              </a:r>
            </a:p>
          </p:txBody>
        </p:sp>
        <p:cxnSp>
          <p:nvCxnSpPr>
            <p:cNvPr id="49" name="Straight Connector 48">
              <a:extLst>
                <a:ext uri="{FF2B5EF4-FFF2-40B4-BE49-F238E27FC236}">
                  <a16:creationId xmlns:a16="http://schemas.microsoft.com/office/drawing/2014/main" id="{B8BCA760-39EC-0EAF-4C0E-25016F9C9879}"/>
                </a:ext>
              </a:extLst>
            </p:cNvPr>
            <p:cNvCxnSpPr>
              <a:cxnSpLocks/>
            </p:cNvCxnSpPr>
            <p:nvPr/>
          </p:nvCxnSpPr>
          <p:spPr>
            <a:xfrm>
              <a:off x="3959500" y="2731770"/>
              <a:ext cx="1171575"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8" name="Group 7">
            <a:extLst>
              <a:ext uri="{FF2B5EF4-FFF2-40B4-BE49-F238E27FC236}">
                <a16:creationId xmlns:a16="http://schemas.microsoft.com/office/drawing/2014/main" id="{BBE1F10B-10EC-F0E7-80D9-77A68B31B028}"/>
              </a:ext>
            </a:extLst>
          </p:cNvPr>
          <p:cNvGrpSpPr/>
          <p:nvPr/>
        </p:nvGrpSpPr>
        <p:grpSpPr>
          <a:xfrm>
            <a:off x="7544956" y="3080579"/>
            <a:ext cx="2057400" cy="1276610"/>
            <a:chOff x="5658717" y="2310435"/>
            <a:chExt cx="1543050" cy="957458"/>
          </a:xfrm>
        </p:grpSpPr>
        <p:sp>
          <p:nvSpPr>
            <p:cNvPr id="51" name="Rectangle 50">
              <a:extLst>
                <a:ext uri="{FF2B5EF4-FFF2-40B4-BE49-F238E27FC236}">
                  <a16:creationId xmlns:a16="http://schemas.microsoft.com/office/drawing/2014/main" id="{5300E1AE-043F-43A1-1091-70D1AAA1E5F2}"/>
                </a:ext>
              </a:extLst>
            </p:cNvPr>
            <p:cNvSpPr/>
            <p:nvPr/>
          </p:nvSpPr>
          <p:spPr>
            <a:xfrm>
              <a:off x="5658717" y="2890963"/>
              <a:ext cx="1543050" cy="376930"/>
            </a:xfrm>
            <a:prstGeom prst="rect">
              <a:avLst/>
            </a:prstGeom>
          </p:spPr>
          <p:txBody>
            <a:bodyPr wrap="square">
              <a:spAutoFit/>
            </a:bodyPr>
            <a:lstStyle/>
            <a:p>
              <a:pPr lvl="0"/>
              <a:r>
                <a:rPr lang="en-US" sz="1333" b="1">
                  <a:ea typeface="Times New Roman"/>
                  <a:cs typeface="Times New Roman"/>
                </a:rPr>
                <a:t>Marketing &amp; Operational Support</a:t>
              </a:r>
              <a:endParaRPr lang="en-US" sz="1333" b="1"/>
            </a:p>
          </p:txBody>
        </p:sp>
        <p:sp>
          <p:nvSpPr>
            <p:cNvPr id="52" name="Rectangle 51">
              <a:extLst>
                <a:ext uri="{FF2B5EF4-FFF2-40B4-BE49-F238E27FC236}">
                  <a16:creationId xmlns:a16="http://schemas.microsoft.com/office/drawing/2014/main" id="{2F8C7FA5-D162-08E0-E64A-66B93E74D5AF}"/>
                </a:ext>
              </a:extLst>
            </p:cNvPr>
            <p:cNvSpPr/>
            <p:nvPr/>
          </p:nvSpPr>
          <p:spPr>
            <a:xfrm>
              <a:off x="5707020" y="2310435"/>
              <a:ext cx="279244" cy="438581"/>
            </a:xfrm>
            <a:prstGeom prst="rect">
              <a:avLst/>
            </a:prstGeom>
          </p:spPr>
          <p:txBody>
            <a:bodyPr wrap="square">
              <a:spAutoFit/>
            </a:bodyPr>
            <a:lstStyle/>
            <a:p>
              <a:r>
                <a:rPr lang="en-US" sz="3200">
                  <a:solidFill>
                    <a:schemeClr val="accent1"/>
                  </a:solidFill>
                  <a:latin typeface="+mj-lt"/>
                </a:rPr>
                <a:t>4</a:t>
              </a:r>
            </a:p>
          </p:txBody>
        </p:sp>
        <p:cxnSp>
          <p:nvCxnSpPr>
            <p:cNvPr id="53" name="Straight Connector 52">
              <a:extLst>
                <a:ext uri="{FF2B5EF4-FFF2-40B4-BE49-F238E27FC236}">
                  <a16:creationId xmlns:a16="http://schemas.microsoft.com/office/drawing/2014/main" id="{05136ED5-BD92-A60A-77D2-39326797426B}"/>
                </a:ext>
              </a:extLst>
            </p:cNvPr>
            <p:cNvCxnSpPr>
              <a:cxnSpLocks/>
            </p:cNvCxnSpPr>
            <p:nvPr/>
          </p:nvCxnSpPr>
          <p:spPr>
            <a:xfrm>
              <a:off x="5748295" y="2731770"/>
              <a:ext cx="1171575"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0" name="Group 9">
            <a:extLst>
              <a:ext uri="{FF2B5EF4-FFF2-40B4-BE49-F238E27FC236}">
                <a16:creationId xmlns:a16="http://schemas.microsoft.com/office/drawing/2014/main" id="{A917165C-68EB-A3D9-D302-39D8AA717FE6}"/>
              </a:ext>
            </a:extLst>
          </p:cNvPr>
          <p:cNvGrpSpPr/>
          <p:nvPr/>
        </p:nvGrpSpPr>
        <p:grpSpPr>
          <a:xfrm>
            <a:off x="9930016" y="3080581"/>
            <a:ext cx="2057400" cy="1071491"/>
            <a:chOff x="7447512" y="2310435"/>
            <a:chExt cx="1543050" cy="803618"/>
          </a:xfrm>
        </p:grpSpPr>
        <p:sp>
          <p:nvSpPr>
            <p:cNvPr id="55" name="Rectangle 54">
              <a:extLst>
                <a:ext uri="{FF2B5EF4-FFF2-40B4-BE49-F238E27FC236}">
                  <a16:creationId xmlns:a16="http://schemas.microsoft.com/office/drawing/2014/main" id="{252B715B-0D94-1EB9-0528-A4A1928ED73B}"/>
                </a:ext>
              </a:extLst>
            </p:cNvPr>
            <p:cNvSpPr/>
            <p:nvPr/>
          </p:nvSpPr>
          <p:spPr>
            <a:xfrm>
              <a:off x="7447512" y="2890963"/>
              <a:ext cx="1543050" cy="223090"/>
            </a:xfrm>
            <a:prstGeom prst="rect">
              <a:avLst/>
            </a:prstGeom>
          </p:spPr>
          <p:txBody>
            <a:bodyPr wrap="square">
              <a:spAutoFit/>
            </a:bodyPr>
            <a:lstStyle/>
            <a:p>
              <a:pPr lvl="0"/>
              <a:r>
                <a:rPr lang="en-US" sz="1333" b="1">
                  <a:ea typeface="Times New Roman"/>
                  <a:cs typeface="Times New Roman"/>
                </a:rPr>
                <a:t>Buy a New House</a:t>
              </a:r>
              <a:endParaRPr lang="en-US" sz="1333" b="1"/>
            </a:p>
          </p:txBody>
        </p:sp>
        <p:sp>
          <p:nvSpPr>
            <p:cNvPr id="56" name="Rectangle 55">
              <a:extLst>
                <a:ext uri="{FF2B5EF4-FFF2-40B4-BE49-F238E27FC236}">
                  <a16:creationId xmlns:a16="http://schemas.microsoft.com/office/drawing/2014/main" id="{589511A7-5230-88F9-DDB2-10571C501072}"/>
                </a:ext>
              </a:extLst>
            </p:cNvPr>
            <p:cNvSpPr/>
            <p:nvPr/>
          </p:nvSpPr>
          <p:spPr>
            <a:xfrm>
              <a:off x="7495815" y="2310435"/>
              <a:ext cx="279244" cy="438581"/>
            </a:xfrm>
            <a:prstGeom prst="rect">
              <a:avLst/>
            </a:prstGeom>
          </p:spPr>
          <p:txBody>
            <a:bodyPr wrap="square">
              <a:spAutoFit/>
            </a:bodyPr>
            <a:lstStyle/>
            <a:p>
              <a:r>
                <a:rPr lang="en-US" sz="3200">
                  <a:solidFill>
                    <a:schemeClr val="accent1"/>
                  </a:solidFill>
                  <a:latin typeface="+mj-lt"/>
                </a:rPr>
                <a:t>5</a:t>
              </a:r>
            </a:p>
          </p:txBody>
        </p:sp>
        <p:cxnSp>
          <p:nvCxnSpPr>
            <p:cNvPr id="57" name="Straight Connector 56">
              <a:extLst>
                <a:ext uri="{FF2B5EF4-FFF2-40B4-BE49-F238E27FC236}">
                  <a16:creationId xmlns:a16="http://schemas.microsoft.com/office/drawing/2014/main" id="{B3AF5050-9418-71D7-CD87-B531EEAD3F18}"/>
                </a:ext>
              </a:extLst>
            </p:cNvPr>
            <p:cNvCxnSpPr>
              <a:cxnSpLocks/>
            </p:cNvCxnSpPr>
            <p:nvPr/>
          </p:nvCxnSpPr>
          <p:spPr>
            <a:xfrm>
              <a:off x="7537090" y="2731770"/>
              <a:ext cx="1171575"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2" name="Group 1">
            <a:extLst>
              <a:ext uri="{FF2B5EF4-FFF2-40B4-BE49-F238E27FC236}">
                <a16:creationId xmlns:a16="http://schemas.microsoft.com/office/drawing/2014/main" id="{E8EC3B88-A64B-5612-707D-07490BD0F4AE}"/>
              </a:ext>
            </a:extLst>
          </p:cNvPr>
          <p:cNvGrpSpPr/>
          <p:nvPr/>
        </p:nvGrpSpPr>
        <p:grpSpPr>
          <a:xfrm>
            <a:off x="2774836" y="3080580"/>
            <a:ext cx="2057400" cy="1481731"/>
            <a:chOff x="2081127" y="2310435"/>
            <a:chExt cx="1543050" cy="1111298"/>
          </a:xfrm>
        </p:grpSpPr>
        <p:sp>
          <p:nvSpPr>
            <p:cNvPr id="44" name="Rectangle 43">
              <a:extLst>
                <a:ext uri="{FF2B5EF4-FFF2-40B4-BE49-F238E27FC236}">
                  <a16:creationId xmlns:a16="http://schemas.microsoft.com/office/drawing/2014/main" id="{3899D61C-CE72-D57D-0CC5-97767FF47251}"/>
                </a:ext>
              </a:extLst>
            </p:cNvPr>
            <p:cNvSpPr/>
            <p:nvPr/>
          </p:nvSpPr>
          <p:spPr>
            <a:xfrm>
              <a:off x="2129430" y="2310435"/>
              <a:ext cx="279244" cy="438581"/>
            </a:xfrm>
            <a:prstGeom prst="rect">
              <a:avLst/>
            </a:prstGeom>
          </p:spPr>
          <p:txBody>
            <a:bodyPr wrap="square">
              <a:spAutoFit/>
            </a:bodyPr>
            <a:lstStyle/>
            <a:p>
              <a:r>
                <a:rPr lang="en-US" sz="3200">
                  <a:solidFill>
                    <a:schemeClr val="accent1"/>
                  </a:solidFill>
                  <a:latin typeface="+mj-lt"/>
                </a:rPr>
                <a:t>2</a:t>
              </a:r>
            </a:p>
          </p:txBody>
        </p:sp>
        <p:cxnSp>
          <p:nvCxnSpPr>
            <p:cNvPr id="45" name="Straight Connector 44">
              <a:extLst>
                <a:ext uri="{FF2B5EF4-FFF2-40B4-BE49-F238E27FC236}">
                  <a16:creationId xmlns:a16="http://schemas.microsoft.com/office/drawing/2014/main" id="{24A53BA6-36C8-85F3-85DF-747C237D3B27}"/>
                </a:ext>
              </a:extLst>
            </p:cNvPr>
            <p:cNvCxnSpPr>
              <a:cxnSpLocks/>
            </p:cNvCxnSpPr>
            <p:nvPr/>
          </p:nvCxnSpPr>
          <p:spPr>
            <a:xfrm>
              <a:off x="2170705" y="2731770"/>
              <a:ext cx="1171575"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58" name="Rectangle 57">
              <a:extLst>
                <a:ext uri="{FF2B5EF4-FFF2-40B4-BE49-F238E27FC236}">
                  <a16:creationId xmlns:a16="http://schemas.microsoft.com/office/drawing/2014/main" id="{DAC4F09F-1B4D-6ABE-3C4D-4670F5EFA948}"/>
                </a:ext>
              </a:extLst>
            </p:cNvPr>
            <p:cNvSpPr/>
            <p:nvPr/>
          </p:nvSpPr>
          <p:spPr>
            <a:xfrm>
              <a:off x="2081127" y="2890963"/>
              <a:ext cx="1543050" cy="530770"/>
            </a:xfrm>
            <a:prstGeom prst="rect">
              <a:avLst/>
            </a:prstGeom>
          </p:spPr>
          <p:txBody>
            <a:bodyPr wrap="square">
              <a:spAutoFit/>
            </a:bodyPr>
            <a:lstStyle/>
            <a:p>
              <a:pPr lvl="0"/>
              <a:r>
                <a:rPr lang="en-US" sz="1333" b="1" i="1">
                  <a:ea typeface="Times New Roman"/>
                  <a:cs typeface="Times New Roman"/>
                </a:rPr>
                <a:t>Prepare and Learn to   </a:t>
              </a:r>
              <a:r>
                <a:rPr lang="en-US" sz="1333" b="1">
                  <a:ea typeface="Times New Roman"/>
                  <a:cs typeface="Times New Roman"/>
                </a:rPr>
                <a:t>Sell in Aggressively for 26</a:t>
              </a:r>
              <a:endParaRPr lang="en-US" sz="1333" b="1"/>
            </a:p>
          </p:txBody>
        </p:sp>
      </p:grpSp>
    </p:spTree>
    <p:extLst>
      <p:ext uri="{BB962C8B-B14F-4D97-AF65-F5344CB8AC3E}">
        <p14:creationId xmlns:p14="http://schemas.microsoft.com/office/powerpoint/2010/main" val="41741505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3CE846A-C127-DF43-A4B5-EDAB7647F881}"/>
              </a:ext>
            </a:extLst>
          </p:cNvPr>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3C10A3F-FD94-6F46-B81C-C62BCA26E41C}" type="slidenum">
              <a:rPr lang="en-US" smtClean="0"/>
              <a:pPr/>
              <a:t>79</a:t>
            </a:fld>
            <a:endParaRPr lang="en-US"/>
          </a:p>
        </p:txBody>
      </p:sp>
      <p:pic>
        <p:nvPicPr>
          <p:cNvPr id="23" name="Picture 22" descr="YakimaTakeItEasy_LockUp.png">
            <a:extLst>
              <a:ext uri="{FF2B5EF4-FFF2-40B4-BE49-F238E27FC236}">
                <a16:creationId xmlns:a16="http://schemas.microsoft.com/office/drawing/2014/main" id="{D90D7C8F-CB66-34A1-871B-88B029D318F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026384" y="2212737"/>
            <a:ext cx="5446409" cy="1559009"/>
          </a:xfrm>
          <a:prstGeom prst="rect">
            <a:avLst/>
          </a:prstGeom>
        </p:spPr>
      </p:pic>
    </p:spTree>
    <p:extLst>
      <p:ext uri="{BB962C8B-B14F-4D97-AF65-F5344CB8AC3E}">
        <p14:creationId xmlns:p14="http://schemas.microsoft.com/office/powerpoint/2010/main" val="3766811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defTabSz="609585">
              <a:defRPr/>
            </a:pPr>
            <a:fld id="{E3C10A3F-FD94-6F46-B81C-C62BCA26E41C}" type="slidenum">
              <a:rPr lang="en-US" noProof="0">
                <a:latin typeface="Mark OT"/>
              </a:rPr>
              <a:pPr defTabSz="609585">
                <a:defRPr/>
              </a:pPr>
              <a:t>8</a:t>
            </a:fld>
            <a:endParaRPr lang="en-US" noProof="0">
              <a:latin typeface="Mark OT"/>
            </a:endParaRPr>
          </a:p>
        </p:txBody>
      </p:sp>
      <p:sp>
        <p:nvSpPr>
          <p:cNvPr id="6" name="Text Placeholder 5"/>
          <p:cNvSpPr>
            <a:spLocks noGrp="1"/>
          </p:cNvSpPr>
          <p:nvPr>
            <p:ph type="body" sz="quarter" idx="14"/>
          </p:nvPr>
        </p:nvSpPr>
        <p:spPr>
          <a:xfrm>
            <a:off x="772586" y="1508288"/>
            <a:ext cx="5242981" cy="4798243"/>
          </a:xfrm>
        </p:spPr>
        <p:txBody>
          <a:bodyPr>
            <a:noAutofit/>
          </a:bodyPr>
          <a:lstStyle/>
          <a:p>
            <a:pPr marL="0" indent="0">
              <a:buNone/>
            </a:pPr>
            <a:r>
              <a:rPr lang="en-US" sz="1400" noProof="0">
                <a:latin typeface="+mj-lt"/>
              </a:rPr>
              <a:t>Summary of our recent price changes for 6/23</a:t>
            </a:r>
          </a:p>
          <a:p>
            <a:pPr marL="0" indent="0">
              <a:buNone/>
            </a:pPr>
            <a:endParaRPr lang="en-US" sz="1400" noProof="0"/>
          </a:p>
          <a:p>
            <a:pPr marL="0" lvl="0" indent="0">
              <a:spcAft>
                <a:spcPts val="400"/>
              </a:spcAft>
              <a:buNone/>
              <a:defRPr/>
            </a:pPr>
            <a:r>
              <a:rPr lang="en-US" sz="1400" noProof="0"/>
              <a:t>87 SKUs Increased, 6.6% average increase </a:t>
            </a:r>
          </a:p>
          <a:p>
            <a:pPr marL="285750" indent="-285750">
              <a:spcAft>
                <a:spcPts val="400"/>
              </a:spcAft>
              <a:buFont typeface="Arial" panose="020B0604020202020204" pitchFamily="34" charset="0"/>
              <a:buChar char="•"/>
              <a:defRPr/>
            </a:pPr>
            <a:r>
              <a:rPr lang="en-US" sz="1400" noProof="0"/>
              <a:t>Camp, 12 SKUs, +5.6% avg.</a:t>
            </a:r>
          </a:p>
          <a:p>
            <a:pPr marL="285750" indent="-285750">
              <a:spcAft>
                <a:spcPts val="400"/>
              </a:spcAft>
              <a:buFont typeface="Arial" panose="020B0604020202020204" pitchFamily="34" charset="0"/>
              <a:buChar char="•"/>
              <a:defRPr/>
            </a:pPr>
            <a:r>
              <a:rPr lang="en-US" sz="1400" noProof="0"/>
              <a:t>Roof Racks, 39 SKUs, +5.1% avg.</a:t>
            </a:r>
          </a:p>
          <a:p>
            <a:pPr marL="285750" indent="-285750">
              <a:spcAft>
                <a:spcPts val="400"/>
              </a:spcAft>
              <a:buFont typeface="Arial" panose="020B0604020202020204" pitchFamily="34" charset="0"/>
              <a:buChar char="•"/>
              <a:defRPr/>
            </a:pPr>
            <a:r>
              <a:rPr lang="en-US" sz="1400" noProof="0"/>
              <a:t>Bike, 21 SKUs, +8.2% avg.</a:t>
            </a:r>
          </a:p>
          <a:p>
            <a:pPr marL="285750" indent="-285750">
              <a:spcAft>
                <a:spcPts val="400"/>
              </a:spcAft>
              <a:buFont typeface="Arial" panose="020B0604020202020204" pitchFamily="34" charset="0"/>
              <a:buChar char="•"/>
              <a:defRPr/>
            </a:pPr>
            <a:r>
              <a:rPr lang="en-US" sz="1400" noProof="0"/>
              <a:t>Truck Accessories, 3 SKU’s, +8.4% (not </a:t>
            </a:r>
            <a:r>
              <a:rPr lang="en-US" sz="1400" noProof="0" err="1"/>
              <a:t>OverHaul</a:t>
            </a:r>
            <a:r>
              <a:rPr lang="en-US" sz="1400" noProof="0"/>
              <a:t>)</a:t>
            </a:r>
          </a:p>
          <a:p>
            <a:pPr marL="285750" indent="-285750">
              <a:spcAft>
                <a:spcPts val="400"/>
              </a:spcAft>
              <a:buFont typeface="Arial" panose="020B0604020202020204" pitchFamily="34" charset="0"/>
              <a:buChar char="•"/>
              <a:defRPr/>
            </a:pPr>
            <a:r>
              <a:rPr lang="en-US" sz="1400" noProof="0"/>
              <a:t>Water/Fish, 7 SKUs, +9.3% avg. (not </a:t>
            </a:r>
            <a:r>
              <a:rPr lang="en-US" sz="1400" noProof="0" err="1"/>
              <a:t>JayLow</a:t>
            </a:r>
            <a:r>
              <a:rPr lang="en-US" sz="1400" noProof="0"/>
              <a:t>)</a:t>
            </a:r>
          </a:p>
          <a:p>
            <a:pPr marL="285750" indent="-285750">
              <a:spcAft>
                <a:spcPts val="400"/>
              </a:spcAft>
              <a:buFont typeface="Arial" panose="020B0604020202020204" pitchFamily="34" charset="0"/>
              <a:buChar char="•"/>
              <a:defRPr/>
            </a:pPr>
            <a:r>
              <a:rPr lang="en-US" sz="1400" noProof="0"/>
              <a:t>EXO </a:t>
            </a:r>
            <a:r>
              <a:rPr lang="en-US" sz="1400" noProof="0" err="1"/>
              <a:t>GearLocker</a:t>
            </a:r>
            <a:r>
              <a:rPr lang="en-US" sz="1400" noProof="0"/>
              <a:t> &amp; </a:t>
            </a:r>
            <a:r>
              <a:rPr lang="en-US" sz="1400" noProof="0" err="1"/>
              <a:t>GearWarrior</a:t>
            </a:r>
            <a:r>
              <a:rPr lang="en-US" sz="1400" noProof="0"/>
              <a:t>, +3.5% avg.</a:t>
            </a:r>
          </a:p>
          <a:p>
            <a:pPr marL="285750" indent="-285750">
              <a:spcAft>
                <a:spcPts val="400"/>
              </a:spcAft>
              <a:buFont typeface="Arial" panose="020B0604020202020204" pitchFamily="34" charset="0"/>
              <a:buChar char="•"/>
              <a:defRPr/>
            </a:pPr>
            <a:r>
              <a:rPr lang="en-US" sz="1400" noProof="0"/>
              <a:t>Baskets, 3 SKU’S, +3.0% avg.</a:t>
            </a:r>
          </a:p>
          <a:p>
            <a:pPr marL="285750" indent="-285750">
              <a:spcAft>
                <a:spcPts val="400"/>
              </a:spcAft>
              <a:buFont typeface="Arial" panose="020B0604020202020204" pitchFamily="34" charset="0"/>
              <a:buChar char="•"/>
              <a:defRPr/>
            </a:pPr>
            <a:endParaRPr lang="en-US" sz="1400" noProof="0"/>
          </a:p>
          <a:p>
            <a:pPr marL="285750" indent="-285750">
              <a:spcAft>
                <a:spcPts val="400"/>
              </a:spcAft>
              <a:buFont typeface="Arial" panose="020B0604020202020204" pitchFamily="34" charset="0"/>
              <a:buChar char="•"/>
              <a:defRPr/>
            </a:pPr>
            <a:r>
              <a:rPr lang="en-US" sz="1400" noProof="0"/>
              <a:t>No June increases: </a:t>
            </a:r>
            <a:r>
              <a:rPr lang="en-US" sz="1400" noProof="0" err="1"/>
              <a:t>JayLow</a:t>
            </a:r>
            <a:r>
              <a:rPr lang="en-US" sz="1400" noProof="0"/>
              <a:t>, </a:t>
            </a:r>
            <a:r>
              <a:rPr lang="en-US" sz="1400" noProof="0" err="1"/>
              <a:t>OverHaul</a:t>
            </a:r>
            <a:r>
              <a:rPr lang="en-US" sz="1400" noProof="0"/>
              <a:t>, </a:t>
            </a:r>
            <a:r>
              <a:rPr lang="en-US" sz="1400" noProof="0" err="1"/>
              <a:t>SkyBox</a:t>
            </a:r>
            <a:r>
              <a:rPr lang="en-US" sz="1400" noProof="0"/>
              <a:t> NX, CBX, EXO, trailers, snow</a:t>
            </a:r>
          </a:p>
        </p:txBody>
      </p:sp>
      <p:sp>
        <p:nvSpPr>
          <p:cNvPr id="5" name="Footer Placeholder 4"/>
          <p:cNvSpPr>
            <a:spLocks noGrp="1"/>
          </p:cNvSpPr>
          <p:nvPr>
            <p:ph type="ftr" sz="quarter" idx="10"/>
          </p:nvPr>
        </p:nvSpPr>
        <p:spPr/>
        <p:txBody>
          <a:bodyPr/>
          <a:lstStyle/>
          <a:p>
            <a:pPr defTabSz="609585">
              <a:defRPr/>
            </a:pPr>
            <a:endParaRPr lang="en-US" noProof="0">
              <a:latin typeface="Mark OT"/>
            </a:endParaRPr>
          </a:p>
        </p:txBody>
      </p:sp>
      <p:sp>
        <p:nvSpPr>
          <p:cNvPr id="9" name="Title 8">
            <a:extLst>
              <a:ext uri="{FF2B5EF4-FFF2-40B4-BE49-F238E27FC236}">
                <a16:creationId xmlns:a16="http://schemas.microsoft.com/office/drawing/2014/main" id="{DA6878C9-6591-F54E-90DF-4FC15F246566}"/>
              </a:ext>
            </a:extLst>
          </p:cNvPr>
          <p:cNvSpPr txBox="1">
            <a:spLocks/>
          </p:cNvSpPr>
          <p:nvPr/>
        </p:nvSpPr>
        <p:spPr>
          <a:xfrm>
            <a:off x="772587" y="370251"/>
            <a:ext cx="5011524" cy="975232"/>
          </a:xfrm>
          <a:prstGeom prst="rect">
            <a:avLst/>
          </a:prstGeom>
        </p:spPr>
        <p:txBody>
          <a:bodyPr vert="horz" lIns="121920" tIns="60960" rIns="121920" bIns="60960" rtlCol="0" anchor="b">
            <a:noAutofit/>
          </a:bodyPr>
          <a:lstStyle>
            <a:lvl1pPr algn="l" defTabSz="457200" rtl="0" eaLnBrk="1" latinLnBrk="0" hangingPunct="1">
              <a:spcBef>
                <a:spcPct val="0"/>
              </a:spcBef>
              <a:buNone/>
              <a:defRPr sz="4400" b="0" i="0" kern="1200">
                <a:solidFill>
                  <a:schemeClr val="tx1"/>
                </a:solidFill>
                <a:latin typeface="+mj-lt"/>
                <a:ea typeface="+mj-ea"/>
                <a:cs typeface="Mark OT Black"/>
              </a:defRPr>
            </a:lvl1pPr>
          </a:lstStyle>
          <a:p>
            <a:pPr defTabSz="609585">
              <a:defRPr/>
            </a:pPr>
            <a:r>
              <a:rPr lang="en-US" sz="3733" noProof="0">
                <a:solidFill>
                  <a:srgbClr val="64686B"/>
                </a:solidFill>
                <a:latin typeface="Mark OT Heavy"/>
              </a:rPr>
              <a:t>Recent Adjustments</a:t>
            </a:r>
          </a:p>
        </p:txBody>
      </p:sp>
      <p:pic>
        <p:nvPicPr>
          <p:cNvPr id="16" name="Picture Placeholder 15">
            <a:extLst>
              <a:ext uri="{FF2B5EF4-FFF2-40B4-BE49-F238E27FC236}">
                <a16:creationId xmlns:a16="http://schemas.microsoft.com/office/drawing/2014/main" id="{69AC6D21-9941-7A2F-42B1-52D9249F6310}"/>
              </a:ext>
            </a:extLst>
          </p:cNvPr>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rcRect/>
          <a:stretch/>
        </p:blipFill>
        <p:spPr>
          <a:xfrm>
            <a:off x="6176434" y="0"/>
            <a:ext cx="6015567" cy="6858000"/>
          </a:xfrm>
        </p:spPr>
      </p:pic>
    </p:spTree>
    <p:extLst>
      <p:ext uri="{BB962C8B-B14F-4D97-AF65-F5344CB8AC3E}">
        <p14:creationId xmlns:p14="http://schemas.microsoft.com/office/powerpoint/2010/main" val="2389064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0" descr="Thule OutPace Platform Bike Rack">
            <a:extLst>
              <a:ext uri="{FF2B5EF4-FFF2-40B4-BE49-F238E27FC236}">
                <a16:creationId xmlns:a16="http://schemas.microsoft.com/office/drawing/2014/main" id="{E189DC49-16E7-05B1-D112-A41626098820}"/>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30703" y="4801547"/>
            <a:ext cx="1783692" cy="1783692"/>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a:extLst>
              <a:ext uri="{FF2B5EF4-FFF2-40B4-BE49-F238E27FC236}">
                <a16:creationId xmlns:a16="http://schemas.microsoft.com/office/drawing/2014/main" id="{F9C84B27-DD9F-F4C8-F1E9-6759ECBFA1C0}"/>
              </a:ext>
            </a:extLst>
          </p:cNvPr>
          <p:cNvSpPr txBox="1">
            <a:spLocks/>
          </p:cNvSpPr>
          <p:nvPr/>
        </p:nvSpPr>
        <p:spPr>
          <a:xfrm>
            <a:off x="935859" y="196627"/>
            <a:ext cx="6530628" cy="970175"/>
          </a:xfrm>
          <a:prstGeom prst="rect">
            <a:avLst/>
          </a:prstGeom>
        </p:spPr>
        <p:txBody>
          <a:bodyPr vert="horz" lIns="121920" tIns="60960" rIns="121920" bIns="60960" rtlCol="0" anchor="b">
            <a:noAutofit/>
          </a:bodyPr>
          <a:lstStyle>
            <a:lvl1pPr algn="l" defTabSz="457200" rtl="0" eaLnBrk="1" latinLnBrk="0" hangingPunct="1">
              <a:spcBef>
                <a:spcPct val="0"/>
              </a:spcBef>
              <a:buNone/>
              <a:defRPr sz="4400" b="0" i="0" kern="1200">
                <a:solidFill>
                  <a:schemeClr val="tx1"/>
                </a:solidFill>
                <a:latin typeface="+mj-lt"/>
                <a:ea typeface="+mj-ea"/>
                <a:cs typeface="Mark OT Black"/>
              </a:defRPr>
            </a:lvl1pPr>
          </a:lstStyle>
          <a:p>
            <a:pPr defTabSz="609585"/>
            <a:r>
              <a:rPr lang="en-US" sz="3733" noProof="0">
                <a:solidFill>
                  <a:srgbClr val="64686B"/>
                </a:solidFill>
                <a:latin typeface="Mark OT Heavy"/>
              </a:rPr>
              <a:t>Recent Price Adjustments</a:t>
            </a:r>
          </a:p>
        </p:txBody>
      </p:sp>
      <p:sp>
        <p:nvSpPr>
          <p:cNvPr id="17" name="Text Placeholder 5">
            <a:extLst>
              <a:ext uri="{FF2B5EF4-FFF2-40B4-BE49-F238E27FC236}">
                <a16:creationId xmlns:a16="http://schemas.microsoft.com/office/drawing/2014/main" id="{D3A592DB-479E-3D5C-219C-3038B3B56156}"/>
              </a:ext>
            </a:extLst>
          </p:cNvPr>
          <p:cNvSpPr txBox="1">
            <a:spLocks/>
          </p:cNvSpPr>
          <p:nvPr/>
        </p:nvSpPr>
        <p:spPr>
          <a:xfrm>
            <a:off x="935858" y="1038909"/>
            <a:ext cx="4386991" cy="391584"/>
          </a:xfrm>
          <a:prstGeom prst="rect">
            <a:avLst/>
          </a:prstGeom>
        </p:spPr>
        <p:txBody>
          <a:bodyPr vert="horz" lIns="121920" tIns="60960" rIns="121920" bIns="60960" rtlCol="0" anchor="b">
            <a:noAutofit/>
          </a:bodyPr>
          <a:lstStyle>
            <a:lvl1pPr marL="0" indent="0" algn="l" defTabSz="457200" rtl="0" eaLnBrk="1" latinLnBrk="0" hangingPunct="1">
              <a:spcBef>
                <a:spcPct val="20000"/>
              </a:spcBef>
              <a:buFont typeface="Arial"/>
              <a:buNone/>
              <a:defRPr sz="1400" kern="1200">
                <a:solidFill>
                  <a:srgbClr val="AB2328"/>
                </a:solidFill>
                <a:latin typeface="+mj-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09585"/>
            <a:r>
              <a:rPr lang="en-US" sz="1867" noProof="0">
                <a:latin typeface="Mark OT Heavy"/>
              </a:rPr>
              <a:t>YAKIMA VS COMPETITORS</a:t>
            </a:r>
          </a:p>
        </p:txBody>
      </p:sp>
      <p:sp>
        <p:nvSpPr>
          <p:cNvPr id="3" name="Footer Placeholder 2"/>
          <p:cNvSpPr>
            <a:spLocks noGrp="1"/>
          </p:cNvSpPr>
          <p:nvPr>
            <p:ph type="ftr" sz="quarter" idx="10"/>
          </p:nvPr>
        </p:nvSpPr>
        <p:spPr/>
        <p:txBody>
          <a:bodyPr/>
          <a:lstStyle/>
          <a:p>
            <a:pPr defTabSz="609585"/>
            <a:endParaRPr lang="en-US" noProof="0">
              <a:latin typeface="Mark OT"/>
            </a:endParaRPr>
          </a:p>
        </p:txBody>
      </p:sp>
      <p:sp>
        <p:nvSpPr>
          <p:cNvPr id="4" name="Slide Number Placeholder 3"/>
          <p:cNvSpPr>
            <a:spLocks noGrp="1"/>
          </p:cNvSpPr>
          <p:nvPr>
            <p:ph type="sldNum" sz="quarter" idx="11"/>
          </p:nvPr>
        </p:nvSpPr>
        <p:spPr/>
        <p:txBody>
          <a:bodyPr/>
          <a:lstStyle/>
          <a:p>
            <a:pPr defTabSz="609585"/>
            <a:fld id="{E3C10A3F-FD94-6F46-B81C-C62BCA26E41C}" type="slidenum">
              <a:rPr lang="en-US" noProof="0">
                <a:latin typeface="Mark OT"/>
              </a:rPr>
              <a:pPr defTabSz="609585"/>
              <a:t>9</a:t>
            </a:fld>
            <a:endParaRPr lang="en-US" noProof="0">
              <a:latin typeface="Mark OT"/>
            </a:endParaRPr>
          </a:p>
        </p:txBody>
      </p:sp>
      <p:sp>
        <p:nvSpPr>
          <p:cNvPr id="5" name="Text Placeholder 4"/>
          <p:cNvSpPr>
            <a:spLocks noGrp="1"/>
          </p:cNvSpPr>
          <p:nvPr>
            <p:ph type="body" sz="quarter" idx="12"/>
          </p:nvPr>
        </p:nvSpPr>
        <p:spPr>
          <a:xfrm>
            <a:off x="948559" y="1549136"/>
            <a:ext cx="3451516" cy="381901"/>
          </a:xfrm>
        </p:spPr>
        <p:txBody>
          <a:bodyPr>
            <a:normAutofit/>
          </a:bodyPr>
          <a:lstStyle/>
          <a:p>
            <a:r>
              <a:rPr lang="en-US" noProof="0">
                <a:solidFill>
                  <a:schemeClr val="tx2"/>
                </a:solidFill>
              </a:rPr>
              <a:t>THULE</a:t>
            </a:r>
          </a:p>
        </p:txBody>
      </p:sp>
      <p:sp>
        <p:nvSpPr>
          <p:cNvPr id="6" name="Text Placeholder 5"/>
          <p:cNvSpPr>
            <a:spLocks noGrp="1"/>
          </p:cNvSpPr>
          <p:nvPr>
            <p:ph type="body" sz="quarter" idx="14"/>
          </p:nvPr>
        </p:nvSpPr>
        <p:spPr>
          <a:xfrm>
            <a:off x="961261" y="1931036"/>
            <a:ext cx="4965652" cy="2434221"/>
          </a:xfrm>
        </p:spPr>
        <p:txBody>
          <a:bodyPr/>
          <a:lstStyle/>
          <a:p>
            <a:pPr marL="0" indent="0">
              <a:buNone/>
            </a:pPr>
            <a:r>
              <a:rPr lang="en-US" sz="1600" noProof="0">
                <a:latin typeface="+mj-lt"/>
              </a:rPr>
              <a:t>Heaviest increases on bike and camp, with more in water, snow, truck, and slightly in crossbars.</a:t>
            </a:r>
          </a:p>
          <a:p>
            <a:r>
              <a:rPr lang="en-US" sz="1600" noProof="0"/>
              <a:t>New prices effective 6/2, on 117 SKUs, likely no changes until 2026</a:t>
            </a:r>
          </a:p>
          <a:p>
            <a:r>
              <a:rPr lang="en-US" sz="1600" noProof="0"/>
              <a:t>Big price increases in bike trays, but weak in the lower price points?</a:t>
            </a:r>
          </a:p>
          <a:p>
            <a:r>
              <a:rPr lang="en-US" sz="1600" noProof="0"/>
              <a:t>Are Arcos/Santu a shot at EXO?</a:t>
            </a:r>
          </a:p>
          <a:p>
            <a:r>
              <a:rPr lang="en-US" sz="1600" noProof="0"/>
              <a:t>Euro influence via new OutPace</a:t>
            </a:r>
          </a:p>
          <a:p>
            <a:endParaRPr lang="en-US" sz="1600" noProof="0"/>
          </a:p>
        </p:txBody>
      </p:sp>
      <p:sp>
        <p:nvSpPr>
          <p:cNvPr id="9" name="Date Placeholder 8"/>
          <p:cNvSpPr>
            <a:spLocks noGrp="1"/>
          </p:cNvSpPr>
          <p:nvPr>
            <p:ph type="dt" sz="half" idx="2"/>
          </p:nvPr>
        </p:nvSpPr>
        <p:spPr/>
        <p:txBody>
          <a:bodyPr/>
          <a:lstStyle/>
          <a:p>
            <a:pPr defTabSz="609585"/>
            <a:r>
              <a:rPr lang="en-US" noProof="0">
                <a:solidFill>
                  <a:srgbClr val="AB2328"/>
                </a:solidFill>
                <a:latin typeface="Mark OT"/>
              </a:rPr>
              <a:t>Yakima Products, Inc.  Confidential</a:t>
            </a:r>
          </a:p>
        </p:txBody>
      </p:sp>
      <p:pic>
        <p:nvPicPr>
          <p:cNvPr id="2054" name="Picture 6" descr="Thule Force 3 XXL | Thule | United States">
            <a:extLst>
              <a:ext uri="{FF2B5EF4-FFF2-40B4-BE49-F238E27FC236}">
                <a16:creationId xmlns:a16="http://schemas.microsoft.com/office/drawing/2014/main" id="{F532440B-6EE1-8865-045D-E67E496970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5097721"/>
            <a:ext cx="3657600" cy="137048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488B1B6-705F-8C6E-0913-E161DED328FB}"/>
              </a:ext>
            </a:extLst>
          </p:cNvPr>
          <p:cNvSpPr txBox="1"/>
          <p:nvPr/>
        </p:nvSpPr>
        <p:spPr>
          <a:xfrm>
            <a:off x="0" y="4482169"/>
            <a:ext cx="3657600" cy="584775"/>
          </a:xfrm>
          <a:prstGeom prst="rect">
            <a:avLst/>
          </a:prstGeom>
          <a:noFill/>
        </p:spPr>
        <p:txBody>
          <a:bodyPr wrap="square" rtlCol="0">
            <a:spAutoFit/>
          </a:bodyPr>
          <a:lstStyle/>
          <a:p>
            <a:pPr marL="228594" indent="-228594" defTabSz="609585">
              <a:buFont typeface="Arial" panose="020B0604020202020204" pitchFamily="34" charset="0"/>
              <a:buChar char="•"/>
            </a:pPr>
            <a:r>
              <a:rPr lang="en-US" sz="1600" noProof="0">
                <a:solidFill>
                  <a:srgbClr val="252525"/>
                </a:solidFill>
                <a:latin typeface="Mark OT"/>
              </a:rPr>
              <a:t>Force 3 is new, but still chasing strong NX sales</a:t>
            </a:r>
          </a:p>
        </p:txBody>
      </p:sp>
      <p:pic>
        <p:nvPicPr>
          <p:cNvPr id="2058" name="Picture 10" descr="Thule Motion 3 L">
            <a:extLst>
              <a:ext uri="{FF2B5EF4-FFF2-40B4-BE49-F238E27FC236}">
                <a16:creationId xmlns:a16="http://schemas.microsoft.com/office/drawing/2014/main" id="{E5090467-806C-0267-7B5B-72AF2DE7A6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3807200" y="5073706"/>
            <a:ext cx="4097841" cy="137048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4284B96-5098-28E4-48DC-F09FDA2040BB}"/>
              </a:ext>
            </a:extLst>
          </p:cNvPr>
          <p:cNvSpPr txBox="1"/>
          <p:nvPr/>
        </p:nvSpPr>
        <p:spPr>
          <a:xfrm>
            <a:off x="3807199" y="4458153"/>
            <a:ext cx="3657600" cy="584775"/>
          </a:xfrm>
          <a:prstGeom prst="rect">
            <a:avLst/>
          </a:prstGeom>
          <a:noFill/>
        </p:spPr>
        <p:txBody>
          <a:bodyPr wrap="square" rtlCol="0">
            <a:spAutoFit/>
          </a:bodyPr>
          <a:lstStyle/>
          <a:p>
            <a:pPr marL="228594" indent="-228594" defTabSz="609585">
              <a:buFont typeface="Arial" panose="020B0604020202020204" pitchFamily="34" charset="0"/>
              <a:buChar char="•"/>
            </a:pPr>
            <a:r>
              <a:rPr lang="en-US" sz="1600" noProof="0">
                <a:solidFill>
                  <a:srgbClr val="252525"/>
                </a:solidFill>
                <a:latin typeface="Mark OT"/>
              </a:rPr>
              <a:t>Motion 3 is leading, so we need big gains from new CBX</a:t>
            </a:r>
          </a:p>
        </p:txBody>
      </p:sp>
      <p:sp>
        <p:nvSpPr>
          <p:cNvPr id="12" name="TextBox 11">
            <a:extLst>
              <a:ext uri="{FF2B5EF4-FFF2-40B4-BE49-F238E27FC236}">
                <a16:creationId xmlns:a16="http://schemas.microsoft.com/office/drawing/2014/main" id="{0112B435-692B-6067-9133-4360266D40A2}"/>
              </a:ext>
            </a:extLst>
          </p:cNvPr>
          <p:cNvSpPr txBox="1"/>
          <p:nvPr/>
        </p:nvSpPr>
        <p:spPr>
          <a:xfrm>
            <a:off x="7468185" y="1112955"/>
            <a:ext cx="4296649" cy="584775"/>
          </a:xfrm>
          <a:prstGeom prst="rect">
            <a:avLst/>
          </a:prstGeom>
          <a:noFill/>
        </p:spPr>
        <p:txBody>
          <a:bodyPr wrap="square" rtlCol="0">
            <a:spAutoFit/>
          </a:bodyPr>
          <a:lstStyle/>
          <a:p>
            <a:pPr marL="228594" indent="-228594" defTabSz="609585">
              <a:buFont typeface="Arial" panose="020B0604020202020204" pitchFamily="34" charset="0"/>
              <a:buChar char="•"/>
            </a:pPr>
            <a:r>
              <a:rPr lang="en-US" sz="1600" noProof="0">
                <a:solidFill>
                  <a:srgbClr val="252525"/>
                </a:solidFill>
                <a:latin typeface="Mark OT"/>
              </a:rPr>
              <a:t>Keeping old tray racks AND new ones makes a crowded premium offering</a:t>
            </a:r>
          </a:p>
        </p:txBody>
      </p:sp>
      <p:pic>
        <p:nvPicPr>
          <p:cNvPr id="13" name="Picture 12" descr="Thule T2 Pro XT/XTR Hitch Bike Rack">
            <a:extLst>
              <a:ext uri="{FF2B5EF4-FFF2-40B4-BE49-F238E27FC236}">
                <a16:creationId xmlns:a16="http://schemas.microsoft.com/office/drawing/2014/main" id="{0FF1B069-F5DD-A636-B5D2-1AFA659FB3A2}"/>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68202" y="1875249"/>
            <a:ext cx="1185935" cy="11929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Thule Verse 2-Bike Hitch Rack Black 2 in">
            <a:extLst>
              <a:ext uri="{FF2B5EF4-FFF2-40B4-BE49-F238E27FC236}">
                <a16:creationId xmlns:a16="http://schemas.microsoft.com/office/drawing/2014/main" id="{78E4973E-B0BB-AD8F-1414-662D20CB449E}"/>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6613803" y="2754610"/>
            <a:ext cx="1354399" cy="109549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Thule Epos | Thule | United States">
            <a:extLst>
              <a:ext uri="{FF2B5EF4-FFF2-40B4-BE49-F238E27FC236}">
                <a16:creationId xmlns:a16="http://schemas.microsoft.com/office/drawing/2014/main" id="{D4E4B7DD-BB60-F414-6D01-6DD903327F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96496" y="2578350"/>
            <a:ext cx="1474773" cy="147477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descr="Thule EasyFold XT | Thule | United States">
            <a:extLst>
              <a:ext uri="{FF2B5EF4-FFF2-40B4-BE49-F238E27FC236}">
                <a16:creationId xmlns:a16="http://schemas.microsoft.com/office/drawing/2014/main" id="{9D3B411F-E1FF-2FB7-0104-23447BCDC91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13532" y="1789479"/>
            <a:ext cx="1474773" cy="147477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4749F87A-56FA-7A6F-C754-F3FB6D20ABF3}"/>
              </a:ext>
            </a:extLst>
          </p:cNvPr>
          <p:cNvSpPr txBox="1"/>
          <p:nvPr/>
        </p:nvSpPr>
        <p:spPr>
          <a:xfrm>
            <a:off x="6544482" y="1861829"/>
            <a:ext cx="1584069" cy="830997"/>
          </a:xfrm>
          <a:prstGeom prst="rect">
            <a:avLst/>
          </a:prstGeom>
          <a:noFill/>
        </p:spPr>
        <p:txBody>
          <a:bodyPr wrap="square" rtlCol="0">
            <a:spAutoFit/>
          </a:bodyPr>
          <a:lstStyle/>
          <a:p>
            <a:pPr algn="ctr" defTabSz="609585"/>
            <a:r>
              <a:rPr lang="en-US" sz="1200" u="sng" noProof="0">
                <a:solidFill>
                  <a:srgbClr val="252525"/>
                </a:solidFill>
                <a:latin typeface="Mark OT"/>
              </a:rPr>
              <a:t>Premium</a:t>
            </a:r>
          </a:p>
          <a:p>
            <a:pPr algn="ctr" defTabSz="609585"/>
            <a:r>
              <a:rPr lang="en-US" sz="1200" noProof="0">
                <a:solidFill>
                  <a:srgbClr val="252525"/>
                </a:solidFill>
                <a:latin typeface="Mark OT"/>
              </a:rPr>
              <a:t>Old T2 Pro XTR </a:t>
            </a:r>
          </a:p>
          <a:p>
            <a:pPr algn="ctr" defTabSz="609585"/>
            <a:r>
              <a:rPr lang="en-US" sz="1200" noProof="0">
                <a:solidFill>
                  <a:srgbClr val="252525"/>
                </a:solidFill>
                <a:latin typeface="Mark OT"/>
              </a:rPr>
              <a:t>&amp;</a:t>
            </a:r>
          </a:p>
          <a:p>
            <a:pPr algn="ctr" defTabSz="609585"/>
            <a:r>
              <a:rPr lang="en-US" sz="1200" noProof="0">
                <a:solidFill>
                  <a:srgbClr val="252525"/>
                </a:solidFill>
                <a:latin typeface="Mark OT"/>
              </a:rPr>
              <a:t>New Verse</a:t>
            </a:r>
          </a:p>
        </p:txBody>
      </p:sp>
      <p:sp>
        <p:nvSpPr>
          <p:cNvPr id="20" name="TextBox 19">
            <a:extLst>
              <a:ext uri="{FF2B5EF4-FFF2-40B4-BE49-F238E27FC236}">
                <a16:creationId xmlns:a16="http://schemas.microsoft.com/office/drawing/2014/main" id="{A76D0C5E-0F95-14AD-612F-9B4D45DC1EB5}"/>
              </a:ext>
            </a:extLst>
          </p:cNvPr>
          <p:cNvSpPr txBox="1"/>
          <p:nvPr/>
        </p:nvSpPr>
        <p:spPr>
          <a:xfrm>
            <a:off x="9480923" y="1861829"/>
            <a:ext cx="1584069" cy="830997"/>
          </a:xfrm>
          <a:prstGeom prst="rect">
            <a:avLst/>
          </a:prstGeom>
          <a:noFill/>
        </p:spPr>
        <p:txBody>
          <a:bodyPr wrap="square" rtlCol="0">
            <a:spAutoFit/>
          </a:bodyPr>
          <a:lstStyle/>
          <a:p>
            <a:pPr algn="ctr" defTabSz="609585"/>
            <a:r>
              <a:rPr lang="en-US" sz="1200" u="sng" noProof="0">
                <a:solidFill>
                  <a:srgbClr val="252525"/>
                </a:solidFill>
                <a:latin typeface="Mark OT"/>
              </a:rPr>
              <a:t>Premium eBike</a:t>
            </a:r>
          </a:p>
          <a:p>
            <a:pPr algn="ctr" defTabSz="609585"/>
            <a:r>
              <a:rPr lang="en-US" sz="1200" noProof="0">
                <a:solidFill>
                  <a:srgbClr val="252525"/>
                </a:solidFill>
                <a:latin typeface="Mark OT"/>
              </a:rPr>
              <a:t>Old </a:t>
            </a:r>
            <a:r>
              <a:rPr lang="en-US" sz="1200" noProof="0" err="1">
                <a:solidFill>
                  <a:srgbClr val="252525"/>
                </a:solidFill>
                <a:latin typeface="Mark OT"/>
              </a:rPr>
              <a:t>EasyFold</a:t>
            </a:r>
            <a:r>
              <a:rPr lang="en-US" sz="1200" noProof="0">
                <a:solidFill>
                  <a:srgbClr val="252525"/>
                </a:solidFill>
                <a:latin typeface="Mark OT"/>
              </a:rPr>
              <a:t> XT</a:t>
            </a:r>
          </a:p>
          <a:p>
            <a:pPr algn="ctr" defTabSz="609585"/>
            <a:r>
              <a:rPr lang="en-US" sz="1200" noProof="0">
                <a:solidFill>
                  <a:srgbClr val="252525"/>
                </a:solidFill>
                <a:latin typeface="Mark OT"/>
              </a:rPr>
              <a:t>&amp; </a:t>
            </a:r>
          </a:p>
          <a:p>
            <a:pPr algn="ctr" defTabSz="609585"/>
            <a:r>
              <a:rPr lang="en-US" sz="1200" noProof="0">
                <a:solidFill>
                  <a:srgbClr val="252525"/>
                </a:solidFill>
                <a:latin typeface="Mark OT"/>
              </a:rPr>
              <a:t>New Epos</a:t>
            </a:r>
          </a:p>
        </p:txBody>
      </p:sp>
      <p:sp>
        <p:nvSpPr>
          <p:cNvPr id="21" name="TextBox 20">
            <a:extLst>
              <a:ext uri="{FF2B5EF4-FFF2-40B4-BE49-F238E27FC236}">
                <a16:creationId xmlns:a16="http://schemas.microsoft.com/office/drawing/2014/main" id="{64528695-F554-3B71-E4E4-9D76FAEBE80C}"/>
              </a:ext>
            </a:extLst>
          </p:cNvPr>
          <p:cNvSpPr txBox="1"/>
          <p:nvPr/>
        </p:nvSpPr>
        <p:spPr>
          <a:xfrm>
            <a:off x="10198565" y="4247550"/>
            <a:ext cx="1940475" cy="523220"/>
          </a:xfrm>
          <a:prstGeom prst="rect">
            <a:avLst/>
          </a:prstGeom>
          <a:noFill/>
        </p:spPr>
        <p:txBody>
          <a:bodyPr wrap="square" rtlCol="0">
            <a:spAutoFit/>
          </a:bodyPr>
          <a:lstStyle/>
          <a:p>
            <a:pPr marL="228594" indent="-228594" defTabSz="609585">
              <a:buFont typeface="Arial" panose="020B0604020202020204" pitchFamily="34" charset="0"/>
              <a:buChar char="•"/>
            </a:pPr>
            <a:r>
              <a:rPr lang="en-US" sz="1400" noProof="0">
                <a:solidFill>
                  <a:srgbClr val="252525"/>
                </a:solidFill>
                <a:latin typeface="Mark OT"/>
              </a:rPr>
              <a:t>New mid-priced OutPace </a:t>
            </a:r>
          </a:p>
        </p:txBody>
      </p:sp>
      <p:pic>
        <p:nvPicPr>
          <p:cNvPr id="2060" name="Picture 12" descr="Thule Santu">
            <a:extLst>
              <a:ext uri="{FF2B5EF4-FFF2-40B4-BE49-F238E27FC236}">
                <a16:creationId xmlns:a16="http://schemas.microsoft.com/office/drawing/2014/main" id="{8892AFBC-F8C5-4855-FE46-54E3D9C3FB9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a:stretch/>
        </p:blipFill>
        <p:spPr bwMode="auto">
          <a:xfrm>
            <a:off x="8054640" y="4673502"/>
            <a:ext cx="2058141" cy="180360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5E532E3A-0D42-02E6-CC5B-7D22B1DF5E82}"/>
              </a:ext>
            </a:extLst>
          </p:cNvPr>
          <p:cNvSpPr txBox="1"/>
          <p:nvPr/>
        </p:nvSpPr>
        <p:spPr>
          <a:xfrm>
            <a:off x="8054641" y="4350141"/>
            <a:ext cx="2058140" cy="307777"/>
          </a:xfrm>
          <a:prstGeom prst="rect">
            <a:avLst/>
          </a:prstGeom>
          <a:noFill/>
        </p:spPr>
        <p:txBody>
          <a:bodyPr wrap="square" rtlCol="0">
            <a:spAutoFit/>
          </a:bodyPr>
          <a:lstStyle/>
          <a:p>
            <a:pPr marL="228594" indent="-228594" algn="ctr" defTabSz="609585">
              <a:buFont typeface="Arial" panose="020B0604020202020204" pitchFamily="34" charset="0"/>
              <a:buChar char="•"/>
            </a:pPr>
            <a:r>
              <a:rPr lang="en-US" sz="1400" noProof="0">
                <a:solidFill>
                  <a:srgbClr val="252525"/>
                </a:solidFill>
                <a:latin typeface="Mark OT"/>
              </a:rPr>
              <a:t>Santu box + Epos </a:t>
            </a:r>
          </a:p>
        </p:txBody>
      </p:sp>
      <p:sp>
        <p:nvSpPr>
          <p:cNvPr id="2" name="TextBox 1">
            <a:extLst>
              <a:ext uri="{FF2B5EF4-FFF2-40B4-BE49-F238E27FC236}">
                <a16:creationId xmlns:a16="http://schemas.microsoft.com/office/drawing/2014/main" id="{ECFC1AE0-C3F9-DAED-11BE-1B9A3DF65C67}"/>
              </a:ext>
            </a:extLst>
          </p:cNvPr>
          <p:cNvSpPr txBox="1"/>
          <p:nvPr/>
        </p:nvSpPr>
        <p:spPr>
          <a:xfrm>
            <a:off x="10432210" y="3478901"/>
            <a:ext cx="952602" cy="276999"/>
          </a:xfrm>
          <a:prstGeom prst="rect">
            <a:avLst/>
          </a:prstGeom>
          <a:noFill/>
        </p:spPr>
        <p:txBody>
          <a:bodyPr wrap="square" rtlCol="0">
            <a:spAutoFit/>
          </a:bodyPr>
          <a:lstStyle/>
          <a:p>
            <a:pPr algn="ctr" defTabSz="609585"/>
            <a:r>
              <a:rPr lang="en-US" sz="1200" noProof="0">
                <a:solidFill>
                  <a:srgbClr val="252525"/>
                </a:solidFill>
                <a:latin typeface="Mark OT"/>
              </a:rPr>
              <a:t>$1,099</a:t>
            </a:r>
          </a:p>
        </p:txBody>
      </p:sp>
      <p:sp>
        <p:nvSpPr>
          <p:cNvPr id="7" name="TextBox 6">
            <a:extLst>
              <a:ext uri="{FF2B5EF4-FFF2-40B4-BE49-F238E27FC236}">
                <a16:creationId xmlns:a16="http://schemas.microsoft.com/office/drawing/2014/main" id="{96535FFE-2B86-109C-5F2C-CD21CE531DE2}"/>
              </a:ext>
            </a:extLst>
          </p:cNvPr>
          <p:cNvSpPr txBox="1"/>
          <p:nvPr/>
        </p:nvSpPr>
        <p:spPr>
          <a:xfrm>
            <a:off x="7464799" y="3461340"/>
            <a:ext cx="952602" cy="276999"/>
          </a:xfrm>
          <a:prstGeom prst="rect">
            <a:avLst/>
          </a:prstGeom>
          <a:noFill/>
        </p:spPr>
        <p:txBody>
          <a:bodyPr wrap="square" rtlCol="0">
            <a:spAutoFit/>
          </a:bodyPr>
          <a:lstStyle/>
          <a:p>
            <a:pPr algn="ctr" defTabSz="609585"/>
            <a:r>
              <a:rPr lang="en-US" sz="1200" noProof="0">
                <a:solidFill>
                  <a:srgbClr val="252525"/>
                </a:solidFill>
                <a:latin typeface="Mark OT"/>
              </a:rPr>
              <a:t>$999</a:t>
            </a:r>
          </a:p>
        </p:txBody>
      </p:sp>
      <p:sp>
        <p:nvSpPr>
          <p:cNvPr id="8" name="TextBox 7">
            <a:extLst>
              <a:ext uri="{FF2B5EF4-FFF2-40B4-BE49-F238E27FC236}">
                <a16:creationId xmlns:a16="http://schemas.microsoft.com/office/drawing/2014/main" id="{99DEA935-4911-865E-FC26-0A886F5C13E6}"/>
              </a:ext>
            </a:extLst>
          </p:cNvPr>
          <p:cNvSpPr txBox="1"/>
          <p:nvPr/>
        </p:nvSpPr>
        <p:spPr>
          <a:xfrm>
            <a:off x="8663907" y="2701539"/>
            <a:ext cx="952602" cy="276999"/>
          </a:xfrm>
          <a:prstGeom prst="rect">
            <a:avLst/>
          </a:prstGeom>
          <a:noFill/>
        </p:spPr>
        <p:txBody>
          <a:bodyPr wrap="square" rtlCol="0">
            <a:spAutoFit/>
          </a:bodyPr>
          <a:lstStyle/>
          <a:p>
            <a:pPr algn="ctr" defTabSz="609585"/>
            <a:r>
              <a:rPr lang="en-US" sz="1200" noProof="0">
                <a:solidFill>
                  <a:srgbClr val="252525"/>
                </a:solidFill>
                <a:latin typeface="Mark OT"/>
              </a:rPr>
              <a:t>$849</a:t>
            </a:r>
          </a:p>
        </p:txBody>
      </p:sp>
      <p:sp>
        <p:nvSpPr>
          <p:cNvPr id="24" name="TextBox 23">
            <a:extLst>
              <a:ext uri="{FF2B5EF4-FFF2-40B4-BE49-F238E27FC236}">
                <a16:creationId xmlns:a16="http://schemas.microsoft.com/office/drawing/2014/main" id="{331620F8-5F73-ACD8-81AC-87D3D97E4DFF}"/>
              </a:ext>
            </a:extLst>
          </p:cNvPr>
          <p:cNvSpPr txBox="1"/>
          <p:nvPr/>
        </p:nvSpPr>
        <p:spPr>
          <a:xfrm>
            <a:off x="11384812" y="2598666"/>
            <a:ext cx="952602" cy="276999"/>
          </a:xfrm>
          <a:prstGeom prst="rect">
            <a:avLst/>
          </a:prstGeom>
          <a:noFill/>
        </p:spPr>
        <p:txBody>
          <a:bodyPr wrap="square" rtlCol="0">
            <a:spAutoFit/>
          </a:bodyPr>
          <a:lstStyle/>
          <a:p>
            <a:pPr algn="ctr" defTabSz="609585"/>
            <a:r>
              <a:rPr lang="en-US" sz="1200" noProof="0">
                <a:solidFill>
                  <a:srgbClr val="252525"/>
                </a:solidFill>
                <a:latin typeface="Mark OT"/>
              </a:rPr>
              <a:t>$999</a:t>
            </a:r>
          </a:p>
        </p:txBody>
      </p:sp>
    </p:spTree>
    <p:extLst>
      <p:ext uri="{BB962C8B-B14F-4D97-AF65-F5344CB8AC3E}">
        <p14:creationId xmlns:p14="http://schemas.microsoft.com/office/powerpoint/2010/main" val="1426139463"/>
      </p:ext>
    </p:extLst>
  </p:cSld>
  <p:clrMapOvr>
    <a:masterClrMapping/>
  </p:clrMapOvr>
</p:sld>
</file>

<file path=ppt/theme/theme1.xml><?xml version="1.0" encoding="utf-8"?>
<a:theme xmlns:a="http://schemas.openxmlformats.org/drawingml/2006/main" name="1_Office Theme">
  <a:themeElements>
    <a:clrScheme name="Yakima">
      <a:dk1>
        <a:srgbClr val="393939"/>
      </a:dk1>
      <a:lt1>
        <a:srgbClr val="E1E1E1"/>
      </a:lt1>
      <a:dk2>
        <a:srgbClr val="131313"/>
      </a:dk2>
      <a:lt2>
        <a:srgbClr val="FFFFFF"/>
      </a:lt2>
      <a:accent1>
        <a:srgbClr val="AB2328"/>
      </a:accent1>
      <a:accent2>
        <a:srgbClr val="B2B4B2"/>
      </a:accent2>
      <a:accent3>
        <a:srgbClr val="888B8D"/>
      </a:accent3>
      <a:accent4>
        <a:srgbClr val="393939"/>
      </a:accent4>
      <a:accent5>
        <a:srgbClr val="B2B4B2"/>
      </a:accent5>
      <a:accent6>
        <a:srgbClr val="393939"/>
      </a:accent6>
      <a:hlink>
        <a:srgbClr val="0000FF"/>
      </a:hlink>
      <a:folHlink>
        <a:srgbClr val="800080"/>
      </a:folHlink>
    </a:clrScheme>
    <a:fontScheme name="Office 2">
      <a:majorFont>
        <a:latin typeface="Mark OT Heavy"/>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Mark OT"/>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Office Theme">
  <a:themeElements>
    <a:clrScheme name="Yakima">
      <a:dk1>
        <a:srgbClr val="393939"/>
      </a:dk1>
      <a:lt1>
        <a:srgbClr val="E1E1E1"/>
      </a:lt1>
      <a:dk2>
        <a:srgbClr val="131313"/>
      </a:dk2>
      <a:lt2>
        <a:srgbClr val="FFFFFF"/>
      </a:lt2>
      <a:accent1>
        <a:srgbClr val="AB2328"/>
      </a:accent1>
      <a:accent2>
        <a:srgbClr val="B2B4B2"/>
      </a:accent2>
      <a:accent3>
        <a:srgbClr val="888B8D"/>
      </a:accent3>
      <a:accent4>
        <a:srgbClr val="393939"/>
      </a:accent4>
      <a:accent5>
        <a:srgbClr val="B2B4B2"/>
      </a:accent5>
      <a:accent6>
        <a:srgbClr val="393939"/>
      </a:accent6>
      <a:hlink>
        <a:srgbClr val="0000FF"/>
      </a:hlink>
      <a:folHlink>
        <a:srgbClr val="800080"/>
      </a:folHlink>
    </a:clrScheme>
    <a:fontScheme name="Office 2">
      <a:majorFont>
        <a:latin typeface="Mark OT Heavy"/>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Mark OT"/>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YAKIMA">
  <a:themeElements>
    <a:clrScheme name="Yakima 19'">
      <a:dk1>
        <a:srgbClr val="64686B"/>
      </a:dk1>
      <a:lt1>
        <a:srgbClr val="E1E1E1"/>
      </a:lt1>
      <a:dk2>
        <a:srgbClr val="252525"/>
      </a:dk2>
      <a:lt2>
        <a:srgbClr val="FFFFFF"/>
      </a:lt2>
      <a:accent1>
        <a:srgbClr val="AB2328"/>
      </a:accent1>
      <a:accent2>
        <a:srgbClr val="B2B4B2"/>
      </a:accent2>
      <a:accent3>
        <a:srgbClr val="888B8D"/>
      </a:accent3>
      <a:accent4>
        <a:srgbClr val="64686B"/>
      </a:accent4>
      <a:accent5>
        <a:srgbClr val="B2B4B2"/>
      </a:accent5>
      <a:accent6>
        <a:srgbClr val="64686B"/>
      </a:accent6>
      <a:hlink>
        <a:srgbClr val="0000FF"/>
      </a:hlink>
      <a:folHlink>
        <a:srgbClr val="800080"/>
      </a:folHlink>
    </a:clrScheme>
    <a:fontScheme name="Office 2">
      <a:majorFont>
        <a:latin typeface="Mark OT Heavy"/>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Mark OT"/>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YAKIMA">
  <a:themeElements>
    <a:clrScheme name="Yakima 19'">
      <a:dk1>
        <a:srgbClr val="64686B"/>
      </a:dk1>
      <a:lt1>
        <a:srgbClr val="E1E1E1"/>
      </a:lt1>
      <a:dk2>
        <a:srgbClr val="252525"/>
      </a:dk2>
      <a:lt2>
        <a:srgbClr val="FFFFFF"/>
      </a:lt2>
      <a:accent1>
        <a:srgbClr val="AB2328"/>
      </a:accent1>
      <a:accent2>
        <a:srgbClr val="B2B4B2"/>
      </a:accent2>
      <a:accent3>
        <a:srgbClr val="888B8D"/>
      </a:accent3>
      <a:accent4>
        <a:srgbClr val="64686B"/>
      </a:accent4>
      <a:accent5>
        <a:srgbClr val="B2B4B2"/>
      </a:accent5>
      <a:accent6>
        <a:srgbClr val="64686B"/>
      </a:accent6>
      <a:hlink>
        <a:srgbClr val="0000FF"/>
      </a:hlink>
      <a:folHlink>
        <a:srgbClr val="800080"/>
      </a:folHlink>
    </a:clrScheme>
    <a:fontScheme name="Office 2">
      <a:majorFont>
        <a:latin typeface="Mark OT Heavy"/>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Mark OT"/>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YAKIMA">
  <a:themeElements>
    <a:clrScheme name="Yakima 19'">
      <a:dk1>
        <a:srgbClr val="64686B"/>
      </a:dk1>
      <a:lt1>
        <a:srgbClr val="E1E1E1"/>
      </a:lt1>
      <a:dk2>
        <a:srgbClr val="252525"/>
      </a:dk2>
      <a:lt2>
        <a:srgbClr val="FFFFFF"/>
      </a:lt2>
      <a:accent1>
        <a:srgbClr val="AB2328"/>
      </a:accent1>
      <a:accent2>
        <a:srgbClr val="B2B4B2"/>
      </a:accent2>
      <a:accent3>
        <a:srgbClr val="888B8D"/>
      </a:accent3>
      <a:accent4>
        <a:srgbClr val="64686B"/>
      </a:accent4>
      <a:accent5>
        <a:srgbClr val="B2B4B2"/>
      </a:accent5>
      <a:accent6>
        <a:srgbClr val="64686B"/>
      </a:accent6>
      <a:hlink>
        <a:srgbClr val="0000FF"/>
      </a:hlink>
      <a:folHlink>
        <a:srgbClr val="800080"/>
      </a:folHlink>
    </a:clrScheme>
    <a:fontScheme name="Office 2">
      <a:majorFont>
        <a:latin typeface="Mark OT Heavy"/>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Mark OT"/>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dc92443-648d-48f0-8440-5ba7c2c8b11b" xsi:nil="true"/>
    <lcf76f155ced4ddcb4097134ff3c332f xmlns="5174a365-f6bb-4cf9-aa98-b974f025d77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967632228D6AB4AA6852D564F41936A" ma:contentTypeVersion="14" ma:contentTypeDescription="Create a new document." ma:contentTypeScope="" ma:versionID="b0976791218984bf9c7e0eaa7a6284d0">
  <xsd:schema xmlns:xsd="http://www.w3.org/2001/XMLSchema" xmlns:xs="http://www.w3.org/2001/XMLSchema" xmlns:p="http://schemas.microsoft.com/office/2006/metadata/properties" xmlns:ns2="5174a365-f6bb-4cf9-aa98-b974f025d778" xmlns:ns3="3dc92443-648d-48f0-8440-5ba7c2c8b11b" targetNamespace="http://schemas.microsoft.com/office/2006/metadata/properties" ma:root="true" ma:fieldsID="0b09a878a3662e711d4c93f880ff35d5" ns2:_="" ns3:_="">
    <xsd:import namespace="5174a365-f6bb-4cf9-aa98-b974f025d778"/>
    <xsd:import namespace="3dc92443-648d-48f0-8440-5ba7c2c8b11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74a365-f6bb-4cf9-aa98-b974f025d7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02cfb5c-a99d-472e-9b2d-2dd85c7dded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dc92443-648d-48f0-8440-5ba7c2c8b11b"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12de314e-aad8-43fc-911e-a336ea895e8c}" ma:internalName="TaxCatchAll" ma:showField="CatchAllData" ma:web="3dc92443-648d-48f0-8440-5ba7c2c8b11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DB5E5A9-1DBD-4AFD-AABC-38B6F2B6BFE6}">
  <ds:schemaRefs>
    <ds:schemaRef ds:uri="http://schemas.microsoft.com/sharepoint/v3/contenttype/forms"/>
  </ds:schemaRefs>
</ds:datastoreItem>
</file>

<file path=customXml/itemProps2.xml><?xml version="1.0" encoding="utf-8"?>
<ds:datastoreItem xmlns:ds="http://schemas.openxmlformats.org/officeDocument/2006/customXml" ds:itemID="{E3F7EC27-F917-4601-BDDC-9DD3FC737A3F}">
  <ds:schemaRefs>
    <ds:schemaRef ds:uri="1f0a18d0-6a91-489c-bb33-5db0c6e5dd4b"/>
    <ds:schemaRef ds:uri="3dc92443-648d-48f0-8440-5ba7c2c8b11b"/>
    <ds:schemaRef ds:uri="4190ef21-eedc-448c-aebd-2a79faf287b2"/>
    <ds:schemaRef ds:uri="5174a365-f6bb-4cf9-aa98-b974f025d77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F687735-73E6-49C1-B839-997FEB2C6254}">
  <ds:schemaRefs>
    <ds:schemaRef ds:uri="3dc92443-648d-48f0-8440-5ba7c2c8b11b"/>
    <ds:schemaRef ds:uri="5174a365-f6bb-4cf9-aa98-b974f025d77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7402</Words>
  <Application>Microsoft Office PowerPoint</Application>
  <PresentationFormat>Widescreen</PresentationFormat>
  <Paragraphs>1527</Paragraphs>
  <Slides>79</Slides>
  <Notes>42</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79</vt:i4>
      </vt:variant>
    </vt:vector>
  </HeadingPairs>
  <TitlesOfParts>
    <vt:vector size="92" baseType="lpstr">
      <vt:lpstr>Arial</vt:lpstr>
      <vt:lpstr>Calibri</vt:lpstr>
      <vt:lpstr>Courier New</vt:lpstr>
      <vt:lpstr>Mark OT</vt:lpstr>
      <vt:lpstr>Mark OT Heavy</vt:lpstr>
      <vt:lpstr>Mark OT Medium</vt:lpstr>
      <vt:lpstr>Open Sans Regular</vt:lpstr>
      <vt:lpstr>Times New Roman</vt:lpstr>
      <vt:lpstr>1_Office Theme</vt:lpstr>
      <vt:lpstr>5_Office Theme</vt:lpstr>
      <vt:lpstr>YAKIMA</vt:lpstr>
      <vt:lpstr>4_YAKIMA</vt:lpstr>
      <vt:lpstr>1_YAKIMA</vt:lpstr>
      <vt:lpstr>PowerPoint Presentation</vt:lpstr>
      <vt:lpstr>PowerPoint Presentation</vt:lpstr>
      <vt:lpstr>Riding The Tariff Wave</vt:lpstr>
      <vt:lpstr>PRODUCT</vt:lpstr>
      <vt:lpstr>PowerPoint Presentation</vt:lpstr>
      <vt:lpstr>PowerPoint Presentation</vt:lpstr>
      <vt:lpstr>PowerPoint Presentation</vt:lpstr>
      <vt:lpstr>PowerPoint Presentation</vt:lpstr>
      <vt:lpstr>PowerPoint Presentation</vt:lpstr>
      <vt:lpstr>PowerPoint Presentation</vt:lpstr>
      <vt:lpstr>2 Bike Tray Landscape - US</vt:lpstr>
      <vt:lpstr>Bike Tray Racks</vt:lpstr>
      <vt:lpstr>Cargo Boxes Landscape - US</vt:lpstr>
      <vt:lpstr>Cargo Boxes</vt:lpstr>
      <vt:lpstr>Cargo Boxes</vt:lpstr>
      <vt:lpstr>Roof Rack Systems</vt:lpstr>
      <vt:lpstr>Recent Price Adjustments</vt:lpstr>
      <vt:lpstr>PowerPoint Presentation</vt:lpstr>
      <vt:lpstr>NEW PRODUCT</vt:lpstr>
      <vt:lpstr>Feeling down?</vt:lpstr>
      <vt:lpstr>PowerPoint Presentation</vt:lpstr>
      <vt:lpstr>PowerPoint Presentation</vt:lpstr>
      <vt:lpstr>PowerPoint Presentation</vt:lpstr>
      <vt:lpstr>Yakima Sp26 Product</vt:lpstr>
      <vt:lpstr>PowerPoint Presentation</vt:lpstr>
      <vt:lpstr>PowerPoint Presentation</vt:lpstr>
      <vt:lpstr>PowerPoint Presentation</vt:lpstr>
      <vt:lpstr>Adjustable Awning Bracket</vt:lpstr>
      <vt:lpstr>OpenRange Deluxe</vt:lpstr>
      <vt:lpstr>PowerPoint Presentation</vt:lpstr>
      <vt:lpstr>PowerPoint Presentation</vt:lpstr>
      <vt:lpstr>PowerPoint Presentation</vt:lpstr>
      <vt:lpstr>2026 StepUp Bike Platform Rack</vt:lpstr>
      <vt:lpstr>PowerPoint Presentation</vt:lpstr>
      <vt:lpstr>2026 StepUp</vt:lpstr>
      <vt:lpstr>eBike StrongArm</vt:lpstr>
      <vt:lpstr>Swing Away Access</vt:lpstr>
      <vt:lpstr>PowerPoint Presentation</vt:lpstr>
      <vt:lpstr>SKS Bike &amp; HitchLock</vt:lpstr>
      <vt:lpstr>Dual Tray Positions</vt:lpstr>
      <vt:lpstr>PowerPoint Presentation</vt:lpstr>
      <vt:lpstr>PowerPoint Presentation</vt:lpstr>
      <vt:lpstr>2026 HoldUp Bike Platform Rack</vt:lpstr>
      <vt:lpstr>PowerPoint Presentation</vt:lpstr>
      <vt:lpstr>2026 HoldUp</vt:lpstr>
      <vt:lpstr>EVOArm</vt:lpstr>
      <vt:lpstr>Folding WheelHoop</vt:lpstr>
      <vt:lpstr>Offset Trays</vt:lpstr>
      <vt:lpstr>SKS Hitch Lock</vt:lpstr>
      <vt:lpstr>PowerPoint Presentation</vt:lpstr>
      <vt:lpstr>PowerPoint Presentation</vt:lpstr>
      <vt:lpstr>2.5" Hitch Adapter</vt:lpstr>
      <vt:lpstr>FlipFlop</vt:lpstr>
      <vt:lpstr>BookMark</vt:lpstr>
      <vt:lpstr>Yakima Sp26 Product</vt:lpstr>
      <vt:lpstr>GTM Sp26 Milestones</vt:lpstr>
      <vt:lpstr>Sell-In Tools </vt:lpstr>
      <vt:lpstr>2025 GTM/Rep Samples </vt:lpstr>
      <vt:lpstr>showroom.yakima.com</vt:lpstr>
      <vt:lpstr>Print Collateral</vt:lpstr>
      <vt:lpstr>Regional Show Support</vt:lpstr>
      <vt:lpstr>MERCHANDISING</vt:lpstr>
      <vt:lpstr>Tool Kit Review</vt:lpstr>
      <vt:lpstr>PowerPoint Presentation</vt:lpstr>
      <vt:lpstr>2025 Merchandising</vt:lpstr>
      <vt:lpstr>PowerPoint Presentation</vt:lpstr>
      <vt:lpstr>PowerPoint Presentation</vt:lpstr>
      <vt:lpstr>Updated Graphics</vt:lpstr>
      <vt:lpstr>Recent Content</vt:lpstr>
      <vt:lpstr>PowerPoint Presentation</vt:lpstr>
      <vt:lpstr>PowerPoint Presentation</vt:lpstr>
      <vt:lpstr>PowerPoint Presentation</vt:lpstr>
      <vt:lpstr>Where We’re Going</vt:lpstr>
      <vt:lpstr>The Sales Opportunity</vt:lpstr>
      <vt:lpstr>The ToolKit </vt:lpstr>
      <vt:lpstr>The Programs</vt:lpstr>
      <vt:lpstr>The Programs - Operations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Kristian Kolflat</dc:creator>
  <cp:lastModifiedBy>Garrett Barnum</cp:lastModifiedBy>
  <cp:revision>1</cp:revision>
  <cp:lastPrinted>2025-05-21T15:06:15Z</cp:lastPrinted>
  <dcterms:created xsi:type="dcterms:W3CDTF">2023-06-09T16:48:11Z</dcterms:created>
  <dcterms:modified xsi:type="dcterms:W3CDTF">2025-05-21T23:30:32Z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0x0101004967632228D6AB4AA6852D564F41936A</vt:lpwstr>
  </property>
  <property fmtid="{D5CDD505-2E9C-101B-9397-08002B2CF9AE}" pid="3" name="MediaServiceImageTags">
    <vt:lpwstr/>
  </property>
</Properties>
</file>